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3"/>
  </p:notesMasterIdLst>
  <p:sldIdLst>
    <p:sldId id="256" r:id="rId6"/>
    <p:sldId id="257" r:id="rId7"/>
    <p:sldId id="258" r:id="rId8"/>
    <p:sldId id="259" r:id="rId9"/>
    <p:sldId id="262" r:id="rId10"/>
    <p:sldId id="260" r:id="rId11"/>
    <p:sldId id="315" r:id="rId12"/>
    <p:sldId id="311" r:id="rId13"/>
    <p:sldId id="312" r:id="rId14"/>
    <p:sldId id="313" r:id="rId15"/>
    <p:sldId id="314" r:id="rId16"/>
    <p:sldId id="263" r:id="rId17"/>
    <p:sldId id="264" r:id="rId18"/>
    <p:sldId id="270" r:id="rId19"/>
    <p:sldId id="265" r:id="rId20"/>
    <p:sldId id="271" r:id="rId21"/>
    <p:sldId id="266" r:id="rId22"/>
    <p:sldId id="267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9" r:id="rId58"/>
    <p:sldId id="306" r:id="rId59"/>
    <p:sldId id="307" r:id="rId60"/>
    <p:sldId id="308" r:id="rId61"/>
    <p:sldId id="310" r:id="rId6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88029" autoAdjust="0"/>
  </p:normalViewPr>
  <p:slideViewPr>
    <p:cSldViewPr>
      <p:cViewPr varScale="1">
        <p:scale>
          <a:sx n="79" d="100"/>
          <a:sy n="7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93847-2CAB-450C-BF2B-6ADB8BD0334D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684EC-1050-473E-9590-30C7B3BB2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4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6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一台计算机中可能运行多个网络应用程序，来自网络的数据包根据其中的</a:t>
            </a:r>
            <a:r>
              <a:rPr lang="en-US" altLang="zh-CN" dirty="0" smtClean="0"/>
              <a:t>TCP</a:t>
            </a:r>
            <a:r>
              <a:rPr lang="zh-CN" altLang="en-US" dirty="0" smtClean="0"/>
              <a:t>或</a:t>
            </a:r>
            <a:r>
              <a:rPr lang="en-US" altLang="zh-CN" dirty="0" smtClean="0"/>
              <a:t>UDP</a:t>
            </a:r>
            <a:r>
              <a:rPr lang="zh-CN" altLang="en-US" dirty="0" smtClean="0"/>
              <a:t>端口号决定被哪个应用程序接收。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94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我们学习的主要目标是利用以上的类进行网络应用程序的开发。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15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OSI</a:t>
            </a:r>
            <a:r>
              <a:rPr lang="zh-CN" altLang="en-US" dirty="0" smtClean="0"/>
              <a:t>模型是理论上的模型</a:t>
            </a:r>
            <a:endParaRPr lang="en-US" altLang="zh-CN" dirty="0" smtClean="0"/>
          </a:p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模型是应用中的模型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35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例如两个计算机之间实现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数据传输，举个例子，你打开浏览器输入网址要访问一个网址的首页，那么网址服务器要把首页的信息发送到你的主机的浏览器中，首先在网址服务器端网页数据先用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协议封装形成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报文；再用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协议封装，添加你的主机浏览器工作的端口号等信息；再用</a:t>
            </a:r>
            <a:r>
              <a:rPr lang="en-US" altLang="zh-CN" dirty="0" smtClean="0"/>
              <a:t>IP</a:t>
            </a:r>
            <a:r>
              <a:rPr lang="zh-CN" altLang="en-US" dirty="0" smtClean="0"/>
              <a:t>协议封装，添加你主机的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地址等信息；在用链路层的协议封装，添加你主机的物理地址等信息；最后形成的层层包装的数据包发到网络上。根据数据包中的物理地址等信息和解封后的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地址等信息找到你的主机，数据包送进主机后，根据解封后的</a:t>
            </a:r>
            <a:r>
              <a:rPr lang="en-US" altLang="zh-CN" dirty="0" smtClean="0"/>
              <a:t>TCP</a:t>
            </a:r>
            <a:r>
              <a:rPr lang="zh-CN" altLang="en-US" dirty="0" smtClean="0"/>
              <a:t>端口信息找到主机中对应的进程，再根据解封后的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信息浏览器做出响应。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62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684EC-1050-473E-9590-30C7B3BB2F7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05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992847"/>
      </p:ext>
    </p:extLst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138460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3048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50031"/>
      </p:ext>
    </p:extLst>
  </p:cSld>
  <p:clrMapOvr>
    <a:masterClrMapping/>
  </p:clrMapOvr>
  <p:transition spd="slow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55E83-70CE-45DC-B1B8-8713B5D372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064642"/>
      </p:ext>
    </p:extLst>
  </p:cSld>
  <p:clrMapOvr>
    <a:masterClrMapping/>
  </p:clrMapOvr>
  <p:transition spd="slow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CAAA-223C-4607-AE73-F59E2CE18A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32869"/>
      </p:ext>
    </p:extLst>
  </p:cSld>
  <p:clrMapOvr>
    <a:masterClrMapping/>
  </p:clrMapOvr>
  <p:transition spd="slow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1732-8F3E-4AD5-9D8B-6183E30B20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58798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25B4B-53D7-4700-BC95-3D43DDB608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309403"/>
      </p:ext>
    </p:extLst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C827-1B1B-4E47-848C-8031DC8ED8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291764"/>
      </p:ext>
    </p:extLst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E5C09-67FA-46C3-B151-D00B1E8782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082979"/>
      </p:ext>
    </p:extLst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965C4-98F3-4EB9-9CD8-A77203F3FD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03076"/>
      </p:ext>
    </p:extLst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666E-04F0-4DFF-A323-AC41CDB0CF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09121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616298"/>
      </p:ext>
    </p:extLst>
  </p:cSld>
  <p:clrMapOvr>
    <a:masterClrMapping/>
  </p:clrMapOvr>
  <p:transition spd="slow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24A8-9C73-4F74-91FA-4EE8A2871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760"/>
      </p:ext>
    </p:extLst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D281-F7B6-46B3-978A-82CA1C1E9E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66837"/>
      </p:ext>
    </p:extLst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3048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D8B6-ADD5-4137-B886-29706F9D62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920963"/>
      </p:ext>
    </p:extLst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1697-EE62-4085-9C99-C3D7697B04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300505"/>
      </p:ext>
    </p:extLst>
  </p:cSld>
  <p:clrMapOvr>
    <a:masterClrMapping/>
  </p:clrMapOvr>
  <p:transition spd="slow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30999-4A00-4D02-8376-F3BA2505D7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41557"/>
      </p:ext>
    </p:extLst>
  </p:cSld>
  <p:clrMapOvr>
    <a:masterClrMapping/>
  </p:clrMapOvr>
  <p:transition spd="slow"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6788-3DF2-4FB2-8C75-CC6E9C5FD4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17542"/>
      </p:ext>
    </p:extLst>
  </p:cSld>
  <p:clrMapOvr>
    <a:masterClrMapping/>
  </p:clrMapOvr>
  <p:transition spd="slow"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9388-7473-4340-92E9-3631A4ED5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859155"/>
      </p:ext>
    </p:extLst>
  </p:cSld>
  <p:clrMapOvr>
    <a:masterClrMapping/>
  </p:clrMapOvr>
  <p:transition spd="slow"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EB94-4F9B-46BA-A1BC-93AC009640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768872"/>
      </p:ext>
    </p:extLst>
  </p:cSld>
  <p:clrMapOvr>
    <a:masterClrMapping/>
  </p:clrMapOvr>
  <p:transition spd="slow"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92A1-66E2-48A1-8031-BA217F47A6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10684"/>
      </p:ext>
    </p:extLst>
  </p:cSld>
  <p:clrMapOvr>
    <a:masterClrMapping/>
  </p:clrMapOvr>
  <p:transition spd="slow"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99D7-402C-4211-8592-24FA259E02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29370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86201"/>
      </p:ext>
    </p:extLst>
  </p:cSld>
  <p:clrMapOvr>
    <a:masterClrMapping/>
  </p:clrMapOvr>
  <p:transition spd="slow">
    <p:pull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A7CA-E1E7-4D43-99B0-8C2F504916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535372"/>
      </p:ext>
    </p:extLst>
  </p:cSld>
  <p:clrMapOvr>
    <a:masterClrMapping/>
  </p:clrMapOvr>
  <p:transition spd="slow"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ADD1B-CF4A-4F6D-8D31-E25DDEC90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77743"/>
      </p:ext>
    </p:extLst>
  </p:cSld>
  <p:clrMapOvr>
    <a:masterClrMapping/>
  </p:clrMapOvr>
  <p:transition spd="slow"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50C0-97E4-4D27-A8F0-F996CBBA25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528591"/>
      </p:ext>
    </p:extLst>
  </p:cSld>
  <p:clrMapOvr>
    <a:masterClrMapping/>
  </p:clrMapOvr>
  <p:transition spd="slow"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3048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C592-1024-4F8B-A717-8C807982A2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308274"/>
      </p:ext>
    </p:extLst>
  </p:cSld>
  <p:clrMapOvr>
    <a:masterClrMapping/>
  </p:clrMapOvr>
  <p:transition spd="slow"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9D4A-FB26-465A-9575-11989D6BE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477687"/>
      </p:ext>
    </p:extLst>
  </p:cSld>
  <p:clrMapOvr>
    <a:masterClrMapping/>
  </p:clrMapOvr>
  <p:transition spd="slow"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6FA7-3CA7-46F9-AAE2-C9F344882B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1620"/>
      </p:ext>
    </p:extLst>
  </p:cSld>
  <p:clrMapOvr>
    <a:masterClrMapping/>
  </p:clrMapOvr>
  <p:transition spd="slow"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2BF5-43C7-4FEE-AB6F-F0019E902C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799106"/>
      </p:ext>
    </p:extLst>
  </p:cSld>
  <p:clrMapOvr>
    <a:masterClrMapping/>
  </p:clrMapOvr>
  <p:transition spd="slow"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2E94-0093-4BA0-8335-5656FABF07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191162"/>
      </p:ext>
    </p:extLst>
  </p:cSld>
  <p:clrMapOvr>
    <a:masterClrMapping/>
  </p:clrMapOvr>
  <p:transition spd="slow"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95FE-1839-4CF1-AC42-D35631015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780124"/>
      </p:ext>
    </p:extLst>
  </p:cSld>
  <p:clrMapOvr>
    <a:masterClrMapping/>
  </p:clrMapOvr>
  <p:transition spd="slow"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CF5B-E63C-465F-BFE0-8B37EC41E6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220664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143000"/>
            <a:ext cx="4194175" cy="4803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204082"/>
      </p:ext>
    </p:extLst>
  </p:cSld>
  <p:clrMapOvr>
    <a:masterClrMapping/>
  </p:clrMapOvr>
  <p:transition spd="slow">
    <p:pull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C0DE8-AC9D-468C-9B00-494A9354E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55346"/>
      </p:ext>
    </p:extLst>
  </p:cSld>
  <p:clrMapOvr>
    <a:masterClrMapping/>
  </p:clrMapOvr>
  <p:transition spd="slow"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F63C-212E-47E7-80E0-FFC6BF87F5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535519"/>
      </p:ext>
    </p:extLst>
  </p:cSld>
  <p:clrMapOvr>
    <a:masterClrMapping/>
  </p:clrMapOvr>
  <p:transition spd="slow"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A146E-CD0F-4F8E-8AC6-D656BC3C1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84256"/>
      </p:ext>
    </p:extLst>
  </p:cSld>
  <p:clrMapOvr>
    <a:masterClrMapping/>
  </p:clrMapOvr>
  <p:transition spd="slow"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474E-1BE6-4091-A642-7181C2088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198129"/>
      </p:ext>
    </p:extLst>
  </p:cSld>
  <p:clrMapOvr>
    <a:masterClrMapping/>
  </p:clrMapOvr>
  <p:transition spd="slow"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304800"/>
            <a:ext cx="2135187" cy="5641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3163" cy="5641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C229-A498-45C9-848C-9373AC396F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62809"/>
      </p:ext>
    </p:extLst>
  </p:cSld>
  <p:clrMapOvr>
    <a:masterClrMapping/>
  </p:clrMapOvr>
  <p:transition spd="slow"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72422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093561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6787039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42537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0073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8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605546"/>
      </p:ext>
    </p:extLst>
  </p:cSld>
  <p:clrMapOvr>
    <a:masterClrMapping/>
  </p:clrMapOvr>
  <p:transition spd="slow">
    <p:pull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17808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2637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282829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8255438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77814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838200"/>
            <a:ext cx="2209800" cy="5105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400" y="838200"/>
            <a:ext cx="6477000" cy="5105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8598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224" y="228600"/>
            <a:ext cx="88392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91000" cy="2552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4191000" cy="24765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004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105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56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272" y="228600"/>
            <a:ext cx="88392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65849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4E31202-9843-446D-88AF-0B43F0F415EB}" type="datetimeFigureOut">
              <a:rPr lang="zh-CN" altLang="en-US"/>
              <a:pPr>
                <a:defRPr/>
              </a:pPr>
              <a:t>2018/12/12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11DE964-2938-429B-B158-77C5A5DFAE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47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251881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291811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412628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065785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"/>
          <p:cNvSpPr>
            <a:spLocks noEditPoints="1"/>
          </p:cNvSpPr>
          <p:nvPr/>
        </p:nvSpPr>
        <p:spPr bwMode="auto">
          <a:xfrm>
            <a:off x="457200" y="4763"/>
            <a:ext cx="428625" cy="423862"/>
          </a:xfrm>
          <a:custGeom>
            <a:avLst/>
            <a:gdLst>
              <a:gd name="T0" fmla="*/ 0 w 78"/>
              <a:gd name="T1" fmla="*/ 0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2147483647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2147483647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0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2147483647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2147483647 w 78"/>
              <a:gd name="T77" fmla="*/ 2147483647 h 77"/>
              <a:gd name="T78" fmla="*/ 2147483647 w 78"/>
              <a:gd name="T79" fmla="*/ 2147483647 h 77"/>
              <a:gd name="T80" fmla="*/ 2147483647 w 78"/>
              <a:gd name="T81" fmla="*/ 2147483647 h 77"/>
              <a:gd name="T82" fmla="*/ 2147483647 w 78"/>
              <a:gd name="T83" fmla="*/ 2147483647 h 77"/>
              <a:gd name="T84" fmla="*/ 2147483647 w 78"/>
              <a:gd name="T85" fmla="*/ 2147483647 h 77"/>
              <a:gd name="T86" fmla="*/ 2147483647 w 78"/>
              <a:gd name="T87" fmla="*/ 2147483647 h 77"/>
              <a:gd name="T88" fmla="*/ 2147483647 w 78"/>
              <a:gd name="T89" fmla="*/ 2147483647 h 77"/>
              <a:gd name="T90" fmla="*/ 2147483647 w 78"/>
              <a:gd name="T91" fmla="*/ 2147483647 h 77"/>
              <a:gd name="T92" fmla="*/ 2147483647 w 7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8" h="77">
                <a:moveTo>
                  <a:pt x="51" y="0"/>
                </a:moveTo>
                <a:lnTo>
                  <a:pt x="0" y="0"/>
                </a:lnTo>
                <a:lnTo>
                  <a:pt x="0" y="31"/>
                </a:lnTo>
                <a:lnTo>
                  <a:pt x="35" y="31"/>
                </a:lnTo>
                <a:lnTo>
                  <a:pt x="35" y="12"/>
                </a:lnTo>
                <a:lnTo>
                  <a:pt x="18" y="12"/>
                </a:lnTo>
                <a:lnTo>
                  <a:pt x="18" y="21"/>
                </a:lnTo>
                <a:cubicBezTo>
                  <a:pt x="18" y="21"/>
                  <a:pt x="24" y="21"/>
                  <a:pt x="26" y="21"/>
                </a:cubicBezTo>
                <a:cubicBezTo>
                  <a:pt x="26" y="22"/>
                  <a:pt x="26" y="22"/>
                  <a:pt x="26" y="23"/>
                </a:cubicBezTo>
                <a:cubicBezTo>
                  <a:pt x="24" y="23"/>
                  <a:pt x="11" y="23"/>
                  <a:pt x="9" y="23"/>
                </a:cubicBezTo>
                <a:cubicBezTo>
                  <a:pt x="9" y="21"/>
                  <a:pt x="9" y="11"/>
                  <a:pt x="9" y="8"/>
                </a:cubicBezTo>
                <a:cubicBezTo>
                  <a:pt x="12" y="8"/>
                  <a:pt x="41" y="8"/>
                  <a:pt x="44" y="8"/>
                </a:cubicBezTo>
                <a:cubicBezTo>
                  <a:pt x="44" y="11"/>
                  <a:pt x="44" y="20"/>
                  <a:pt x="44" y="20"/>
                </a:cubicBezTo>
                <a:cubicBezTo>
                  <a:pt x="44" y="20"/>
                  <a:pt x="62" y="20"/>
                  <a:pt x="65" y="20"/>
                </a:cubicBezTo>
                <a:cubicBezTo>
                  <a:pt x="65" y="22"/>
                  <a:pt x="65" y="27"/>
                  <a:pt x="65" y="29"/>
                </a:cubicBezTo>
                <a:cubicBezTo>
                  <a:pt x="64" y="29"/>
                  <a:pt x="60" y="29"/>
                  <a:pt x="60" y="29"/>
                </a:cubicBezTo>
                <a:lnTo>
                  <a:pt x="60" y="38"/>
                </a:lnTo>
                <a:cubicBezTo>
                  <a:pt x="60" y="38"/>
                  <a:pt x="64" y="38"/>
                  <a:pt x="65" y="38"/>
                </a:cubicBezTo>
                <a:cubicBezTo>
                  <a:pt x="64" y="38"/>
                  <a:pt x="60" y="38"/>
                  <a:pt x="60" y="38"/>
                </a:cubicBezTo>
                <a:lnTo>
                  <a:pt x="60" y="47"/>
                </a:lnTo>
                <a:cubicBezTo>
                  <a:pt x="60" y="47"/>
                  <a:pt x="64" y="47"/>
                  <a:pt x="66" y="47"/>
                </a:cubicBezTo>
                <a:cubicBezTo>
                  <a:pt x="66" y="49"/>
                  <a:pt x="66" y="57"/>
                  <a:pt x="66" y="59"/>
                </a:cubicBezTo>
                <a:cubicBezTo>
                  <a:pt x="63" y="59"/>
                  <a:pt x="49" y="59"/>
                  <a:pt x="49" y="59"/>
                </a:cubicBezTo>
                <a:cubicBezTo>
                  <a:pt x="49" y="59"/>
                  <a:pt x="49" y="66"/>
                  <a:pt x="49" y="68"/>
                </a:cubicBezTo>
                <a:cubicBezTo>
                  <a:pt x="47" y="68"/>
                  <a:pt x="44" y="68"/>
                  <a:pt x="42" y="68"/>
                </a:cubicBezTo>
                <a:cubicBezTo>
                  <a:pt x="42" y="66"/>
                  <a:pt x="42" y="58"/>
                  <a:pt x="42" y="58"/>
                </a:cubicBezTo>
                <a:cubicBezTo>
                  <a:pt x="42" y="58"/>
                  <a:pt x="33" y="58"/>
                  <a:pt x="30" y="58"/>
                </a:cubicBezTo>
                <a:cubicBezTo>
                  <a:pt x="30" y="55"/>
                  <a:pt x="30" y="48"/>
                  <a:pt x="30" y="46"/>
                </a:cubicBezTo>
                <a:cubicBezTo>
                  <a:pt x="33" y="46"/>
                  <a:pt x="39" y="46"/>
                  <a:pt x="41" y="46"/>
                </a:cubicBezTo>
                <a:cubicBezTo>
                  <a:pt x="41" y="48"/>
                  <a:pt x="41" y="56"/>
                  <a:pt x="41" y="56"/>
                </a:cubicBezTo>
                <a:lnTo>
                  <a:pt x="49" y="56"/>
                </a:lnTo>
                <a:lnTo>
                  <a:pt x="49" y="37"/>
                </a:lnTo>
                <a:lnTo>
                  <a:pt x="22" y="37"/>
                </a:lnTo>
                <a:lnTo>
                  <a:pt x="22" y="68"/>
                </a:lnTo>
                <a:cubicBezTo>
                  <a:pt x="22" y="68"/>
                  <a:pt x="31" y="68"/>
                  <a:pt x="34" y="68"/>
                </a:cubicBezTo>
                <a:cubicBezTo>
                  <a:pt x="34" y="70"/>
                  <a:pt x="34" y="77"/>
                  <a:pt x="34" y="77"/>
                </a:cubicBezTo>
                <a:lnTo>
                  <a:pt x="58" y="77"/>
                </a:lnTo>
                <a:cubicBezTo>
                  <a:pt x="58" y="77"/>
                  <a:pt x="58" y="70"/>
                  <a:pt x="58" y="68"/>
                </a:cubicBezTo>
                <a:cubicBezTo>
                  <a:pt x="61" y="68"/>
                  <a:pt x="75" y="68"/>
                  <a:pt x="75" y="68"/>
                </a:cubicBezTo>
                <a:cubicBezTo>
                  <a:pt x="75" y="68"/>
                  <a:pt x="75" y="55"/>
                  <a:pt x="75" y="52"/>
                </a:cubicBezTo>
                <a:cubicBezTo>
                  <a:pt x="76" y="52"/>
                  <a:pt x="78" y="52"/>
                  <a:pt x="78" y="52"/>
                </a:cubicBezTo>
                <a:lnTo>
                  <a:pt x="78" y="23"/>
                </a:lnTo>
                <a:cubicBezTo>
                  <a:pt x="78" y="23"/>
                  <a:pt x="76" y="23"/>
                  <a:pt x="75" y="23"/>
                </a:cubicBezTo>
                <a:cubicBezTo>
                  <a:pt x="75" y="20"/>
                  <a:pt x="75" y="11"/>
                  <a:pt x="75" y="11"/>
                </a:cubicBezTo>
                <a:cubicBezTo>
                  <a:pt x="75" y="11"/>
                  <a:pt x="56" y="11"/>
                  <a:pt x="53" y="11"/>
                </a:cubicBezTo>
                <a:cubicBezTo>
                  <a:pt x="53" y="9"/>
                  <a:pt x="53" y="0"/>
                  <a:pt x="53" y="0"/>
                </a:cubicBezTo>
                <a:lnTo>
                  <a:pt x="51" y="0"/>
                </a:lnTo>
                <a:close/>
                <a:moveTo>
                  <a:pt x="49" y="3"/>
                </a:moveTo>
                <a:cubicBezTo>
                  <a:pt x="49" y="5"/>
                  <a:pt x="49" y="14"/>
                  <a:pt x="49" y="14"/>
                </a:cubicBezTo>
                <a:cubicBezTo>
                  <a:pt x="49" y="14"/>
                  <a:pt x="68" y="14"/>
                  <a:pt x="71" y="14"/>
                </a:cubicBezTo>
                <a:cubicBezTo>
                  <a:pt x="71" y="17"/>
                  <a:pt x="71" y="26"/>
                  <a:pt x="71" y="26"/>
                </a:cubicBezTo>
                <a:cubicBezTo>
                  <a:pt x="71" y="26"/>
                  <a:pt x="74" y="26"/>
                  <a:pt x="75" y="26"/>
                </a:cubicBezTo>
                <a:cubicBezTo>
                  <a:pt x="75" y="29"/>
                  <a:pt x="75" y="46"/>
                  <a:pt x="75" y="49"/>
                </a:cubicBezTo>
                <a:cubicBezTo>
                  <a:pt x="74" y="49"/>
                  <a:pt x="71" y="49"/>
                  <a:pt x="71" y="49"/>
                </a:cubicBezTo>
                <a:cubicBezTo>
                  <a:pt x="71" y="49"/>
                  <a:pt x="71" y="62"/>
                  <a:pt x="71" y="64"/>
                </a:cubicBezTo>
                <a:cubicBezTo>
                  <a:pt x="68" y="64"/>
                  <a:pt x="54" y="64"/>
                  <a:pt x="54" y="64"/>
                </a:cubicBezTo>
                <a:cubicBezTo>
                  <a:pt x="54" y="64"/>
                  <a:pt x="54" y="72"/>
                  <a:pt x="54" y="74"/>
                </a:cubicBezTo>
                <a:cubicBezTo>
                  <a:pt x="52" y="74"/>
                  <a:pt x="40" y="74"/>
                  <a:pt x="37" y="74"/>
                </a:cubicBezTo>
                <a:cubicBezTo>
                  <a:pt x="37" y="72"/>
                  <a:pt x="37" y="64"/>
                  <a:pt x="37" y="64"/>
                </a:cubicBezTo>
                <a:cubicBezTo>
                  <a:pt x="37" y="64"/>
                  <a:pt x="28" y="64"/>
                  <a:pt x="26" y="64"/>
                </a:cubicBezTo>
                <a:cubicBezTo>
                  <a:pt x="26" y="61"/>
                  <a:pt x="26" y="43"/>
                  <a:pt x="26" y="40"/>
                </a:cubicBezTo>
                <a:cubicBezTo>
                  <a:pt x="28" y="40"/>
                  <a:pt x="43" y="40"/>
                  <a:pt x="46" y="40"/>
                </a:cubicBezTo>
                <a:cubicBezTo>
                  <a:pt x="46" y="43"/>
                  <a:pt x="46" y="50"/>
                  <a:pt x="46" y="52"/>
                </a:cubicBezTo>
                <a:cubicBezTo>
                  <a:pt x="45" y="52"/>
                  <a:pt x="45" y="52"/>
                  <a:pt x="44" y="52"/>
                </a:cubicBezTo>
                <a:cubicBezTo>
                  <a:pt x="44" y="50"/>
                  <a:pt x="44" y="42"/>
                  <a:pt x="44" y="42"/>
                </a:cubicBezTo>
                <a:lnTo>
                  <a:pt x="27" y="42"/>
                </a:lnTo>
                <a:lnTo>
                  <a:pt x="27" y="61"/>
                </a:lnTo>
                <a:cubicBezTo>
                  <a:pt x="27" y="61"/>
                  <a:pt x="36" y="61"/>
                  <a:pt x="38" y="61"/>
                </a:cubicBezTo>
                <a:cubicBezTo>
                  <a:pt x="38" y="64"/>
                  <a:pt x="38" y="72"/>
                  <a:pt x="38" y="72"/>
                </a:cubicBezTo>
                <a:lnTo>
                  <a:pt x="53" y="72"/>
                </a:lnTo>
                <a:cubicBezTo>
                  <a:pt x="53" y="72"/>
                  <a:pt x="53" y="65"/>
                  <a:pt x="53" y="62"/>
                </a:cubicBezTo>
                <a:cubicBezTo>
                  <a:pt x="55" y="62"/>
                  <a:pt x="69" y="62"/>
                  <a:pt x="69" y="62"/>
                </a:cubicBezTo>
                <a:lnTo>
                  <a:pt x="69" y="43"/>
                </a:lnTo>
                <a:cubicBezTo>
                  <a:pt x="69" y="43"/>
                  <a:pt x="65" y="43"/>
                  <a:pt x="63" y="43"/>
                </a:cubicBezTo>
                <a:cubicBezTo>
                  <a:pt x="63" y="43"/>
                  <a:pt x="63" y="42"/>
                  <a:pt x="63" y="42"/>
                </a:cubicBezTo>
                <a:cubicBezTo>
                  <a:pt x="65" y="42"/>
                  <a:pt x="69" y="42"/>
                  <a:pt x="69" y="42"/>
                </a:cubicBezTo>
                <a:lnTo>
                  <a:pt x="69" y="35"/>
                </a:lnTo>
                <a:cubicBezTo>
                  <a:pt x="69" y="35"/>
                  <a:pt x="65" y="35"/>
                  <a:pt x="63" y="35"/>
                </a:cubicBezTo>
                <a:cubicBezTo>
                  <a:pt x="63" y="34"/>
                  <a:pt x="63" y="34"/>
                  <a:pt x="63" y="33"/>
                </a:cubicBezTo>
                <a:cubicBezTo>
                  <a:pt x="65" y="33"/>
                  <a:pt x="69" y="33"/>
                  <a:pt x="69" y="33"/>
                </a:cubicBezTo>
                <a:lnTo>
                  <a:pt x="69" y="17"/>
                </a:lnTo>
                <a:cubicBezTo>
                  <a:pt x="69" y="17"/>
                  <a:pt x="51" y="17"/>
                  <a:pt x="48" y="17"/>
                </a:cubicBezTo>
                <a:cubicBezTo>
                  <a:pt x="48" y="14"/>
                  <a:pt x="48" y="5"/>
                  <a:pt x="48" y="5"/>
                </a:cubicBezTo>
                <a:lnTo>
                  <a:pt x="5" y="5"/>
                </a:lnTo>
                <a:lnTo>
                  <a:pt x="5" y="27"/>
                </a:lnTo>
                <a:lnTo>
                  <a:pt x="30" y="27"/>
                </a:lnTo>
                <a:lnTo>
                  <a:pt x="30" y="17"/>
                </a:lnTo>
                <a:cubicBezTo>
                  <a:pt x="30" y="17"/>
                  <a:pt x="24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4" y="15"/>
                  <a:pt x="29" y="15"/>
                  <a:pt x="31" y="15"/>
                </a:cubicBezTo>
                <a:cubicBezTo>
                  <a:pt x="31" y="18"/>
                  <a:pt x="31" y="26"/>
                  <a:pt x="31" y="28"/>
                </a:cubicBezTo>
                <a:cubicBezTo>
                  <a:pt x="28" y="28"/>
                  <a:pt x="6" y="28"/>
                  <a:pt x="4" y="28"/>
                </a:cubicBezTo>
                <a:cubicBezTo>
                  <a:pt x="4" y="25"/>
                  <a:pt x="4" y="6"/>
                  <a:pt x="4" y="3"/>
                </a:cubicBezTo>
                <a:cubicBezTo>
                  <a:pt x="7" y="3"/>
                  <a:pt x="46" y="3"/>
                  <a:pt x="49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Freeform 4"/>
          <p:cNvSpPr>
            <a:spLocks noEditPoints="1"/>
          </p:cNvSpPr>
          <p:nvPr/>
        </p:nvSpPr>
        <p:spPr bwMode="auto">
          <a:xfrm>
            <a:off x="76200" y="7938"/>
            <a:ext cx="547688" cy="425450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77">
                <a:moveTo>
                  <a:pt x="63" y="0"/>
                </a:moveTo>
                <a:lnTo>
                  <a:pt x="10" y="0"/>
                </a:lnTo>
                <a:lnTo>
                  <a:pt x="10" y="1"/>
                </a:lnTo>
                <a:cubicBezTo>
                  <a:pt x="9" y="6"/>
                  <a:pt x="5" y="14"/>
                  <a:pt x="2" y="16"/>
                </a:cubicBezTo>
                <a:lnTo>
                  <a:pt x="0" y="17"/>
                </a:lnTo>
                <a:lnTo>
                  <a:pt x="23" y="39"/>
                </a:lnTo>
                <a:lnTo>
                  <a:pt x="24" y="39"/>
                </a:lnTo>
                <a:cubicBezTo>
                  <a:pt x="25" y="39"/>
                  <a:pt x="32" y="35"/>
                  <a:pt x="37" y="41"/>
                </a:cubicBezTo>
                <a:cubicBezTo>
                  <a:pt x="41" y="45"/>
                  <a:pt x="39" y="49"/>
                  <a:pt x="38" y="52"/>
                </a:cubicBezTo>
                <a:lnTo>
                  <a:pt x="37" y="54"/>
                </a:lnTo>
                <a:lnTo>
                  <a:pt x="38" y="55"/>
                </a:lnTo>
                <a:lnTo>
                  <a:pt x="61" y="77"/>
                </a:lnTo>
                <a:lnTo>
                  <a:pt x="99" y="77"/>
                </a:lnTo>
                <a:lnTo>
                  <a:pt x="99" y="33"/>
                </a:lnTo>
                <a:lnTo>
                  <a:pt x="61" y="33"/>
                </a:lnTo>
                <a:lnTo>
                  <a:pt x="61" y="63"/>
                </a:lnTo>
                <a:lnTo>
                  <a:pt x="81" y="63"/>
                </a:lnTo>
                <a:lnTo>
                  <a:pt x="80" y="47"/>
                </a:lnTo>
                <a:lnTo>
                  <a:pt x="73" y="47"/>
                </a:lnTo>
                <a:cubicBezTo>
                  <a:pt x="73" y="47"/>
                  <a:pt x="73" y="53"/>
                  <a:pt x="73" y="55"/>
                </a:cubicBezTo>
                <a:cubicBezTo>
                  <a:pt x="71" y="55"/>
                  <a:pt x="70" y="55"/>
                  <a:pt x="69" y="55"/>
                </a:cubicBezTo>
                <a:cubicBezTo>
                  <a:pt x="69" y="53"/>
                  <a:pt x="69" y="44"/>
                  <a:pt x="69" y="41"/>
                </a:cubicBezTo>
                <a:cubicBezTo>
                  <a:pt x="72" y="41"/>
                  <a:pt x="87" y="41"/>
                  <a:pt x="90" y="41"/>
                </a:cubicBezTo>
                <a:cubicBezTo>
                  <a:pt x="90" y="44"/>
                  <a:pt x="90" y="66"/>
                  <a:pt x="90" y="69"/>
                </a:cubicBezTo>
                <a:cubicBezTo>
                  <a:pt x="87" y="69"/>
                  <a:pt x="66" y="69"/>
                  <a:pt x="64" y="69"/>
                </a:cubicBezTo>
                <a:cubicBezTo>
                  <a:pt x="63" y="68"/>
                  <a:pt x="48" y="53"/>
                  <a:pt x="47" y="52"/>
                </a:cubicBezTo>
                <a:cubicBezTo>
                  <a:pt x="47" y="51"/>
                  <a:pt x="47" y="50"/>
                  <a:pt x="47" y="48"/>
                </a:cubicBezTo>
                <a:cubicBezTo>
                  <a:pt x="47" y="44"/>
                  <a:pt x="46" y="38"/>
                  <a:pt x="41" y="34"/>
                </a:cubicBezTo>
                <a:cubicBezTo>
                  <a:pt x="36" y="29"/>
                  <a:pt x="28" y="29"/>
                  <a:pt x="25" y="30"/>
                </a:cubicBezTo>
                <a:cubicBezTo>
                  <a:pt x="23" y="29"/>
                  <a:pt x="14" y="19"/>
                  <a:pt x="12" y="18"/>
                </a:cubicBezTo>
                <a:cubicBezTo>
                  <a:pt x="14" y="16"/>
                  <a:pt x="16" y="12"/>
                  <a:pt x="17" y="8"/>
                </a:cubicBezTo>
                <a:cubicBezTo>
                  <a:pt x="20" y="8"/>
                  <a:pt x="53" y="8"/>
                  <a:pt x="56" y="8"/>
                </a:cubicBezTo>
                <a:cubicBezTo>
                  <a:pt x="56" y="11"/>
                  <a:pt x="56" y="20"/>
                  <a:pt x="56" y="23"/>
                </a:cubicBezTo>
                <a:cubicBezTo>
                  <a:pt x="54" y="23"/>
                  <a:pt x="46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cubicBezTo>
                  <a:pt x="46" y="21"/>
                  <a:pt x="52" y="21"/>
                  <a:pt x="52" y="21"/>
                </a:cubicBezTo>
                <a:lnTo>
                  <a:pt x="52" y="13"/>
                </a:lnTo>
                <a:lnTo>
                  <a:pt x="37" y="13"/>
                </a:lnTo>
                <a:lnTo>
                  <a:pt x="37" y="31"/>
                </a:lnTo>
                <a:lnTo>
                  <a:pt x="65" y="31"/>
                </a:lnTo>
                <a:lnTo>
                  <a:pt x="65" y="0"/>
                </a:lnTo>
                <a:lnTo>
                  <a:pt x="63" y="0"/>
                </a:lnTo>
                <a:close/>
                <a:moveTo>
                  <a:pt x="61" y="4"/>
                </a:moveTo>
                <a:cubicBezTo>
                  <a:pt x="61" y="6"/>
                  <a:pt x="61" y="24"/>
                  <a:pt x="61" y="27"/>
                </a:cubicBezTo>
                <a:cubicBezTo>
                  <a:pt x="58" y="27"/>
                  <a:pt x="43" y="27"/>
                  <a:pt x="40" y="27"/>
                </a:cubicBezTo>
                <a:cubicBezTo>
                  <a:pt x="40" y="25"/>
                  <a:pt x="40" y="19"/>
                  <a:pt x="40" y="17"/>
                </a:cubicBezTo>
                <a:cubicBezTo>
                  <a:pt x="42" y="17"/>
                  <a:pt x="46" y="17"/>
                  <a:pt x="48" y="17"/>
                </a:cubicBezTo>
                <a:cubicBezTo>
                  <a:pt x="48" y="17"/>
                  <a:pt x="48" y="17"/>
                  <a:pt x="48" y="18"/>
                </a:cubicBezTo>
                <a:cubicBezTo>
                  <a:pt x="46" y="18"/>
                  <a:pt x="40" y="18"/>
                  <a:pt x="40" y="18"/>
                </a:cubicBezTo>
                <a:lnTo>
                  <a:pt x="40" y="26"/>
                </a:lnTo>
                <a:lnTo>
                  <a:pt x="60" y="26"/>
                </a:lnTo>
                <a:lnTo>
                  <a:pt x="60" y="5"/>
                </a:lnTo>
                <a:lnTo>
                  <a:pt x="14" y="5"/>
                </a:lnTo>
                <a:lnTo>
                  <a:pt x="14" y="6"/>
                </a:lnTo>
                <a:cubicBezTo>
                  <a:pt x="14" y="9"/>
                  <a:pt x="10" y="15"/>
                  <a:pt x="9" y="17"/>
                </a:cubicBezTo>
                <a:lnTo>
                  <a:pt x="8" y="18"/>
                </a:lnTo>
                <a:lnTo>
                  <a:pt x="24" y="35"/>
                </a:lnTo>
                <a:lnTo>
                  <a:pt x="25" y="33"/>
                </a:lnTo>
                <a:cubicBezTo>
                  <a:pt x="26" y="33"/>
                  <a:pt x="34" y="32"/>
                  <a:pt x="39" y="36"/>
                </a:cubicBezTo>
                <a:cubicBezTo>
                  <a:pt x="45" y="41"/>
                  <a:pt x="43" y="52"/>
                  <a:pt x="43" y="52"/>
                </a:cubicBezTo>
                <a:lnTo>
                  <a:pt x="43" y="53"/>
                </a:lnTo>
                <a:lnTo>
                  <a:pt x="63" y="72"/>
                </a:lnTo>
                <a:lnTo>
                  <a:pt x="94" y="72"/>
                </a:lnTo>
                <a:lnTo>
                  <a:pt x="94" y="38"/>
                </a:lnTo>
                <a:lnTo>
                  <a:pt x="65" y="38"/>
                </a:lnTo>
                <a:lnTo>
                  <a:pt x="65" y="59"/>
                </a:lnTo>
                <a:lnTo>
                  <a:pt x="76" y="59"/>
                </a:lnTo>
                <a:cubicBezTo>
                  <a:pt x="76" y="59"/>
                  <a:pt x="76" y="53"/>
                  <a:pt x="7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3"/>
                  <a:pt x="77" y="57"/>
                  <a:pt x="77" y="59"/>
                </a:cubicBezTo>
                <a:cubicBezTo>
                  <a:pt x="75" y="59"/>
                  <a:pt x="66" y="59"/>
                  <a:pt x="64" y="59"/>
                </a:cubicBezTo>
                <a:cubicBezTo>
                  <a:pt x="64" y="56"/>
                  <a:pt x="64" y="39"/>
                  <a:pt x="64" y="37"/>
                </a:cubicBezTo>
                <a:cubicBezTo>
                  <a:pt x="67" y="37"/>
                  <a:pt x="93" y="37"/>
                  <a:pt x="96" y="37"/>
                </a:cubicBezTo>
                <a:cubicBezTo>
                  <a:pt x="96" y="40"/>
                  <a:pt x="96" y="71"/>
                  <a:pt x="96" y="74"/>
                </a:cubicBezTo>
                <a:cubicBezTo>
                  <a:pt x="93" y="74"/>
                  <a:pt x="64" y="74"/>
                  <a:pt x="63" y="74"/>
                </a:cubicBezTo>
                <a:cubicBezTo>
                  <a:pt x="62" y="73"/>
                  <a:pt x="43" y="55"/>
                  <a:pt x="41" y="53"/>
                </a:cubicBezTo>
                <a:cubicBezTo>
                  <a:pt x="42" y="52"/>
                  <a:pt x="43" y="49"/>
                  <a:pt x="43" y="46"/>
                </a:cubicBezTo>
                <a:cubicBezTo>
                  <a:pt x="43" y="44"/>
                  <a:pt x="42" y="41"/>
                  <a:pt x="39" y="38"/>
                </a:cubicBezTo>
                <a:cubicBezTo>
                  <a:pt x="34" y="33"/>
                  <a:pt x="28" y="34"/>
                  <a:pt x="24" y="35"/>
                </a:cubicBezTo>
                <a:cubicBezTo>
                  <a:pt x="23" y="34"/>
                  <a:pt x="8" y="19"/>
                  <a:pt x="6" y="17"/>
                </a:cubicBezTo>
                <a:cubicBezTo>
                  <a:pt x="9" y="14"/>
                  <a:pt x="12" y="7"/>
                  <a:pt x="13" y="4"/>
                </a:cubicBezTo>
                <a:cubicBezTo>
                  <a:pt x="15" y="4"/>
                  <a:pt x="58" y="4"/>
                  <a:pt x="61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5"/>
          <p:cNvSpPr>
            <a:spLocks noEditPoints="1"/>
          </p:cNvSpPr>
          <p:nvPr/>
        </p:nvSpPr>
        <p:spPr bwMode="auto">
          <a:xfrm>
            <a:off x="0" y="533400"/>
            <a:ext cx="434975" cy="430213"/>
          </a:xfrm>
          <a:custGeom>
            <a:avLst/>
            <a:gdLst>
              <a:gd name="T0" fmla="*/ 0 w 79"/>
              <a:gd name="T1" fmla="*/ 0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0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" h="78">
                <a:moveTo>
                  <a:pt x="31" y="0"/>
                </a:moveTo>
                <a:lnTo>
                  <a:pt x="0" y="0"/>
                </a:lnTo>
                <a:lnTo>
                  <a:pt x="0" y="53"/>
                </a:lnTo>
                <a:cubicBezTo>
                  <a:pt x="0" y="53"/>
                  <a:pt x="9" y="53"/>
                  <a:pt x="12" y="53"/>
                </a:cubicBezTo>
                <a:cubicBezTo>
                  <a:pt x="12" y="56"/>
                  <a:pt x="12" y="75"/>
                  <a:pt x="12" y="75"/>
                </a:cubicBezTo>
                <a:cubicBezTo>
                  <a:pt x="12" y="75"/>
                  <a:pt x="21" y="75"/>
                  <a:pt x="24" y="75"/>
                </a:cubicBezTo>
                <a:cubicBezTo>
                  <a:pt x="24" y="75"/>
                  <a:pt x="24" y="78"/>
                  <a:pt x="24" y="78"/>
                </a:cubicBezTo>
                <a:lnTo>
                  <a:pt x="53" y="78"/>
                </a:lnTo>
                <a:cubicBezTo>
                  <a:pt x="53" y="78"/>
                  <a:pt x="53" y="75"/>
                  <a:pt x="53" y="74"/>
                </a:cubicBezTo>
                <a:cubicBezTo>
                  <a:pt x="56" y="74"/>
                  <a:pt x="69" y="74"/>
                  <a:pt x="69" y="74"/>
                </a:cubicBezTo>
                <a:cubicBezTo>
                  <a:pt x="69" y="74"/>
                  <a:pt x="69" y="61"/>
                  <a:pt x="69" y="58"/>
                </a:cubicBezTo>
                <a:cubicBezTo>
                  <a:pt x="71" y="58"/>
                  <a:pt x="79" y="58"/>
                  <a:pt x="79" y="58"/>
                </a:cubicBezTo>
                <a:lnTo>
                  <a:pt x="79" y="34"/>
                </a:lnTo>
                <a:cubicBezTo>
                  <a:pt x="79" y="34"/>
                  <a:pt x="71" y="34"/>
                  <a:pt x="69" y="34"/>
                </a:cubicBezTo>
                <a:cubicBezTo>
                  <a:pt x="69" y="31"/>
                  <a:pt x="69" y="22"/>
                  <a:pt x="69" y="22"/>
                </a:cubicBezTo>
                <a:lnTo>
                  <a:pt x="38" y="22"/>
                </a:lnTo>
                <a:lnTo>
                  <a:pt x="38" y="49"/>
                </a:lnTo>
                <a:lnTo>
                  <a:pt x="57" y="49"/>
                </a:lnTo>
                <a:lnTo>
                  <a:pt x="57" y="41"/>
                </a:lnTo>
                <a:cubicBezTo>
                  <a:pt x="57" y="41"/>
                  <a:pt x="49" y="41"/>
                  <a:pt x="47" y="41"/>
                </a:cubicBezTo>
                <a:cubicBezTo>
                  <a:pt x="47" y="39"/>
                  <a:pt x="47" y="33"/>
                  <a:pt x="47" y="31"/>
                </a:cubicBezTo>
                <a:cubicBezTo>
                  <a:pt x="49" y="31"/>
                  <a:pt x="56" y="31"/>
                  <a:pt x="59" y="31"/>
                </a:cubicBezTo>
                <a:cubicBezTo>
                  <a:pt x="59" y="33"/>
                  <a:pt x="59" y="42"/>
                  <a:pt x="59" y="42"/>
                </a:cubicBezTo>
                <a:cubicBezTo>
                  <a:pt x="59" y="42"/>
                  <a:pt x="67" y="42"/>
                  <a:pt x="70" y="42"/>
                </a:cubicBezTo>
                <a:cubicBezTo>
                  <a:pt x="70" y="44"/>
                  <a:pt x="70" y="47"/>
                  <a:pt x="70" y="49"/>
                </a:cubicBezTo>
                <a:cubicBezTo>
                  <a:pt x="67" y="49"/>
                  <a:pt x="60" y="49"/>
                  <a:pt x="60" y="49"/>
                </a:cubicBezTo>
                <a:cubicBezTo>
                  <a:pt x="60" y="49"/>
                  <a:pt x="60" y="63"/>
                  <a:pt x="60" y="65"/>
                </a:cubicBezTo>
                <a:cubicBezTo>
                  <a:pt x="58" y="65"/>
                  <a:pt x="50" y="65"/>
                  <a:pt x="48" y="65"/>
                </a:cubicBezTo>
                <a:cubicBezTo>
                  <a:pt x="48" y="64"/>
                  <a:pt x="48" y="59"/>
                  <a:pt x="48" y="59"/>
                </a:cubicBezTo>
                <a:lnTo>
                  <a:pt x="30" y="59"/>
                </a:lnTo>
                <a:cubicBezTo>
                  <a:pt x="30" y="59"/>
                  <a:pt x="30" y="63"/>
                  <a:pt x="30" y="65"/>
                </a:cubicBezTo>
                <a:cubicBezTo>
                  <a:pt x="28" y="65"/>
                  <a:pt x="23" y="65"/>
                  <a:pt x="21" y="65"/>
                </a:cubicBezTo>
                <a:cubicBezTo>
                  <a:pt x="21" y="62"/>
                  <a:pt x="21" y="44"/>
                  <a:pt x="21" y="44"/>
                </a:cubicBezTo>
                <a:cubicBezTo>
                  <a:pt x="21" y="44"/>
                  <a:pt x="12" y="44"/>
                  <a:pt x="9" y="44"/>
                </a:cubicBezTo>
                <a:cubicBezTo>
                  <a:pt x="9" y="41"/>
                  <a:pt x="9" y="12"/>
                  <a:pt x="9" y="9"/>
                </a:cubicBezTo>
                <a:cubicBezTo>
                  <a:pt x="12" y="9"/>
                  <a:pt x="22" y="9"/>
                  <a:pt x="24" y="9"/>
                </a:cubicBezTo>
                <a:cubicBezTo>
                  <a:pt x="24" y="11"/>
                  <a:pt x="24" y="24"/>
                  <a:pt x="24" y="26"/>
                </a:cubicBezTo>
                <a:cubicBezTo>
                  <a:pt x="23" y="26"/>
                  <a:pt x="23" y="26"/>
                  <a:pt x="22" y="26"/>
                </a:cubicBezTo>
                <a:cubicBezTo>
                  <a:pt x="22" y="24"/>
                  <a:pt x="22" y="19"/>
                  <a:pt x="22" y="19"/>
                </a:cubicBezTo>
                <a:lnTo>
                  <a:pt x="13" y="19"/>
                </a:lnTo>
                <a:lnTo>
                  <a:pt x="13" y="35"/>
                </a:lnTo>
                <a:lnTo>
                  <a:pt x="32" y="35"/>
                </a:lnTo>
                <a:lnTo>
                  <a:pt x="32" y="0"/>
                </a:lnTo>
                <a:lnTo>
                  <a:pt x="31" y="0"/>
                </a:lnTo>
                <a:close/>
                <a:moveTo>
                  <a:pt x="29" y="4"/>
                </a:moveTo>
                <a:cubicBezTo>
                  <a:pt x="29" y="7"/>
                  <a:pt x="29" y="29"/>
                  <a:pt x="29" y="31"/>
                </a:cubicBezTo>
                <a:cubicBezTo>
                  <a:pt x="26" y="31"/>
                  <a:pt x="18" y="31"/>
                  <a:pt x="16" y="31"/>
                </a:cubicBezTo>
                <a:cubicBezTo>
                  <a:pt x="16" y="29"/>
                  <a:pt x="16" y="24"/>
                  <a:pt x="16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24"/>
                  <a:pt x="18" y="30"/>
                  <a:pt x="18" y="30"/>
                </a:cubicBezTo>
                <a:lnTo>
                  <a:pt x="28" y="30"/>
                </a:lnTo>
                <a:lnTo>
                  <a:pt x="28" y="5"/>
                </a:lnTo>
                <a:lnTo>
                  <a:pt x="6" y="5"/>
                </a:lnTo>
                <a:lnTo>
                  <a:pt x="6" y="48"/>
                </a:lnTo>
                <a:cubicBezTo>
                  <a:pt x="6" y="48"/>
                  <a:pt x="15" y="48"/>
                  <a:pt x="18" y="48"/>
                </a:cubicBezTo>
                <a:cubicBezTo>
                  <a:pt x="18" y="50"/>
                  <a:pt x="18" y="68"/>
                  <a:pt x="18" y="68"/>
                </a:cubicBezTo>
                <a:lnTo>
                  <a:pt x="34" y="68"/>
                </a:lnTo>
                <a:cubicBezTo>
                  <a:pt x="34" y="68"/>
                  <a:pt x="34" y="65"/>
                  <a:pt x="34" y="63"/>
                </a:cubicBezTo>
                <a:cubicBezTo>
                  <a:pt x="34" y="63"/>
                  <a:pt x="35" y="63"/>
                  <a:pt x="36" y="63"/>
                </a:cubicBezTo>
                <a:cubicBezTo>
                  <a:pt x="36" y="65"/>
                  <a:pt x="36" y="68"/>
                  <a:pt x="36" y="68"/>
                </a:cubicBezTo>
                <a:lnTo>
                  <a:pt x="43" y="68"/>
                </a:lnTo>
                <a:cubicBezTo>
                  <a:pt x="43" y="68"/>
                  <a:pt x="43" y="65"/>
                  <a:pt x="43" y="63"/>
                </a:cubicBezTo>
                <a:cubicBezTo>
                  <a:pt x="43" y="63"/>
                  <a:pt x="44" y="63"/>
                  <a:pt x="44" y="63"/>
                </a:cubicBezTo>
                <a:cubicBezTo>
                  <a:pt x="44" y="65"/>
                  <a:pt x="44" y="69"/>
                  <a:pt x="44" y="69"/>
                </a:cubicBezTo>
                <a:lnTo>
                  <a:pt x="64" y="69"/>
                </a:lnTo>
                <a:cubicBezTo>
                  <a:pt x="64" y="69"/>
                  <a:pt x="64" y="55"/>
                  <a:pt x="64" y="53"/>
                </a:cubicBezTo>
                <a:cubicBezTo>
                  <a:pt x="66" y="53"/>
                  <a:pt x="73" y="53"/>
                  <a:pt x="73" y="53"/>
                </a:cubicBezTo>
                <a:lnTo>
                  <a:pt x="73" y="38"/>
                </a:lnTo>
                <a:cubicBezTo>
                  <a:pt x="73" y="38"/>
                  <a:pt x="65" y="38"/>
                  <a:pt x="62" y="38"/>
                </a:cubicBezTo>
                <a:cubicBezTo>
                  <a:pt x="62" y="36"/>
                  <a:pt x="62" y="27"/>
                  <a:pt x="62" y="27"/>
                </a:cubicBezTo>
                <a:lnTo>
                  <a:pt x="43" y="27"/>
                </a:lnTo>
                <a:lnTo>
                  <a:pt x="43" y="44"/>
                </a:lnTo>
                <a:cubicBezTo>
                  <a:pt x="43" y="44"/>
                  <a:pt x="51" y="44"/>
                  <a:pt x="53" y="44"/>
                </a:cubicBezTo>
                <a:cubicBezTo>
                  <a:pt x="53" y="45"/>
                  <a:pt x="53" y="45"/>
                  <a:pt x="53" y="46"/>
                </a:cubicBezTo>
                <a:cubicBezTo>
                  <a:pt x="51" y="46"/>
                  <a:pt x="44" y="46"/>
                  <a:pt x="41" y="46"/>
                </a:cubicBezTo>
                <a:cubicBezTo>
                  <a:pt x="41" y="43"/>
                  <a:pt x="41" y="29"/>
                  <a:pt x="41" y="26"/>
                </a:cubicBezTo>
                <a:cubicBezTo>
                  <a:pt x="44" y="26"/>
                  <a:pt x="62" y="26"/>
                  <a:pt x="65" y="26"/>
                </a:cubicBezTo>
                <a:cubicBezTo>
                  <a:pt x="65" y="28"/>
                  <a:pt x="65" y="37"/>
                  <a:pt x="65" y="37"/>
                </a:cubicBezTo>
                <a:cubicBezTo>
                  <a:pt x="65" y="37"/>
                  <a:pt x="73" y="37"/>
                  <a:pt x="75" y="37"/>
                </a:cubicBezTo>
                <a:cubicBezTo>
                  <a:pt x="75" y="40"/>
                  <a:pt x="75" y="52"/>
                  <a:pt x="75" y="54"/>
                </a:cubicBezTo>
                <a:cubicBezTo>
                  <a:pt x="73" y="54"/>
                  <a:pt x="65" y="54"/>
                  <a:pt x="65" y="54"/>
                </a:cubicBezTo>
                <a:cubicBezTo>
                  <a:pt x="65" y="54"/>
                  <a:pt x="65" y="68"/>
                  <a:pt x="65" y="71"/>
                </a:cubicBezTo>
                <a:cubicBezTo>
                  <a:pt x="63" y="71"/>
                  <a:pt x="50" y="71"/>
                  <a:pt x="50" y="71"/>
                </a:cubicBezTo>
                <a:cubicBezTo>
                  <a:pt x="50" y="71"/>
                  <a:pt x="50" y="74"/>
                  <a:pt x="50" y="75"/>
                </a:cubicBezTo>
                <a:cubicBezTo>
                  <a:pt x="47" y="75"/>
                  <a:pt x="30" y="75"/>
                  <a:pt x="27" y="75"/>
                </a:cubicBezTo>
                <a:cubicBezTo>
                  <a:pt x="27" y="74"/>
                  <a:pt x="27" y="71"/>
                  <a:pt x="27" y="71"/>
                </a:cubicBezTo>
                <a:cubicBezTo>
                  <a:pt x="27" y="71"/>
                  <a:pt x="18" y="71"/>
                  <a:pt x="15" y="71"/>
                </a:cubicBezTo>
                <a:cubicBezTo>
                  <a:pt x="15" y="68"/>
                  <a:pt x="15" y="49"/>
                  <a:pt x="15" y="49"/>
                </a:cubicBezTo>
                <a:cubicBezTo>
                  <a:pt x="15" y="49"/>
                  <a:pt x="6" y="49"/>
                  <a:pt x="4" y="49"/>
                </a:cubicBezTo>
                <a:cubicBezTo>
                  <a:pt x="4" y="46"/>
                  <a:pt x="4" y="7"/>
                  <a:pt x="4" y="4"/>
                </a:cubicBezTo>
                <a:cubicBezTo>
                  <a:pt x="6" y="4"/>
                  <a:pt x="26" y="4"/>
                  <a:pt x="2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6"/>
          <p:cNvSpPr>
            <a:spLocks noEditPoints="1"/>
          </p:cNvSpPr>
          <p:nvPr/>
        </p:nvSpPr>
        <p:spPr bwMode="auto">
          <a:xfrm>
            <a:off x="0" y="144463"/>
            <a:ext cx="428625" cy="541337"/>
          </a:xfrm>
          <a:custGeom>
            <a:avLst/>
            <a:gdLst>
              <a:gd name="T0" fmla="*/ 2147483647 w 78"/>
              <a:gd name="T1" fmla="*/ 2147483647 h 98"/>
              <a:gd name="T2" fmla="*/ 0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0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8">
                <a:moveTo>
                  <a:pt x="16" y="2"/>
                </a:moveTo>
                <a:cubicBezTo>
                  <a:pt x="14" y="5"/>
                  <a:pt x="6" y="8"/>
                  <a:pt x="1" y="10"/>
                </a:cubicBezTo>
                <a:lnTo>
                  <a:pt x="0" y="10"/>
                </a:lnTo>
                <a:lnTo>
                  <a:pt x="0" y="64"/>
                </a:lnTo>
                <a:lnTo>
                  <a:pt x="30" y="64"/>
                </a:lnTo>
                <a:lnTo>
                  <a:pt x="30" y="36"/>
                </a:lnTo>
                <a:lnTo>
                  <a:pt x="13" y="36"/>
                </a:lnTo>
                <a:lnTo>
                  <a:pt x="13" y="51"/>
                </a:lnTo>
                <a:lnTo>
                  <a:pt x="21" y="51"/>
                </a:lnTo>
                <a:cubicBezTo>
                  <a:pt x="21" y="51"/>
                  <a:pt x="21" y="45"/>
                  <a:pt x="21" y="43"/>
                </a:cubicBezTo>
                <a:cubicBezTo>
                  <a:pt x="22" y="43"/>
                  <a:pt x="22" y="43"/>
                  <a:pt x="23" y="43"/>
                </a:cubicBezTo>
                <a:cubicBezTo>
                  <a:pt x="23" y="45"/>
                  <a:pt x="23" y="53"/>
                  <a:pt x="23" y="56"/>
                </a:cubicBezTo>
                <a:cubicBezTo>
                  <a:pt x="20" y="56"/>
                  <a:pt x="10" y="56"/>
                  <a:pt x="8" y="56"/>
                </a:cubicBezTo>
                <a:cubicBezTo>
                  <a:pt x="8" y="53"/>
                  <a:pt x="8" y="19"/>
                  <a:pt x="8" y="17"/>
                </a:cubicBezTo>
                <a:cubicBezTo>
                  <a:pt x="11" y="16"/>
                  <a:pt x="16" y="13"/>
                  <a:pt x="18" y="12"/>
                </a:cubicBezTo>
                <a:cubicBezTo>
                  <a:pt x="19" y="14"/>
                  <a:pt x="29" y="23"/>
                  <a:pt x="30" y="24"/>
                </a:cubicBezTo>
                <a:cubicBezTo>
                  <a:pt x="30" y="25"/>
                  <a:pt x="29" y="27"/>
                  <a:pt x="29" y="28"/>
                </a:cubicBezTo>
                <a:cubicBezTo>
                  <a:pt x="29" y="32"/>
                  <a:pt x="31" y="37"/>
                  <a:pt x="34" y="41"/>
                </a:cubicBezTo>
                <a:cubicBezTo>
                  <a:pt x="39" y="47"/>
                  <a:pt x="49" y="47"/>
                  <a:pt x="52" y="46"/>
                </a:cubicBezTo>
                <a:cubicBezTo>
                  <a:pt x="53" y="47"/>
                  <a:pt x="68" y="63"/>
                  <a:pt x="69" y="64"/>
                </a:cubicBezTo>
                <a:cubicBezTo>
                  <a:pt x="69" y="65"/>
                  <a:pt x="69" y="86"/>
                  <a:pt x="69" y="89"/>
                </a:cubicBezTo>
                <a:cubicBezTo>
                  <a:pt x="66" y="89"/>
                  <a:pt x="44" y="89"/>
                  <a:pt x="41" y="89"/>
                </a:cubicBezTo>
                <a:cubicBezTo>
                  <a:pt x="41" y="87"/>
                  <a:pt x="41" y="71"/>
                  <a:pt x="41" y="68"/>
                </a:cubicBezTo>
                <a:cubicBezTo>
                  <a:pt x="44" y="68"/>
                  <a:pt x="53" y="68"/>
                  <a:pt x="55" y="68"/>
                </a:cubicBezTo>
                <a:cubicBezTo>
                  <a:pt x="55" y="70"/>
                  <a:pt x="55" y="71"/>
                  <a:pt x="55" y="72"/>
                </a:cubicBezTo>
                <a:cubicBezTo>
                  <a:pt x="53" y="72"/>
                  <a:pt x="47" y="72"/>
                  <a:pt x="47" y="72"/>
                </a:cubicBezTo>
                <a:lnTo>
                  <a:pt x="47" y="80"/>
                </a:lnTo>
                <a:lnTo>
                  <a:pt x="63" y="80"/>
                </a:lnTo>
                <a:lnTo>
                  <a:pt x="63" y="60"/>
                </a:lnTo>
                <a:lnTo>
                  <a:pt x="33" y="60"/>
                </a:lnTo>
                <a:lnTo>
                  <a:pt x="33" y="98"/>
                </a:lnTo>
                <a:lnTo>
                  <a:pt x="78" y="98"/>
                </a:lnTo>
                <a:lnTo>
                  <a:pt x="78" y="61"/>
                </a:lnTo>
                <a:lnTo>
                  <a:pt x="54" y="36"/>
                </a:lnTo>
                <a:lnTo>
                  <a:pt x="52" y="37"/>
                </a:lnTo>
                <a:cubicBezTo>
                  <a:pt x="49" y="39"/>
                  <a:pt x="45" y="41"/>
                  <a:pt x="40" y="36"/>
                </a:cubicBezTo>
                <a:cubicBezTo>
                  <a:pt x="35" y="31"/>
                  <a:pt x="39" y="24"/>
                  <a:pt x="39" y="24"/>
                </a:cubicBezTo>
                <a:lnTo>
                  <a:pt x="39" y="23"/>
                </a:lnTo>
                <a:lnTo>
                  <a:pt x="38" y="22"/>
                </a:lnTo>
                <a:lnTo>
                  <a:pt x="17" y="0"/>
                </a:lnTo>
                <a:lnTo>
                  <a:pt x="16" y="2"/>
                </a:lnTo>
                <a:close/>
                <a:moveTo>
                  <a:pt x="17" y="5"/>
                </a:moveTo>
                <a:cubicBezTo>
                  <a:pt x="19" y="8"/>
                  <a:pt x="34" y="22"/>
                  <a:pt x="35" y="24"/>
                </a:cubicBezTo>
                <a:cubicBezTo>
                  <a:pt x="35" y="25"/>
                  <a:pt x="34" y="27"/>
                  <a:pt x="34" y="29"/>
                </a:cubicBezTo>
                <a:cubicBezTo>
                  <a:pt x="34" y="32"/>
                  <a:pt x="35" y="36"/>
                  <a:pt x="38" y="39"/>
                </a:cubicBezTo>
                <a:cubicBezTo>
                  <a:pt x="44" y="45"/>
                  <a:pt x="50" y="42"/>
                  <a:pt x="53" y="40"/>
                </a:cubicBezTo>
                <a:cubicBezTo>
                  <a:pt x="55" y="42"/>
                  <a:pt x="73" y="61"/>
                  <a:pt x="74" y="62"/>
                </a:cubicBezTo>
                <a:cubicBezTo>
                  <a:pt x="74" y="63"/>
                  <a:pt x="74" y="92"/>
                  <a:pt x="74" y="95"/>
                </a:cubicBezTo>
                <a:cubicBezTo>
                  <a:pt x="71" y="95"/>
                  <a:pt x="39" y="95"/>
                  <a:pt x="36" y="95"/>
                </a:cubicBezTo>
                <a:cubicBezTo>
                  <a:pt x="36" y="92"/>
                  <a:pt x="36" y="66"/>
                  <a:pt x="36" y="63"/>
                </a:cubicBezTo>
                <a:cubicBezTo>
                  <a:pt x="39" y="63"/>
                  <a:pt x="56" y="63"/>
                  <a:pt x="59" y="63"/>
                </a:cubicBezTo>
                <a:cubicBezTo>
                  <a:pt x="59" y="66"/>
                  <a:pt x="59" y="74"/>
                  <a:pt x="59" y="77"/>
                </a:cubicBezTo>
                <a:cubicBezTo>
                  <a:pt x="57" y="77"/>
                  <a:pt x="53" y="76"/>
                  <a:pt x="51" y="76"/>
                </a:cubicBezTo>
                <a:cubicBezTo>
                  <a:pt x="51" y="76"/>
                  <a:pt x="51" y="76"/>
                  <a:pt x="51" y="75"/>
                </a:cubicBezTo>
                <a:cubicBezTo>
                  <a:pt x="53" y="75"/>
                  <a:pt x="59" y="75"/>
                  <a:pt x="59" y="75"/>
                </a:cubicBezTo>
                <a:lnTo>
                  <a:pt x="59" y="65"/>
                </a:lnTo>
                <a:lnTo>
                  <a:pt x="38" y="65"/>
                </a:lnTo>
                <a:lnTo>
                  <a:pt x="38" y="93"/>
                </a:lnTo>
                <a:lnTo>
                  <a:pt x="72" y="93"/>
                </a:lnTo>
                <a:lnTo>
                  <a:pt x="72" y="62"/>
                </a:lnTo>
                <a:lnTo>
                  <a:pt x="53" y="43"/>
                </a:lnTo>
                <a:lnTo>
                  <a:pt x="52" y="43"/>
                </a:lnTo>
                <a:cubicBezTo>
                  <a:pt x="52" y="43"/>
                  <a:pt x="41" y="45"/>
                  <a:pt x="36" y="39"/>
                </a:cubicBezTo>
                <a:cubicBezTo>
                  <a:pt x="32" y="33"/>
                  <a:pt x="32" y="26"/>
                  <a:pt x="33" y="25"/>
                </a:cubicBezTo>
                <a:lnTo>
                  <a:pt x="34" y="24"/>
                </a:lnTo>
                <a:lnTo>
                  <a:pt x="33" y="23"/>
                </a:lnTo>
                <a:lnTo>
                  <a:pt x="18" y="8"/>
                </a:lnTo>
                <a:lnTo>
                  <a:pt x="17" y="9"/>
                </a:lnTo>
                <a:cubicBezTo>
                  <a:pt x="15" y="10"/>
                  <a:pt x="9" y="13"/>
                  <a:pt x="6" y="14"/>
                </a:cubicBezTo>
                <a:lnTo>
                  <a:pt x="4" y="14"/>
                </a:lnTo>
                <a:lnTo>
                  <a:pt x="4" y="59"/>
                </a:lnTo>
                <a:lnTo>
                  <a:pt x="26" y="59"/>
                </a:lnTo>
                <a:lnTo>
                  <a:pt x="26" y="39"/>
                </a:lnTo>
                <a:lnTo>
                  <a:pt x="18" y="39"/>
                </a:lnTo>
                <a:cubicBezTo>
                  <a:pt x="18" y="39"/>
                  <a:pt x="18" y="46"/>
                  <a:pt x="18" y="48"/>
                </a:cubicBezTo>
                <a:cubicBezTo>
                  <a:pt x="17" y="48"/>
                  <a:pt x="17" y="48"/>
                  <a:pt x="16" y="48"/>
                </a:cubicBezTo>
                <a:cubicBezTo>
                  <a:pt x="16" y="46"/>
                  <a:pt x="16" y="42"/>
                  <a:pt x="16" y="39"/>
                </a:cubicBezTo>
                <a:cubicBezTo>
                  <a:pt x="19" y="39"/>
                  <a:pt x="25" y="39"/>
                  <a:pt x="27" y="39"/>
                </a:cubicBezTo>
                <a:cubicBezTo>
                  <a:pt x="27" y="42"/>
                  <a:pt x="27" y="58"/>
                  <a:pt x="27" y="60"/>
                </a:cubicBezTo>
                <a:cubicBezTo>
                  <a:pt x="24" y="60"/>
                  <a:pt x="6" y="60"/>
                  <a:pt x="3" y="60"/>
                </a:cubicBezTo>
                <a:cubicBezTo>
                  <a:pt x="3" y="57"/>
                  <a:pt x="3" y="15"/>
                  <a:pt x="3" y="13"/>
                </a:cubicBezTo>
                <a:cubicBezTo>
                  <a:pt x="6" y="12"/>
                  <a:pt x="14" y="9"/>
                  <a:pt x="17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4" name="Freeform 9"/>
          <p:cNvSpPr>
            <a:spLocks noEditPoints="1"/>
          </p:cNvSpPr>
          <p:nvPr/>
        </p:nvSpPr>
        <p:spPr bwMode="auto">
          <a:xfrm>
            <a:off x="8231188" y="0"/>
            <a:ext cx="379412" cy="369888"/>
          </a:xfrm>
          <a:custGeom>
            <a:avLst/>
            <a:gdLst>
              <a:gd name="T0" fmla="*/ 2147483647 w 79"/>
              <a:gd name="T1" fmla="*/ 0 h 77"/>
              <a:gd name="T2" fmla="*/ 2147483647 w 79"/>
              <a:gd name="T3" fmla="*/ 2147483647 h 77"/>
              <a:gd name="T4" fmla="*/ 0 w 79"/>
              <a:gd name="T5" fmla="*/ 2147483647 h 77"/>
              <a:gd name="T6" fmla="*/ 2147483647 w 79"/>
              <a:gd name="T7" fmla="*/ 2147483647 h 77"/>
              <a:gd name="T8" fmla="*/ 2147483647 w 79"/>
              <a:gd name="T9" fmla="*/ 2147483647 h 77"/>
              <a:gd name="T10" fmla="*/ 2147483647 w 79"/>
              <a:gd name="T11" fmla="*/ 2147483647 h 77"/>
              <a:gd name="T12" fmla="*/ 2147483647 w 79"/>
              <a:gd name="T13" fmla="*/ 2147483647 h 77"/>
              <a:gd name="T14" fmla="*/ 2147483647 w 79"/>
              <a:gd name="T15" fmla="*/ 2147483647 h 77"/>
              <a:gd name="T16" fmla="*/ 2147483647 w 79"/>
              <a:gd name="T17" fmla="*/ 2147483647 h 77"/>
              <a:gd name="T18" fmla="*/ 2147483647 w 79"/>
              <a:gd name="T19" fmla="*/ 2147483647 h 77"/>
              <a:gd name="T20" fmla="*/ 2147483647 w 79"/>
              <a:gd name="T21" fmla="*/ 2147483647 h 77"/>
              <a:gd name="T22" fmla="*/ 2147483647 w 79"/>
              <a:gd name="T23" fmla="*/ 2147483647 h 77"/>
              <a:gd name="T24" fmla="*/ 2147483647 w 79"/>
              <a:gd name="T25" fmla="*/ 2147483647 h 77"/>
              <a:gd name="T26" fmla="*/ 2147483647 w 79"/>
              <a:gd name="T27" fmla="*/ 2147483647 h 77"/>
              <a:gd name="T28" fmla="*/ 2147483647 w 79"/>
              <a:gd name="T29" fmla="*/ 2147483647 h 77"/>
              <a:gd name="T30" fmla="*/ 2147483647 w 79"/>
              <a:gd name="T31" fmla="*/ 2147483647 h 77"/>
              <a:gd name="T32" fmla="*/ 2147483647 w 79"/>
              <a:gd name="T33" fmla="*/ 2147483647 h 77"/>
              <a:gd name="T34" fmla="*/ 2147483647 w 79"/>
              <a:gd name="T35" fmla="*/ 2147483647 h 77"/>
              <a:gd name="T36" fmla="*/ 2147483647 w 79"/>
              <a:gd name="T37" fmla="*/ 2147483647 h 77"/>
              <a:gd name="T38" fmla="*/ 2147483647 w 79"/>
              <a:gd name="T39" fmla="*/ 2147483647 h 77"/>
              <a:gd name="T40" fmla="*/ 2147483647 w 79"/>
              <a:gd name="T41" fmla="*/ 2147483647 h 77"/>
              <a:gd name="T42" fmla="*/ 2147483647 w 79"/>
              <a:gd name="T43" fmla="*/ 2147483647 h 77"/>
              <a:gd name="T44" fmla="*/ 2147483647 w 79"/>
              <a:gd name="T45" fmla="*/ 0 h 77"/>
              <a:gd name="T46" fmla="*/ 2147483647 w 79"/>
              <a:gd name="T47" fmla="*/ 2147483647 h 77"/>
              <a:gd name="T48" fmla="*/ 2147483647 w 79"/>
              <a:gd name="T49" fmla="*/ 2147483647 h 77"/>
              <a:gd name="T50" fmla="*/ 2147483647 w 79"/>
              <a:gd name="T51" fmla="*/ 2147483647 h 77"/>
              <a:gd name="T52" fmla="*/ 2147483647 w 79"/>
              <a:gd name="T53" fmla="*/ 2147483647 h 77"/>
              <a:gd name="T54" fmla="*/ 2147483647 w 79"/>
              <a:gd name="T55" fmla="*/ 2147483647 h 77"/>
              <a:gd name="T56" fmla="*/ 2147483647 w 79"/>
              <a:gd name="T57" fmla="*/ 2147483647 h 77"/>
              <a:gd name="T58" fmla="*/ 2147483647 w 79"/>
              <a:gd name="T59" fmla="*/ 2147483647 h 77"/>
              <a:gd name="T60" fmla="*/ 2147483647 w 79"/>
              <a:gd name="T61" fmla="*/ 2147483647 h 77"/>
              <a:gd name="T62" fmla="*/ 2147483647 w 79"/>
              <a:gd name="T63" fmla="*/ 2147483647 h 77"/>
              <a:gd name="T64" fmla="*/ 2147483647 w 79"/>
              <a:gd name="T65" fmla="*/ 2147483647 h 77"/>
              <a:gd name="T66" fmla="*/ 2147483647 w 79"/>
              <a:gd name="T67" fmla="*/ 2147483647 h 77"/>
              <a:gd name="T68" fmla="*/ 2147483647 w 79"/>
              <a:gd name="T69" fmla="*/ 2147483647 h 77"/>
              <a:gd name="T70" fmla="*/ 2147483647 w 79"/>
              <a:gd name="T71" fmla="*/ 2147483647 h 77"/>
              <a:gd name="T72" fmla="*/ 2147483647 w 79"/>
              <a:gd name="T73" fmla="*/ 2147483647 h 77"/>
              <a:gd name="T74" fmla="*/ 2147483647 w 79"/>
              <a:gd name="T75" fmla="*/ 2147483647 h 77"/>
              <a:gd name="T76" fmla="*/ 2147483647 w 79"/>
              <a:gd name="T77" fmla="*/ 2147483647 h 77"/>
              <a:gd name="T78" fmla="*/ 2147483647 w 79"/>
              <a:gd name="T79" fmla="*/ 2147483647 h 77"/>
              <a:gd name="T80" fmla="*/ 2147483647 w 79"/>
              <a:gd name="T81" fmla="*/ 2147483647 h 77"/>
              <a:gd name="T82" fmla="*/ 2147483647 w 79"/>
              <a:gd name="T83" fmla="*/ 2147483647 h 77"/>
              <a:gd name="T84" fmla="*/ 2147483647 w 79"/>
              <a:gd name="T85" fmla="*/ 2147483647 h 77"/>
              <a:gd name="T86" fmla="*/ 2147483647 w 79"/>
              <a:gd name="T87" fmla="*/ 2147483647 h 77"/>
              <a:gd name="T88" fmla="*/ 2147483647 w 79"/>
              <a:gd name="T89" fmla="*/ 2147483647 h 77"/>
              <a:gd name="T90" fmla="*/ 2147483647 w 79"/>
              <a:gd name="T91" fmla="*/ 2147483647 h 77"/>
              <a:gd name="T92" fmla="*/ 2147483647 w 79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7">
                <a:moveTo>
                  <a:pt x="77" y="0"/>
                </a:moveTo>
                <a:lnTo>
                  <a:pt x="26" y="0"/>
                </a:lnTo>
                <a:cubicBezTo>
                  <a:pt x="26" y="0"/>
                  <a:pt x="26" y="9"/>
                  <a:pt x="26" y="11"/>
                </a:cubicBezTo>
                <a:cubicBezTo>
                  <a:pt x="23" y="11"/>
                  <a:pt x="4" y="11"/>
                  <a:pt x="4" y="11"/>
                </a:cubicBezTo>
                <a:cubicBezTo>
                  <a:pt x="4" y="11"/>
                  <a:pt x="4" y="20"/>
                  <a:pt x="4" y="23"/>
                </a:cubicBezTo>
                <a:cubicBezTo>
                  <a:pt x="3" y="23"/>
                  <a:pt x="0" y="23"/>
                  <a:pt x="0" y="23"/>
                </a:cubicBezTo>
                <a:lnTo>
                  <a:pt x="0" y="52"/>
                </a:lnTo>
                <a:cubicBezTo>
                  <a:pt x="0" y="52"/>
                  <a:pt x="3" y="52"/>
                  <a:pt x="4" y="52"/>
                </a:cubicBezTo>
                <a:cubicBezTo>
                  <a:pt x="4" y="55"/>
                  <a:pt x="4" y="68"/>
                  <a:pt x="4" y="68"/>
                </a:cubicBezTo>
                <a:cubicBezTo>
                  <a:pt x="4" y="68"/>
                  <a:pt x="18" y="68"/>
                  <a:pt x="21" y="68"/>
                </a:cubicBezTo>
                <a:cubicBezTo>
                  <a:pt x="21" y="70"/>
                  <a:pt x="21" y="77"/>
                  <a:pt x="21" y="77"/>
                </a:cubicBezTo>
                <a:lnTo>
                  <a:pt x="45" y="77"/>
                </a:lnTo>
                <a:cubicBezTo>
                  <a:pt x="45" y="77"/>
                  <a:pt x="45" y="70"/>
                  <a:pt x="45" y="68"/>
                </a:cubicBezTo>
                <a:cubicBezTo>
                  <a:pt x="47" y="68"/>
                  <a:pt x="56" y="68"/>
                  <a:pt x="56" y="68"/>
                </a:cubicBezTo>
                <a:lnTo>
                  <a:pt x="56" y="37"/>
                </a:lnTo>
                <a:lnTo>
                  <a:pt x="29" y="37"/>
                </a:lnTo>
                <a:lnTo>
                  <a:pt x="29" y="56"/>
                </a:lnTo>
                <a:lnTo>
                  <a:pt x="38" y="56"/>
                </a:lnTo>
                <a:cubicBezTo>
                  <a:pt x="38" y="56"/>
                  <a:pt x="38" y="48"/>
                  <a:pt x="38" y="46"/>
                </a:cubicBezTo>
                <a:cubicBezTo>
                  <a:pt x="40" y="46"/>
                  <a:pt x="46" y="46"/>
                  <a:pt x="48" y="46"/>
                </a:cubicBezTo>
                <a:cubicBezTo>
                  <a:pt x="48" y="48"/>
                  <a:pt x="48" y="55"/>
                  <a:pt x="48" y="58"/>
                </a:cubicBezTo>
                <a:cubicBezTo>
                  <a:pt x="46" y="58"/>
                  <a:pt x="37" y="58"/>
                  <a:pt x="37" y="58"/>
                </a:cubicBezTo>
                <a:cubicBezTo>
                  <a:pt x="37" y="58"/>
                  <a:pt x="37" y="66"/>
                  <a:pt x="37" y="68"/>
                </a:cubicBezTo>
                <a:cubicBezTo>
                  <a:pt x="35" y="68"/>
                  <a:pt x="31" y="68"/>
                  <a:pt x="29" y="68"/>
                </a:cubicBezTo>
                <a:cubicBezTo>
                  <a:pt x="29" y="66"/>
                  <a:pt x="29" y="59"/>
                  <a:pt x="29" y="59"/>
                </a:cubicBezTo>
                <a:cubicBezTo>
                  <a:pt x="29" y="59"/>
                  <a:pt x="16" y="59"/>
                  <a:pt x="13" y="59"/>
                </a:cubicBezTo>
                <a:cubicBezTo>
                  <a:pt x="13" y="57"/>
                  <a:pt x="13" y="49"/>
                  <a:pt x="13" y="47"/>
                </a:cubicBezTo>
                <a:cubicBezTo>
                  <a:pt x="15" y="47"/>
                  <a:pt x="19" y="47"/>
                  <a:pt x="19" y="47"/>
                </a:cubicBezTo>
                <a:lnTo>
                  <a:pt x="19" y="38"/>
                </a:lnTo>
                <a:cubicBezTo>
                  <a:pt x="19" y="38"/>
                  <a:pt x="15" y="38"/>
                  <a:pt x="13" y="38"/>
                </a:cubicBezTo>
                <a:cubicBezTo>
                  <a:pt x="15" y="38"/>
                  <a:pt x="19" y="38"/>
                  <a:pt x="19" y="38"/>
                </a:cubicBezTo>
                <a:lnTo>
                  <a:pt x="19" y="29"/>
                </a:lnTo>
                <a:cubicBezTo>
                  <a:pt x="19" y="29"/>
                  <a:pt x="15" y="29"/>
                  <a:pt x="13" y="29"/>
                </a:cubicBezTo>
                <a:cubicBezTo>
                  <a:pt x="13" y="27"/>
                  <a:pt x="13" y="22"/>
                  <a:pt x="13" y="20"/>
                </a:cubicBezTo>
                <a:cubicBezTo>
                  <a:pt x="16" y="20"/>
                  <a:pt x="34" y="20"/>
                  <a:pt x="34" y="20"/>
                </a:cubicBezTo>
                <a:cubicBezTo>
                  <a:pt x="34" y="20"/>
                  <a:pt x="34" y="11"/>
                  <a:pt x="34" y="8"/>
                </a:cubicBezTo>
                <a:cubicBezTo>
                  <a:pt x="37" y="8"/>
                  <a:pt x="67" y="8"/>
                  <a:pt x="70" y="8"/>
                </a:cubicBezTo>
                <a:cubicBezTo>
                  <a:pt x="70" y="11"/>
                  <a:pt x="70" y="21"/>
                  <a:pt x="70" y="23"/>
                </a:cubicBezTo>
                <a:cubicBezTo>
                  <a:pt x="67" y="23"/>
                  <a:pt x="55" y="23"/>
                  <a:pt x="52" y="23"/>
                </a:cubicBezTo>
                <a:cubicBezTo>
                  <a:pt x="52" y="22"/>
                  <a:pt x="52" y="22"/>
                  <a:pt x="52" y="21"/>
                </a:cubicBezTo>
                <a:cubicBezTo>
                  <a:pt x="55" y="21"/>
                  <a:pt x="60" y="21"/>
                  <a:pt x="60" y="21"/>
                </a:cubicBezTo>
                <a:lnTo>
                  <a:pt x="60" y="12"/>
                </a:lnTo>
                <a:lnTo>
                  <a:pt x="44" y="12"/>
                </a:lnTo>
                <a:lnTo>
                  <a:pt x="44" y="31"/>
                </a:lnTo>
                <a:lnTo>
                  <a:pt x="79" y="31"/>
                </a:lnTo>
                <a:lnTo>
                  <a:pt x="79" y="0"/>
                </a:lnTo>
                <a:lnTo>
                  <a:pt x="77" y="0"/>
                </a:lnTo>
                <a:close/>
                <a:moveTo>
                  <a:pt x="75" y="3"/>
                </a:moveTo>
                <a:cubicBezTo>
                  <a:pt x="75" y="6"/>
                  <a:pt x="75" y="25"/>
                  <a:pt x="75" y="28"/>
                </a:cubicBezTo>
                <a:cubicBezTo>
                  <a:pt x="72" y="28"/>
                  <a:pt x="50" y="28"/>
                  <a:pt x="47" y="28"/>
                </a:cubicBezTo>
                <a:cubicBezTo>
                  <a:pt x="47" y="26"/>
                  <a:pt x="47" y="18"/>
                  <a:pt x="47" y="15"/>
                </a:cubicBezTo>
                <a:cubicBezTo>
                  <a:pt x="49" y="15"/>
                  <a:pt x="55" y="15"/>
                  <a:pt x="57" y="15"/>
                </a:cubicBezTo>
                <a:cubicBezTo>
                  <a:pt x="57" y="16"/>
                  <a:pt x="57" y="16"/>
                  <a:pt x="57" y="17"/>
                </a:cubicBezTo>
                <a:cubicBezTo>
                  <a:pt x="55" y="17"/>
                  <a:pt x="49" y="17"/>
                  <a:pt x="49" y="17"/>
                </a:cubicBezTo>
                <a:lnTo>
                  <a:pt x="49" y="27"/>
                </a:lnTo>
                <a:lnTo>
                  <a:pt x="73" y="27"/>
                </a:lnTo>
                <a:lnTo>
                  <a:pt x="73" y="5"/>
                </a:lnTo>
                <a:lnTo>
                  <a:pt x="31" y="5"/>
                </a:lnTo>
                <a:cubicBezTo>
                  <a:pt x="31" y="5"/>
                  <a:pt x="31" y="14"/>
                  <a:pt x="31" y="17"/>
                </a:cubicBezTo>
                <a:cubicBezTo>
                  <a:pt x="28" y="17"/>
                  <a:pt x="10" y="17"/>
                  <a:pt x="10" y="17"/>
                </a:cubicBezTo>
                <a:lnTo>
                  <a:pt x="10" y="33"/>
                </a:lnTo>
                <a:cubicBezTo>
                  <a:pt x="10" y="33"/>
                  <a:pt x="14" y="33"/>
                  <a:pt x="16" y="33"/>
                </a:cubicBezTo>
                <a:cubicBezTo>
                  <a:pt x="16" y="34"/>
                  <a:pt x="16" y="34"/>
                  <a:pt x="16" y="35"/>
                </a:cubicBezTo>
                <a:cubicBezTo>
                  <a:pt x="14" y="35"/>
                  <a:pt x="10" y="35"/>
                  <a:pt x="10" y="35"/>
                </a:cubicBezTo>
                <a:lnTo>
                  <a:pt x="10" y="42"/>
                </a:lnTo>
                <a:cubicBezTo>
                  <a:pt x="10" y="42"/>
                  <a:pt x="14" y="42"/>
                  <a:pt x="16" y="42"/>
                </a:cubicBezTo>
                <a:cubicBezTo>
                  <a:pt x="16" y="42"/>
                  <a:pt x="16" y="43"/>
                  <a:pt x="16" y="43"/>
                </a:cubicBezTo>
                <a:cubicBezTo>
                  <a:pt x="14" y="43"/>
                  <a:pt x="10" y="43"/>
                  <a:pt x="10" y="43"/>
                </a:cubicBezTo>
                <a:lnTo>
                  <a:pt x="10" y="62"/>
                </a:lnTo>
                <a:cubicBezTo>
                  <a:pt x="10" y="62"/>
                  <a:pt x="23" y="62"/>
                  <a:pt x="26" y="62"/>
                </a:cubicBezTo>
                <a:cubicBezTo>
                  <a:pt x="26" y="65"/>
                  <a:pt x="26" y="72"/>
                  <a:pt x="26" y="72"/>
                </a:cubicBezTo>
                <a:lnTo>
                  <a:pt x="40" y="72"/>
                </a:lnTo>
                <a:cubicBezTo>
                  <a:pt x="40" y="72"/>
                  <a:pt x="40" y="64"/>
                  <a:pt x="40" y="61"/>
                </a:cubicBezTo>
                <a:cubicBezTo>
                  <a:pt x="43" y="61"/>
                  <a:pt x="52" y="61"/>
                  <a:pt x="52" y="61"/>
                </a:cubicBezTo>
                <a:lnTo>
                  <a:pt x="52" y="42"/>
                </a:lnTo>
                <a:lnTo>
                  <a:pt x="34" y="42"/>
                </a:lnTo>
                <a:cubicBezTo>
                  <a:pt x="34" y="42"/>
                  <a:pt x="34" y="50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0"/>
                  <a:pt x="33" y="43"/>
                  <a:pt x="33" y="40"/>
                </a:cubicBezTo>
                <a:cubicBezTo>
                  <a:pt x="35" y="40"/>
                  <a:pt x="50" y="40"/>
                  <a:pt x="53" y="40"/>
                </a:cubicBezTo>
                <a:cubicBezTo>
                  <a:pt x="53" y="43"/>
                  <a:pt x="53" y="61"/>
                  <a:pt x="53" y="64"/>
                </a:cubicBezTo>
                <a:cubicBezTo>
                  <a:pt x="50" y="64"/>
                  <a:pt x="41" y="64"/>
                  <a:pt x="41" y="64"/>
                </a:cubicBezTo>
                <a:cubicBezTo>
                  <a:pt x="41" y="64"/>
                  <a:pt x="41" y="72"/>
                  <a:pt x="41" y="74"/>
                </a:cubicBezTo>
                <a:cubicBezTo>
                  <a:pt x="39" y="74"/>
                  <a:pt x="27" y="74"/>
                  <a:pt x="24" y="74"/>
                </a:cubicBezTo>
                <a:cubicBezTo>
                  <a:pt x="24" y="72"/>
                  <a:pt x="24" y="64"/>
                  <a:pt x="24" y="64"/>
                </a:cubicBezTo>
                <a:cubicBezTo>
                  <a:pt x="24" y="64"/>
                  <a:pt x="10" y="64"/>
                  <a:pt x="7" y="64"/>
                </a:cubicBezTo>
                <a:cubicBezTo>
                  <a:pt x="7" y="62"/>
                  <a:pt x="7" y="49"/>
                  <a:pt x="7" y="49"/>
                </a:cubicBezTo>
                <a:cubicBezTo>
                  <a:pt x="7" y="49"/>
                  <a:pt x="5" y="49"/>
                  <a:pt x="4" y="49"/>
                </a:cubicBezTo>
                <a:cubicBezTo>
                  <a:pt x="4" y="46"/>
                  <a:pt x="4" y="29"/>
                  <a:pt x="4" y="26"/>
                </a:cubicBezTo>
                <a:cubicBezTo>
                  <a:pt x="5" y="26"/>
                  <a:pt x="7" y="26"/>
                  <a:pt x="7" y="26"/>
                </a:cubicBezTo>
                <a:cubicBezTo>
                  <a:pt x="7" y="26"/>
                  <a:pt x="7" y="17"/>
                  <a:pt x="7" y="14"/>
                </a:cubicBezTo>
                <a:cubicBezTo>
                  <a:pt x="10" y="14"/>
                  <a:pt x="29" y="14"/>
                  <a:pt x="29" y="14"/>
                </a:cubicBezTo>
                <a:cubicBezTo>
                  <a:pt x="29" y="14"/>
                  <a:pt x="29" y="5"/>
                  <a:pt x="29" y="3"/>
                </a:cubicBezTo>
                <a:cubicBezTo>
                  <a:pt x="32" y="3"/>
                  <a:pt x="72" y="3"/>
                  <a:pt x="75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Freeform 10"/>
          <p:cNvSpPr>
            <a:spLocks noEditPoints="1"/>
          </p:cNvSpPr>
          <p:nvPr/>
        </p:nvSpPr>
        <p:spPr bwMode="auto">
          <a:xfrm>
            <a:off x="8497888" y="7938"/>
            <a:ext cx="476250" cy="371475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0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2147483647 w 99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9" h="77">
                <a:moveTo>
                  <a:pt x="37" y="0"/>
                </a:moveTo>
                <a:lnTo>
                  <a:pt x="35" y="0"/>
                </a:lnTo>
                <a:lnTo>
                  <a:pt x="35" y="31"/>
                </a:lnTo>
                <a:lnTo>
                  <a:pt x="63" y="31"/>
                </a:lnTo>
                <a:lnTo>
                  <a:pt x="63" y="13"/>
                </a:lnTo>
                <a:lnTo>
                  <a:pt x="48" y="13"/>
                </a:lnTo>
                <a:lnTo>
                  <a:pt x="48" y="21"/>
                </a:lnTo>
                <a:cubicBezTo>
                  <a:pt x="48" y="21"/>
                  <a:pt x="54" y="21"/>
                  <a:pt x="56" y="21"/>
                </a:cubicBezTo>
                <a:cubicBezTo>
                  <a:pt x="56" y="22"/>
                  <a:pt x="56" y="22"/>
                  <a:pt x="56" y="23"/>
                </a:cubicBezTo>
                <a:cubicBezTo>
                  <a:pt x="54" y="23"/>
                  <a:pt x="46" y="23"/>
                  <a:pt x="43" y="23"/>
                </a:cubicBezTo>
                <a:cubicBezTo>
                  <a:pt x="43" y="20"/>
                  <a:pt x="43" y="11"/>
                  <a:pt x="43" y="8"/>
                </a:cubicBezTo>
                <a:cubicBezTo>
                  <a:pt x="46" y="8"/>
                  <a:pt x="80" y="8"/>
                  <a:pt x="83" y="8"/>
                </a:cubicBezTo>
                <a:cubicBezTo>
                  <a:pt x="84" y="12"/>
                  <a:pt x="86" y="16"/>
                  <a:pt x="87" y="18"/>
                </a:cubicBezTo>
                <a:cubicBezTo>
                  <a:pt x="86" y="19"/>
                  <a:pt x="77" y="29"/>
                  <a:pt x="75" y="30"/>
                </a:cubicBezTo>
                <a:cubicBezTo>
                  <a:pt x="71" y="29"/>
                  <a:pt x="64" y="29"/>
                  <a:pt x="58" y="34"/>
                </a:cubicBezTo>
                <a:cubicBezTo>
                  <a:pt x="53" y="38"/>
                  <a:pt x="53" y="44"/>
                  <a:pt x="53" y="48"/>
                </a:cubicBezTo>
                <a:cubicBezTo>
                  <a:pt x="53" y="50"/>
                  <a:pt x="53" y="51"/>
                  <a:pt x="53" y="52"/>
                </a:cubicBezTo>
                <a:cubicBezTo>
                  <a:pt x="52" y="53"/>
                  <a:pt x="36" y="68"/>
                  <a:pt x="35" y="69"/>
                </a:cubicBezTo>
                <a:cubicBezTo>
                  <a:pt x="34" y="69"/>
                  <a:pt x="12" y="69"/>
                  <a:pt x="9" y="69"/>
                </a:cubicBezTo>
                <a:cubicBezTo>
                  <a:pt x="9" y="66"/>
                  <a:pt x="9" y="44"/>
                  <a:pt x="9" y="41"/>
                </a:cubicBezTo>
                <a:cubicBezTo>
                  <a:pt x="12" y="41"/>
                  <a:pt x="28" y="41"/>
                  <a:pt x="31" y="41"/>
                </a:cubicBezTo>
                <a:cubicBezTo>
                  <a:pt x="31" y="44"/>
                  <a:pt x="31" y="53"/>
                  <a:pt x="31" y="55"/>
                </a:cubicBezTo>
                <a:cubicBezTo>
                  <a:pt x="29" y="55"/>
                  <a:pt x="28" y="55"/>
                  <a:pt x="27" y="55"/>
                </a:cubicBezTo>
                <a:cubicBezTo>
                  <a:pt x="27" y="53"/>
                  <a:pt x="27" y="47"/>
                  <a:pt x="27" y="47"/>
                </a:cubicBezTo>
                <a:lnTo>
                  <a:pt x="19" y="47"/>
                </a:lnTo>
                <a:lnTo>
                  <a:pt x="19" y="63"/>
                </a:lnTo>
                <a:lnTo>
                  <a:pt x="39" y="63"/>
                </a:lnTo>
                <a:lnTo>
                  <a:pt x="39" y="33"/>
                </a:lnTo>
                <a:lnTo>
                  <a:pt x="0" y="33"/>
                </a:lnTo>
                <a:lnTo>
                  <a:pt x="0" y="77"/>
                </a:lnTo>
                <a:lnTo>
                  <a:pt x="38" y="77"/>
                </a:lnTo>
                <a:lnTo>
                  <a:pt x="63" y="54"/>
                </a:lnTo>
                <a:lnTo>
                  <a:pt x="62" y="52"/>
                </a:lnTo>
                <a:cubicBezTo>
                  <a:pt x="60" y="49"/>
                  <a:pt x="58" y="45"/>
                  <a:pt x="63" y="41"/>
                </a:cubicBezTo>
                <a:cubicBezTo>
                  <a:pt x="68" y="35"/>
                  <a:pt x="75" y="39"/>
                  <a:pt x="75" y="39"/>
                </a:cubicBezTo>
                <a:lnTo>
                  <a:pt x="76" y="39"/>
                </a:lnTo>
                <a:lnTo>
                  <a:pt x="77" y="39"/>
                </a:lnTo>
                <a:lnTo>
                  <a:pt x="99" y="17"/>
                </a:lnTo>
                <a:lnTo>
                  <a:pt x="97" y="16"/>
                </a:lnTo>
                <a:cubicBezTo>
                  <a:pt x="95" y="14"/>
                  <a:pt x="91" y="6"/>
                  <a:pt x="90" y="1"/>
                </a:cubicBezTo>
                <a:lnTo>
                  <a:pt x="89" y="0"/>
                </a:lnTo>
                <a:lnTo>
                  <a:pt x="88" y="0"/>
                </a:lnTo>
                <a:lnTo>
                  <a:pt x="37" y="0"/>
                </a:lnTo>
                <a:close/>
                <a:moveTo>
                  <a:pt x="87" y="4"/>
                </a:moveTo>
                <a:cubicBezTo>
                  <a:pt x="88" y="7"/>
                  <a:pt x="91" y="14"/>
                  <a:pt x="94" y="17"/>
                </a:cubicBezTo>
                <a:cubicBezTo>
                  <a:pt x="92" y="19"/>
                  <a:pt x="77" y="34"/>
                  <a:pt x="76" y="35"/>
                </a:cubicBezTo>
                <a:cubicBezTo>
                  <a:pt x="72" y="34"/>
                  <a:pt x="65" y="33"/>
                  <a:pt x="60" y="38"/>
                </a:cubicBezTo>
                <a:cubicBezTo>
                  <a:pt x="58" y="41"/>
                  <a:pt x="57" y="44"/>
                  <a:pt x="57" y="46"/>
                </a:cubicBezTo>
                <a:cubicBezTo>
                  <a:pt x="57" y="49"/>
                  <a:pt x="58" y="52"/>
                  <a:pt x="59" y="53"/>
                </a:cubicBezTo>
                <a:cubicBezTo>
                  <a:pt x="57" y="55"/>
                  <a:pt x="38" y="73"/>
                  <a:pt x="37" y="74"/>
                </a:cubicBezTo>
                <a:cubicBezTo>
                  <a:pt x="36" y="74"/>
                  <a:pt x="7" y="74"/>
                  <a:pt x="4" y="74"/>
                </a:cubicBezTo>
                <a:cubicBezTo>
                  <a:pt x="4" y="71"/>
                  <a:pt x="4" y="40"/>
                  <a:pt x="4" y="37"/>
                </a:cubicBezTo>
                <a:cubicBezTo>
                  <a:pt x="7" y="37"/>
                  <a:pt x="33" y="37"/>
                  <a:pt x="36" y="37"/>
                </a:cubicBezTo>
                <a:cubicBezTo>
                  <a:pt x="36" y="39"/>
                  <a:pt x="36" y="56"/>
                  <a:pt x="36" y="59"/>
                </a:cubicBezTo>
                <a:cubicBezTo>
                  <a:pt x="33" y="59"/>
                  <a:pt x="25" y="59"/>
                  <a:pt x="22" y="59"/>
                </a:cubicBezTo>
                <a:cubicBezTo>
                  <a:pt x="22" y="57"/>
                  <a:pt x="22" y="53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3"/>
                  <a:pt x="23" y="59"/>
                  <a:pt x="23" y="59"/>
                </a:cubicBezTo>
                <a:lnTo>
                  <a:pt x="34" y="59"/>
                </a:lnTo>
                <a:lnTo>
                  <a:pt x="34" y="38"/>
                </a:lnTo>
                <a:lnTo>
                  <a:pt x="6" y="38"/>
                </a:lnTo>
                <a:lnTo>
                  <a:pt x="6" y="72"/>
                </a:lnTo>
                <a:lnTo>
                  <a:pt x="37" y="72"/>
                </a:lnTo>
                <a:lnTo>
                  <a:pt x="56" y="53"/>
                </a:lnTo>
                <a:lnTo>
                  <a:pt x="56" y="52"/>
                </a:lnTo>
                <a:cubicBezTo>
                  <a:pt x="56" y="52"/>
                  <a:pt x="54" y="41"/>
                  <a:pt x="60" y="36"/>
                </a:cubicBezTo>
                <a:cubicBezTo>
                  <a:pt x="66" y="32"/>
                  <a:pt x="73" y="33"/>
                  <a:pt x="74" y="33"/>
                </a:cubicBezTo>
                <a:lnTo>
                  <a:pt x="75" y="35"/>
                </a:lnTo>
                <a:lnTo>
                  <a:pt x="77" y="33"/>
                </a:lnTo>
                <a:lnTo>
                  <a:pt x="92" y="18"/>
                </a:lnTo>
                <a:lnTo>
                  <a:pt x="91" y="17"/>
                </a:lnTo>
                <a:cubicBezTo>
                  <a:pt x="90" y="15"/>
                  <a:pt x="86" y="9"/>
                  <a:pt x="86" y="6"/>
                </a:cubicBezTo>
                <a:lnTo>
                  <a:pt x="85" y="5"/>
                </a:lnTo>
                <a:lnTo>
                  <a:pt x="40" y="5"/>
                </a:lnTo>
                <a:lnTo>
                  <a:pt x="40" y="26"/>
                </a:lnTo>
                <a:lnTo>
                  <a:pt x="60" y="26"/>
                </a:lnTo>
                <a:cubicBezTo>
                  <a:pt x="60" y="27"/>
                  <a:pt x="60" y="27"/>
                  <a:pt x="60" y="27"/>
                </a:cubicBezTo>
                <a:cubicBezTo>
                  <a:pt x="57" y="27"/>
                  <a:pt x="41" y="27"/>
                  <a:pt x="39" y="27"/>
                </a:cubicBezTo>
                <a:cubicBezTo>
                  <a:pt x="39" y="24"/>
                  <a:pt x="39" y="6"/>
                  <a:pt x="39" y="4"/>
                </a:cubicBezTo>
                <a:cubicBezTo>
                  <a:pt x="42" y="4"/>
                  <a:pt x="84" y="4"/>
                  <a:pt x="87" y="4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8"/>
                </a:cubicBezTo>
                <a:cubicBezTo>
                  <a:pt x="60" y="18"/>
                  <a:pt x="54" y="18"/>
                  <a:pt x="51" y="18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7"/>
                  <a:pt x="58" y="17"/>
                  <a:pt x="6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Freeform 11"/>
          <p:cNvSpPr>
            <a:spLocks noEditPoints="1"/>
          </p:cNvSpPr>
          <p:nvPr/>
        </p:nvSpPr>
        <p:spPr bwMode="auto">
          <a:xfrm>
            <a:off x="8763000" y="457200"/>
            <a:ext cx="381000" cy="376238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0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0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" h="78">
                <a:moveTo>
                  <a:pt x="77" y="0"/>
                </a:moveTo>
                <a:lnTo>
                  <a:pt x="46" y="0"/>
                </a:lnTo>
                <a:lnTo>
                  <a:pt x="46" y="35"/>
                </a:lnTo>
                <a:lnTo>
                  <a:pt x="66" y="35"/>
                </a:lnTo>
                <a:lnTo>
                  <a:pt x="66" y="19"/>
                </a:lnTo>
                <a:lnTo>
                  <a:pt x="57" y="19"/>
                </a:lnTo>
                <a:cubicBezTo>
                  <a:pt x="57" y="19"/>
                  <a:pt x="57" y="24"/>
                  <a:pt x="57" y="26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4"/>
                  <a:pt x="55" y="11"/>
                  <a:pt x="55" y="9"/>
                </a:cubicBezTo>
                <a:cubicBezTo>
                  <a:pt x="57" y="9"/>
                  <a:pt x="67" y="9"/>
                  <a:pt x="70" y="9"/>
                </a:cubicBezTo>
                <a:cubicBezTo>
                  <a:pt x="70" y="12"/>
                  <a:pt x="70" y="41"/>
                  <a:pt x="70" y="44"/>
                </a:cubicBezTo>
                <a:cubicBezTo>
                  <a:pt x="67" y="44"/>
                  <a:pt x="58" y="44"/>
                  <a:pt x="58" y="44"/>
                </a:cubicBezTo>
                <a:cubicBezTo>
                  <a:pt x="58" y="44"/>
                  <a:pt x="58" y="62"/>
                  <a:pt x="58" y="65"/>
                </a:cubicBezTo>
                <a:cubicBezTo>
                  <a:pt x="55" y="65"/>
                  <a:pt x="51" y="65"/>
                  <a:pt x="49" y="65"/>
                </a:cubicBezTo>
                <a:cubicBezTo>
                  <a:pt x="49" y="63"/>
                  <a:pt x="49" y="59"/>
                  <a:pt x="49" y="59"/>
                </a:cubicBezTo>
                <a:lnTo>
                  <a:pt x="31" y="59"/>
                </a:lnTo>
                <a:cubicBezTo>
                  <a:pt x="31" y="59"/>
                  <a:pt x="31" y="64"/>
                  <a:pt x="31" y="65"/>
                </a:cubicBezTo>
                <a:cubicBezTo>
                  <a:pt x="29" y="65"/>
                  <a:pt x="21" y="65"/>
                  <a:pt x="19" y="65"/>
                </a:cubicBezTo>
                <a:cubicBezTo>
                  <a:pt x="19" y="63"/>
                  <a:pt x="19" y="49"/>
                  <a:pt x="19" y="49"/>
                </a:cubicBezTo>
                <a:cubicBezTo>
                  <a:pt x="19" y="49"/>
                  <a:pt x="11" y="49"/>
                  <a:pt x="9" y="49"/>
                </a:cubicBezTo>
                <a:cubicBezTo>
                  <a:pt x="9" y="47"/>
                  <a:pt x="9" y="44"/>
                  <a:pt x="9" y="42"/>
                </a:cubicBezTo>
                <a:cubicBezTo>
                  <a:pt x="12" y="42"/>
                  <a:pt x="20" y="42"/>
                  <a:pt x="20" y="42"/>
                </a:cubicBezTo>
                <a:cubicBezTo>
                  <a:pt x="20" y="42"/>
                  <a:pt x="20" y="33"/>
                  <a:pt x="20" y="31"/>
                </a:cubicBezTo>
                <a:cubicBezTo>
                  <a:pt x="22" y="31"/>
                  <a:pt x="29" y="31"/>
                  <a:pt x="32" y="31"/>
                </a:cubicBezTo>
                <a:cubicBezTo>
                  <a:pt x="32" y="33"/>
                  <a:pt x="32" y="39"/>
                  <a:pt x="32" y="41"/>
                </a:cubicBezTo>
                <a:cubicBezTo>
                  <a:pt x="29" y="41"/>
                  <a:pt x="22" y="41"/>
                  <a:pt x="22" y="41"/>
                </a:cubicBezTo>
                <a:lnTo>
                  <a:pt x="22" y="49"/>
                </a:lnTo>
                <a:lnTo>
                  <a:pt x="41" y="49"/>
                </a:lnTo>
                <a:lnTo>
                  <a:pt x="41" y="22"/>
                </a:lnTo>
                <a:lnTo>
                  <a:pt x="10" y="22"/>
                </a:lnTo>
                <a:cubicBezTo>
                  <a:pt x="10" y="22"/>
                  <a:pt x="10" y="31"/>
                  <a:pt x="10" y="34"/>
                </a:cubicBezTo>
                <a:cubicBezTo>
                  <a:pt x="8" y="34"/>
                  <a:pt x="0" y="34"/>
                  <a:pt x="0" y="34"/>
                </a:cubicBezTo>
                <a:lnTo>
                  <a:pt x="0" y="58"/>
                </a:lnTo>
                <a:cubicBezTo>
                  <a:pt x="0" y="58"/>
                  <a:pt x="8" y="58"/>
                  <a:pt x="10" y="58"/>
                </a:cubicBezTo>
                <a:cubicBezTo>
                  <a:pt x="10" y="61"/>
                  <a:pt x="10" y="74"/>
                  <a:pt x="10" y="74"/>
                </a:cubicBezTo>
                <a:cubicBezTo>
                  <a:pt x="10" y="74"/>
                  <a:pt x="23" y="74"/>
                  <a:pt x="25" y="74"/>
                </a:cubicBezTo>
                <a:cubicBezTo>
                  <a:pt x="25" y="75"/>
                  <a:pt x="25" y="78"/>
                  <a:pt x="25" y="78"/>
                </a:cubicBezTo>
                <a:lnTo>
                  <a:pt x="55" y="78"/>
                </a:lnTo>
                <a:cubicBezTo>
                  <a:pt x="55" y="78"/>
                  <a:pt x="55" y="75"/>
                  <a:pt x="55" y="75"/>
                </a:cubicBezTo>
                <a:cubicBezTo>
                  <a:pt x="57" y="75"/>
                  <a:pt x="67" y="75"/>
                  <a:pt x="67" y="75"/>
                </a:cubicBezTo>
                <a:cubicBezTo>
                  <a:pt x="67" y="75"/>
                  <a:pt x="67" y="56"/>
                  <a:pt x="67" y="53"/>
                </a:cubicBezTo>
                <a:cubicBezTo>
                  <a:pt x="69" y="53"/>
                  <a:pt x="79" y="53"/>
                  <a:pt x="79" y="53"/>
                </a:cubicBezTo>
                <a:lnTo>
                  <a:pt x="79" y="0"/>
                </a:lnTo>
                <a:lnTo>
                  <a:pt x="77" y="0"/>
                </a:lnTo>
                <a:close/>
                <a:moveTo>
                  <a:pt x="75" y="4"/>
                </a:moveTo>
                <a:cubicBezTo>
                  <a:pt x="75" y="7"/>
                  <a:pt x="75" y="46"/>
                  <a:pt x="75" y="49"/>
                </a:cubicBezTo>
                <a:cubicBezTo>
                  <a:pt x="73" y="49"/>
                  <a:pt x="64" y="49"/>
                  <a:pt x="64" y="49"/>
                </a:cubicBezTo>
                <a:cubicBezTo>
                  <a:pt x="64" y="49"/>
                  <a:pt x="64" y="68"/>
                  <a:pt x="64" y="71"/>
                </a:cubicBezTo>
                <a:cubicBezTo>
                  <a:pt x="61" y="71"/>
                  <a:pt x="52" y="71"/>
                  <a:pt x="52" y="71"/>
                </a:cubicBezTo>
                <a:cubicBezTo>
                  <a:pt x="52" y="71"/>
                  <a:pt x="52" y="74"/>
                  <a:pt x="52" y="75"/>
                </a:cubicBezTo>
                <a:cubicBezTo>
                  <a:pt x="49" y="75"/>
                  <a:pt x="32" y="75"/>
                  <a:pt x="29" y="75"/>
                </a:cubicBezTo>
                <a:cubicBezTo>
                  <a:pt x="29" y="74"/>
                  <a:pt x="29" y="71"/>
                  <a:pt x="29" y="71"/>
                </a:cubicBezTo>
                <a:cubicBezTo>
                  <a:pt x="29" y="71"/>
                  <a:pt x="16" y="71"/>
                  <a:pt x="13" y="71"/>
                </a:cubicBezTo>
                <a:cubicBezTo>
                  <a:pt x="13" y="68"/>
                  <a:pt x="13" y="54"/>
                  <a:pt x="13" y="54"/>
                </a:cubicBezTo>
                <a:cubicBezTo>
                  <a:pt x="13" y="54"/>
                  <a:pt x="6" y="54"/>
                  <a:pt x="4" y="54"/>
                </a:cubicBezTo>
                <a:cubicBezTo>
                  <a:pt x="4" y="52"/>
                  <a:pt x="4" y="40"/>
                  <a:pt x="4" y="37"/>
                </a:cubicBezTo>
                <a:cubicBezTo>
                  <a:pt x="6" y="37"/>
                  <a:pt x="13" y="37"/>
                  <a:pt x="13" y="37"/>
                </a:cubicBezTo>
                <a:cubicBezTo>
                  <a:pt x="13" y="37"/>
                  <a:pt x="13" y="28"/>
                  <a:pt x="13" y="26"/>
                </a:cubicBezTo>
                <a:cubicBezTo>
                  <a:pt x="16" y="26"/>
                  <a:pt x="35" y="26"/>
                  <a:pt x="37" y="26"/>
                </a:cubicBezTo>
                <a:cubicBezTo>
                  <a:pt x="37" y="29"/>
                  <a:pt x="37" y="43"/>
                  <a:pt x="37" y="46"/>
                </a:cubicBezTo>
                <a:cubicBezTo>
                  <a:pt x="35" y="46"/>
                  <a:pt x="28" y="46"/>
                  <a:pt x="25" y="46"/>
                </a:cubicBezTo>
                <a:cubicBezTo>
                  <a:pt x="25" y="45"/>
                  <a:pt x="25" y="45"/>
                  <a:pt x="25" y="44"/>
                </a:cubicBezTo>
                <a:cubicBezTo>
                  <a:pt x="28" y="44"/>
                  <a:pt x="35" y="44"/>
                  <a:pt x="35" y="44"/>
                </a:cubicBezTo>
                <a:lnTo>
                  <a:pt x="35" y="27"/>
                </a:lnTo>
                <a:lnTo>
                  <a:pt x="16" y="27"/>
                </a:lnTo>
                <a:cubicBezTo>
                  <a:pt x="16" y="27"/>
                  <a:pt x="16" y="36"/>
                  <a:pt x="16" y="38"/>
                </a:cubicBezTo>
                <a:cubicBezTo>
                  <a:pt x="14" y="38"/>
                  <a:pt x="6" y="38"/>
                  <a:pt x="6" y="38"/>
                </a:cubicBezTo>
                <a:lnTo>
                  <a:pt x="6" y="53"/>
                </a:lnTo>
                <a:cubicBezTo>
                  <a:pt x="6" y="53"/>
                  <a:pt x="13" y="53"/>
                  <a:pt x="15" y="53"/>
                </a:cubicBezTo>
                <a:cubicBezTo>
                  <a:pt x="15" y="55"/>
                  <a:pt x="15" y="69"/>
                  <a:pt x="15" y="69"/>
                </a:cubicBezTo>
                <a:lnTo>
                  <a:pt x="34" y="69"/>
                </a:lnTo>
                <a:cubicBezTo>
                  <a:pt x="34" y="69"/>
                  <a:pt x="34" y="65"/>
                  <a:pt x="34" y="63"/>
                </a:cubicBezTo>
                <a:cubicBezTo>
                  <a:pt x="35" y="63"/>
                  <a:pt x="35" y="63"/>
                  <a:pt x="36" y="63"/>
                </a:cubicBezTo>
                <a:cubicBezTo>
                  <a:pt x="36" y="65"/>
                  <a:pt x="36" y="68"/>
                  <a:pt x="36" y="68"/>
                </a:cubicBezTo>
                <a:lnTo>
                  <a:pt x="43" y="68"/>
                </a:lnTo>
                <a:cubicBezTo>
                  <a:pt x="43" y="68"/>
                  <a:pt x="43" y="65"/>
                  <a:pt x="43" y="63"/>
                </a:cubicBezTo>
                <a:cubicBezTo>
                  <a:pt x="44" y="63"/>
                  <a:pt x="44" y="63"/>
                  <a:pt x="45" y="63"/>
                </a:cubicBezTo>
                <a:cubicBezTo>
                  <a:pt x="45" y="65"/>
                  <a:pt x="45" y="68"/>
                  <a:pt x="45" y="68"/>
                </a:cubicBezTo>
                <a:lnTo>
                  <a:pt x="61" y="68"/>
                </a:lnTo>
                <a:cubicBezTo>
                  <a:pt x="61" y="68"/>
                  <a:pt x="61" y="50"/>
                  <a:pt x="61" y="48"/>
                </a:cubicBezTo>
                <a:cubicBezTo>
                  <a:pt x="63" y="48"/>
                  <a:pt x="73" y="48"/>
                  <a:pt x="73" y="48"/>
                </a:cubicBezTo>
                <a:lnTo>
                  <a:pt x="73" y="5"/>
                </a:lnTo>
                <a:lnTo>
                  <a:pt x="51" y="5"/>
                </a:lnTo>
                <a:lnTo>
                  <a:pt x="51" y="30"/>
                </a:lnTo>
                <a:lnTo>
                  <a:pt x="61" y="30"/>
                </a:lnTo>
                <a:cubicBezTo>
                  <a:pt x="61" y="30"/>
                  <a:pt x="61" y="24"/>
                  <a:pt x="61" y="22"/>
                </a:cubicBezTo>
                <a:cubicBezTo>
                  <a:pt x="61" y="22"/>
                  <a:pt x="62" y="22"/>
                  <a:pt x="63" y="22"/>
                </a:cubicBezTo>
                <a:cubicBezTo>
                  <a:pt x="63" y="24"/>
                  <a:pt x="63" y="29"/>
                  <a:pt x="63" y="31"/>
                </a:cubicBezTo>
                <a:cubicBezTo>
                  <a:pt x="60" y="31"/>
                  <a:pt x="52" y="31"/>
                  <a:pt x="50" y="31"/>
                </a:cubicBezTo>
                <a:cubicBezTo>
                  <a:pt x="50" y="29"/>
                  <a:pt x="50" y="7"/>
                  <a:pt x="50" y="4"/>
                </a:cubicBezTo>
                <a:cubicBezTo>
                  <a:pt x="53" y="4"/>
                  <a:pt x="72" y="4"/>
                  <a:pt x="75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Freeform 12"/>
          <p:cNvSpPr>
            <a:spLocks noEditPoints="1"/>
          </p:cNvSpPr>
          <p:nvPr/>
        </p:nvSpPr>
        <p:spPr bwMode="auto">
          <a:xfrm>
            <a:off x="8751888" y="76200"/>
            <a:ext cx="374650" cy="4730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0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8">
                <a:moveTo>
                  <a:pt x="59" y="2"/>
                </a:moveTo>
                <a:lnTo>
                  <a:pt x="38" y="23"/>
                </a:lnTo>
                <a:lnTo>
                  <a:pt x="39" y="24"/>
                </a:lnTo>
                <a:cubicBezTo>
                  <a:pt x="39" y="24"/>
                  <a:pt x="42" y="31"/>
                  <a:pt x="37" y="36"/>
                </a:cubicBezTo>
                <a:cubicBezTo>
                  <a:pt x="32" y="41"/>
                  <a:pt x="29" y="39"/>
                  <a:pt x="26" y="37"/>
                </a:cubicBezTo>
                <a:lnTo>
                  <a:pt x="24" y="36"/>
                </a:lnTo>
                <a:lnTo>
                  <a:pt x="23" y="37"/>
                </a:lnTo>
                <a:lnTo>
                  <a:pt x="0" y="61"/>
                </a:lnTo>
                <a:lnTo>
                  <a:pt x="0" y="98"/>
                </a:lnTo>
                <a:lnTo>
                  <a:pt x="45" y="98"/>
                </a:lnTo>
                <a:lnTo>
                  <a:pt x="45" y="60"/>
                </a:lnTo>
                <a:lnTo>
                  <a:pt x="15" y="60"/>
                </a:lnTo>
                <a:lnTo>
                  <a:pt x="15" y="80"/>
                </a:lnTo>
                <a:lnTo>
                  <a:pt x="30" y="80"/>
                </a:lnTo>
                <a:lnTo>
                  <a:pt x="30" y="72"/>
                </a:lnTo>
                <a:cubicBezTo>
                  <a:pt x="30" y="72"/>
                  <a:pt x="25" y="72"/>
                  <a:pt x="22" y="72"/>
                </a:cubicBezTo>
                <a:cubicBezTo>
                  <a:pt x="22" y="71"/>
                  <a:pt x="22" y="70"/>
                  <a:pt x="22" y="68"/>
                </a:cubicBezTo>
                <a:cubicBezTo>
                  <a:pt x="25" y="68"/>
                  <a:pt x="34" y="68"/>
                  <a:pt x="36" y="68"/>
                </a:cubicBezTo>
                <a:cubicBezTo>
                  <a:pt x="36" y="71"/>
                  <a:pt x="36" y="87"/>
                  <a:pt x="36" y="89"/>
                </a:cubicBezTo>
                <a:cubicBezTo>
                  <a:pt x="34" y="89"/>
                  <a:pt x="12" y="89"/>
                  <a:pt x="9" y="89"/>
                </a:cubicBezTo>
                <a:cubicBezTo>
                  <a:pt x="9" y="86"/>
                  <a:pt x="9" y="65"/>
                  <a:pt x="9" y="64"/>
                </a:cubicBezTo>
                <a:cubicBezTo>
                  <a:pt x="10" y="63"/>
                  <a:pt x="25" y="47"/>
                  <a:pt x="26" y="46"/>
                </a:cubicBezTo>
                <a:cubicBezTo>
                  <a:pt x="29" y="47"/>
                  <a:pt x="39" y="47"/>
                  <a:pt x="44" y="41"/>
                </a:cubicBezTo>
                <a:cubicBezTo>
                  <a:pt x="47" y="37"/>
                  <a:pt x="48" y="32"/>
                  <a:pt x="48" y="28"/>
                </a:cubicBezTo>
                <a:cubicBezTo>
                  <a:pt x="48" y="27"/>
                  <a:pt x="48" y="25"/>
                  <a:pt x="48" y="24"/>
                </a:cubicBezTo>
                <a:cubicBezTo>
                  <a:pt x="49" y="23"/>
                  <a:pt x="58" y="14"/>
                  <a:pt x="60" y="12"/>
                </a:cubicBezTo>
                <a:cubicBezTo>
                  <a:pt x="62" y="13"/>
                  <a:pt x="66" y="16"/>
                  <a:pt x="70" y="17"/>
                </a:cubicBezTo>
                <a:cubicBezTo>
                  <a:pt x="70" y="19"/>
                  <a:pt x="70" y="53"/>
                  <a:pt x="70" y="56"/>
                </a:cubicBezTo>
                <a:cubicBezTo>
                  <a:pt x="67" y="56"/>
                  <a:pt x="57" y="56"/>
                  <a:pt x="55" y="56"/>
                </a:cubicBezTo>
                <a:cubicBezTo>
                  <a:pt x="55" y="53"/>
                  <a:pt x="55" y="45"/>
                  <a:pt x="55" y="43"/>
                </a:cubicBezTo>
                <a:cubicBezTo>
                  <a:pt x="56" y="43"/>
                  <a:pt x="56" y="43"/>
                  <a:pt x="57" y="43"/>
                </a:cubicBezTo>
                <a:cubicBezTo>
                  <a:pt x="57" y="45"/>
                  <a:pt x="57" y="51"/>
                  <a:pt x="57" y="51"/>
                </a:cubicBezTo>
                <a:lnTo>
                  <a:pt x="65" y="51"/>
                </a:lnTo>
                <a:lnTo>
                  <a:pt x="65" y="36"/>
                </a:lnTo>
                <a:lnTo>
                  <a:pt x="47" y="36"/>
                </a:lnTo>
                <a:lnTo>
                  <a:pt x="47" y="64"/>
                </a:lnTo>
                <a:lnTo>
                  <a:pt x="78" y="64"/>
                </a:lnTo>
                <a:lnTo>
                  <a:pt x="78" y="10"/>
                </a:lnTo>
                <a:lnTo>
                  <a:pt x="77" y="10"/>
                </a:lnTo>
                <a:cubicBezTo>
                  <a:pt x="72" y="8"/>
                  <a:pt x="64" y="5"/>
                  <a:pt x="62" y="2"/>
                </a:cubicBezTo>
                <a:lnTo>
                  <a:pt x="61" y="0"/>
                </a:lnTo>
                <a:lnTo>
                  <a:pt x="59" y="2"/>
                </a:lnTo>
                <a:close/>
                <a:moveTo>
                  <a:pt x="61" y="5"/>
                </a:moveTo>
                <a:cubicBezTo>
                  <a:pt x="64" y="9"/>
                  <a:pt x="71" y="12"/>
                  <a:pt x="74" y="13"/>
                </a:cubicBezTo>
                <a:cubicBezTo>
                  <a:pt x="74" y="15"/>
                  <a:pt x="74" y="57"/>
                  <a:pt x="74" y="60"/>
                </a:cubicBezTo>
                <a:cubicBezTo>
                  <a:pt x="72" y="60"/>
                  <a:pt x="53" y="60"/>
                  <a:pt x="51" y="60"/>
                </a:cubicBezTo>
                <a:cubicBezTo>
                  <a:pt x="51" y="58"/>
                  <a:pt x="51" y="42"/>
                  <a:pt x="51" y="39"/>
                </a:cubicBezTo>
                <a:cubicBezTo>
                  <a:pt x="53" y="39"/>
                  <a:pt x="59" y="39"/>
                  <a:pt x="61" y="39"/>
                </a:cubicBezTo>
                <a:cubicBezTo>
                  <a:pt x="61" y="42"/>
                  <a:pt x="61" y="46"/>
                  <a:pt x="61" y="48"/>
                </a:cubicBezTo>
                <a:cubicBezTo>
                  <a:pt x="61" y="48"/>
                  <a:pt x="61" y="48"/>
                  <a:pt x="60" y="48"/>
                </a:cubicBezTo>
                <a:cubicBezTo>
                  <a:pt x="60" y="46"/>
                  <a:pt x="60" y="39"/>
                  <a:pt x="60" y="39"/>
                </a:cubicBezTo>
                <a:lnTo>
                  <a:pt x="52" y="39"/>
                </a:lnTo>
                <a:lnTo>
                  <a:pt x="52" y="59"/>
                </a:lnTo>
                <a:lnTo>
                  <a:pt x="73" y="59"/>
                </a:lnTo>
                <a:lnTo>
                  <a:pt x="73" y="14"/>
                </a:lnTo>
                <a:lnTo>
                  <a:pt x="72" y="14"/>
                </a:lnTo>
                <a:cubicBezTo>
                  <a:pt x="69" y="13"/>
                  <a:pt x="63" y="10"/>
                  <a:pt x="61" y="9"/>
                </a:cubicBezTo>
                <a:lnTo>
                  <a:pt x="60" y="8"/>
                </a:lnTo>
                <a:lnTo>
                  <a:pt x="43" y="24"/>
                </a:lnTo>
                <a:lnTo>
                  <a:pt x="44" y="25"/>
                </a:lnTo>
                <a:cubicBezTo>
                  <a:pt x="45" y="26"/>
                  <a:pt x="46" y="33"/>
                  <a:pt x="41" y="39"/>
                </a:cubicBezTo>
                <a:cubicBezTo>
                  <a:pt x="36" y="45"/>
                  <a:pt x="26" y="43"/>
                  <a:pt x="26" y="43"/>
                </a:cubicBezTo>
                <a:lnTo>
                  <a:pt x="25" y="43"/>
                </a:lnTo>
                <a:lnTo>
                  <a:pt x="6" y="62"/>
                </a:lnTo>
                <a:lnTo>
                  <a:pt x="6" y="93"/>
                </a:lnTo>
                <a:lnTo>
                  <a:pt x="40" y="93"/>
                </a:lnTo>
                <a:lnTo>
                  <a:pt x="40" y="65"/>
                </a:lnTo>
                <a:lnTo>
                  <a:pt x="19" y="65"/>
                </a:lnTo>
                <a:lnTo>
                  <a:pt x="19" y="75"/>
                </a:lnTo>
                <a:cubicBezTo>
                  <a:pt x="19" y="75"/>
                  <a:pt x="25" y="75"/>
                  <a:pt x="27" y="75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6"/>
                  <a:pt x="21" y="77"/>
                  <a:pt x="18" y="77"/>
                </a:cubicBezTo>
                <a:cubicBezTo>
                  <a:pt x="18" y="74"/>
                  <a:pt x="18" y="66"/>
                  <a:pt x="18" y="63"/>
                </a:cubicBezTo>
                <a:cubicBezTo>
                  <a:pt x="21" y="63"/>
                  <a:pt x="38" y="63"/>
                  <a:pt x="41" y="63"/>
                </a:cubicBezTo>
                <a:cubicBezTo>
                  <a:pt x="41" y="66"/>
                  <a:pt x="41" y="92"/>
                  <a:pt x="41" y="95"/>
                </a:cubicBezTo>
                <a:cubicBezTo>
                  <a:pt x="38" y="95"/>
                  <a:pt x="7" y="95"/>
                  <a:pt x="4" y="95"/>
                </a:cubicBezTo>
                <a:cubicBezTo>
                  <a:pt x="4" y="92"/>
                  <a:pt x="4" y="63"/>
                  <a:pt x="4" y="62"/>
                </a:cubicBezTo>
                <a:cubicBezTo>
                  <a:pt x="4" y="61"/>
                  <a:pt x="23" y="42"/>
                  <a:pt x="24" y="40"/>
                </a:cubicBezTo>
                <a:cubicBezTo>
                  <a:pt x="28" y="42"/>
                  <a:pt x="33" y="45"/>
                  <a:pt x="40" y="39"/>
                </a:cubicBezTo>
                <a:cubicBezTo>
                  <a:pt x="43" y="36"/>
                  <a:pt x="44" y="32"/>
                  <a:pt x="44" y="29"/>
                </a:cubicBezTo>
                <a:cubicBezTo>
                  <a:pt x="44" y="27"/>
                  <a:pt x="43" y="25"/>
                  <a:pt x="42" y="24"/>
                </a:cubicBezTo>
                <a:cubicBezTo>
                  <a:pt x="44" y="22"/>
                  <a:pt x="58" y="8"/>
                  <a:pt x="61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8" name="Freeform 13"/>
          <p:cNvSpPr>
            <a:spLocks noEditPoints="1"/>
          </p:cNvSpPr>
          <p:nvPr/>
        </p:nvSpPr>
        <p:spPr bwMode="auto">
          <a:xfrm>
            <a:off x="409575" y="6510338"/>
            <a:ext cx="352425" cy="347662"/>
          </a:xfrm>
          <a:custGeom>
            <a:avLst/>
            <a:gdLst>
              <a:gd name="T0" fmla="*/ 2147483647 w 78"/>
              <a:gd name="T1" fmla="*/ 0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2147483647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0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0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2147483647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2147483647 w 78"/>
              <a:gd name="T77" fmla="*/ 2147483647 h 77"/>
              <a:gd name="T78" fmla="*/ 2147483647 w 78"/>
              <a:gd name="T79" fmla="*/ 2147483647 h 77"/>
              <a:gd name="T80" fmla="*/ 2147483647 w 78"/>
              <a:gd name="T81" fmla="*/ 2147483647 h 77"/>
              <a:gd name="T82" fmla="*/ 2147483647 w 78"/>
              <a:gd name="T83" fmla="*/ 2147483647 h 77"/>
              <a:gd name="T84" fmla="*/ 2147483647 w 78"/>
              <a:gd name="T85" fmla="*/ 2147483647 h 77"/>
              <a:gd name="T86" fmla="*/ 2147483647 w 78"/>
              <a:gd name="T87" fmla="*/ 2147483647 h 77"/>
              <a:gd name="T88" fmla="*/ 2147483647 w 78"/>
              <a:gd name="T89" fmla="*/ 2147483647 h 77"/>
              <a:gd name="T90" fmla="*/ 2147483647 w 78"/>
              <a:gd name="T91" fmla="*/ 2147483647 h 77"/>
              <a:gd name="T92" fmla="*/ 2147483647 w 7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8" h="77">
                <a:moveTo>
                  <a:pt x="56" y="0"/>
                </a:moveTo>
                <a:lnTo>
                  <a:pt x="34" y="0"/>
                </a:lnTo>
                <a:cubicBezTo>
                  <a:pt x="34" y="0"/>
                  <a:pt x="34" y="7"/>
                  <a:pt x="34" y="9"/>
                </a:cubicBezTo>
                <a:cubicBezTo>
                  <a:pt x="31" y="9"/>
                  <a:pt x="22" y="9"/>
                  <a:pt x="22" y="9"/>
                </a:cubicBezTo>
                <a:lnTo>
                  <a:pt x="22" y="40"/>
                </a:lnTo>
                <a:lnTo>
                  <a:pt x="49" y="40"/>
                </a:lnTo>
                <a:lnTo>
                  <a:pt x="49" y="21"/>
                </a:lnTo>
                <a:lnTo>
                  <a:pt x="41" y="21"/>
                </a:lnTo>
                <a:cubicBezTo>
                  <a:pt x="41" y="21"/>
                  <a:pt x="41" y="29"/>
                  <a:pt x="41" y="31"/>
                </a:cubicBezTo>
                <a:cubicBezTo>
                  <a:pt x="39" y="31"/>
                  <a:pt x="33" y="31"/>
                  <a:pt x="30" y="31"/>
                </a:cubicBezTo>
                <a:cubicBezTo>
                  <a:pt x="30" y="29"/>
                  <a:pt x="30" y="21"/>
                  <a:pt x="30" y="19"/>
                </a:cubicBezTo>
                <a:cubicBezTo>
                  <a:pt x="33" y="19"/>
                  <a:pt x="42" y="19"/>
                  <a:pt x="42" y="19"/>
                </a:cubicBezTo>
                <a:cubicBezTo>
                  <a:pt x="42" y="19"/>
                  <a:pt x="42" y="11"/>
                  <a:pt x="42" y="9"/>
                </a:cubicBezTo>
                <a:cubicBezTo>
                  <a:pt x="44" y="9"/>
                  <a:pt x="47" y="9"/>
                  <a:pt x="49" y="9"/>
                </a:cubicBezTo>
                <a:cubicBezTo>
                  <a:pt x="49" y="11"/>
                  <a:pt x="49" y="18"/>
                  <a:pt x="49" y="18"/>
                </a:cubicBezTo>
                <a:cubicBezTo>
                  <a:pt x="49" y="18"/>
                  <a:pt x="63" y="18"/>
                  <a:pt x="66" y="18"/>
                </a:cubicBezTo>
                <a:cubicBezTo>
                  <a:pt x="66" y="20"/>
                  <a:pt x="66" y="28"/>
                  <a:pt x="66" y="30"/>
                </a:cubicBezTo>
                <a:cubicBezTo>
                  <a:pt x="64" y="30"/>
                  <a:pt x="60" y="30"/>
                  <a:pt x="60" y="30"/>
                </a:cubicBezTo>
                <a:lnTo>
                  <a:pt x="60" y="39"/>
                </a:lnTo>
                <a:cubicBezTo>
                  <a:pt x="60" y="39"/>
                  <a:pt x="64" y="39"/>
                  <a:pt x="65" y="39"/>
                </a:cubicBezTo>
                <a:cubicBezTo>
                  <a:pt x="64" y="39"/>
                  <a:pt x="60" y="39"/>
                  <a:pt x="60" y="39"/>
                </a:cubicBezTo>
                <a:lnTo>
                  <a:pt x="60" y="48"/>
                </a:lnTo>
                <a:cubicBezTo>
                  <a:pt x="60" y="48"/>
                  <a:pt x="64" y="48"/>
                  <a:pt x="65" y="48"/>
                </a:cubicBezTo>
                <a:cubicBezTo>
                  <a:pt x="65" y="50"/>
                  <a:pt x="65" y="54"/>
                  <a:pt x="65" y="57"/>
                </a:cubicBezTo>
                <a:cubicBezTo>
                  <a:pt x="62" y="57"/>
                  <a:pt x="44" y="57"/>
                  <a:pt x="44" y="57"/>
                </a:cubicBezTo>
                <a:cubicBezTo>
                  <a:pt x="44" y="57"/>
                  <a:pt x="44" y="66"/>
                  <a:pt x="44" y="69"/>
                </a:cubicBezTo>
                <a:cubicBezTo>
                  <a:pt x="41" y="69"/>
                  <a:pt x="12" y="69"/>
                  <a:pt x="9" y="69"/>
                </a:cubicBezTo>
                <a:cubicBezTo>
                  <a:pt x="9" y="66"/>
                  <a:pt x="9" y="56"/>
                  <a:pt x="9" y="54"/>
                </a:cubicBezTo>
                <a:cubicBezTo>
                  <a:pt x="11" y="54"/>
                  <a:pt x="24" y="54"/>
                  <a:pt x="26" y="54"/>
                </a:cubicBezTo>
                <a:cubicBezTo>
                  <a:pt x="26" y="55"/>
                  <a:pt x="26" y="55"/>
                  <a:pt x="26" y="56"/>
                </a:cubicBezTo>
                <a:cubicBezTo>
                  <a:pt x="24" y="56"/>
                  <a:pt x="18" y="56"/>
                  <a:pt x="18" y="56"/>
                </a:cubicBezTo>
                <a:lnTo>
                  <a:pt x="18" y="65"/>
                </a:lnTo>
                <a:lnTo>
                  <a:pt x="35" y="65"/>
                </a:lnTo>
                <a:lnTo>
                  <a:pt x="35" y="46"/>
                </a:lnTo>
                <a:lnTo>
                  <a:pt x="0" y="46"/>
                </a:lnTo>
                <a:lnTo>
                  <a:pt x="0" y="77"/>
                </a:lnTo>
                <a:lnTo>
                  <a:pt x="53" y="77"/>
                </a:lnTo>
                <a:cubicBezTo>
                  <a:pt x="53" y="77"/>
                  <a:pt x="53" y="68"/>
                  <a:pt x="53" y="66"/>
                </a:cubicBezTo>
                <a:cubicBezTo>
                  <a:pt x="56" y="66"/>
                  <a:pt x="75" y="66"/>
                  <a:pt x="75" y="66"/>
                </a:cubicBezTo>
                <a:cubicBezTo>
                  <a:pt x="75" y="66"/>
                  <a:pt x="75" y="57"/>
                  <a:pt x="75" y="54"/>
                </a:cubicBezTo>
                <a:cubicBezTo>
                  <a:pt x="76" y="54"/>
                  <a:pt x="78" y="54"/>
                  <a:pt x="78" y="54"/>
                </a:cubicBezTo>
                <a:lnTo>
                  <a:pt x="78" y="25"/>
                </a:lnTo>
                <a:cubicBezTo>
                  <a:pt x="78" y="25"/>
                  <a:pt x="76" y="25"/>
                  <a:pt x="75" y="25"/>
                </a:cubicBezTo>
                <a:cubicBezTo>
                  <a:pt x="75" y="22"/>
                  <a:pt x="75" y="9"/>
                  <a:pt x="75" y="9"/>
                </a:cubicBezTo>
                <a:cubicBezTo>
                  <a:pt x="75" y="9"/>
                  <a:pt x="61" y="9"/>
                  <a:pt x="58" y="9"/>
                </a:cubicBezTo>
                <a:cubicBezTo>
                  <a:pt x="58" y="7"/>
                  <a:pt x="58" y="0"/>
                  <a:pt x="58" y="0"/>
                </a:cubicBezTo>
                <a:lnTo>
                  <a:pt x="56" y="0"/>
                </a:lnTo>
                <a:close/>
                <a:moveTo>
                  <a:pt x="54" y="3"/>
                </a:moveTo>
                <a:cubicBezTo>
                  <a:pt x="54" y="5"/>
                  <a:pt x="54" y="13"/>
                  <a:pt x="54" y="13"/>
                </a:cubicBezTo>
                <a:cubicBezTo>
                  <a:pt x="54" y="13"/>
                  <a:pt x="68" y="13"/>
                  <a:pt x="71" y="13"/>
                </a:cubicBezTo>
                <a:cubicBezTo>
                  <a:pt x="71" y="15"/>
                  <a:pt x="71" y="28"/>
                  <a:pt x="71" y="28"/>
                </a:cubicBezTo>
                <a:cubicBezTo>
                  <a:pt x="71" y="28"/>
                  <a:pt x="74" y="28"/>
                  <a:pt x="75" y="28"/>
                </a:cubicBezTo>
                <a:cubicBezTo>
                  <a:pt x="75" y="31"/>
                  <a:pt x="75" y="48"/>
                  <a:pt x="75" y="51"/>
                </a:cubicBezTo>
                <a:cubicBezTo>
                  <a:pt x="74" y="51"/>
                  <a:pt x="71" y="51"/>
                  <a:pt x="71" y="51"/>
                </a:cubicBezTo>
                <a:cubicBezTo>
                  <a:pt x="71" y="51"/>
                  <a:pt x="71" y="60"/>
                  <a:pt x="71" y="63"/>
                </a:cubicBezTo>
                <a:cubicBezTo>
                  <a:pt x="68" y="63"/>
                  <a:pt x="49" y="63"/>
                  <a:pt x="49" y="63"/>
                </a:cubicBezTo>
                <a:cubicBezTo>
                  <a:pt x="49" y="63"/>
                  <a:pt x="49" y="72"/>
                  <a:pt x="49" y="74"/>
                </a:cubicBezTo>
                <a:cubicBezTo>
                  <a:pt x="46" y="74"/>
                  <a:pt x="7" y="74"/>
                  <a:pt x="4" y="74"/>
                </a:cubicBezTo>
                <a:cubicBezTo>
                  <a:pt x="4" y="71"/>
                  <a:pt x="4" y="52"/>
                  <a:pt x="4" y="49"/>
                </a:cubicBezTo>
                <a:cubicBezTo>
                  <a:pt x="6" y="49"/>
                  <a:pt x="28" y="49"/>
                  <a:pt x="31" y="49"/>
                </a:cubicBezTo>
                <a:cubicBezTo>
                  <a:pt x="31" y="51"/>
                  <a:pt x="31" y="59"/>
                  <a:pt x="31" y="62"/>
                </a:cubicBezTo>
                <a:cubicBezTo>
                  <a:pt x="29" y="62"/>
                  <a:pt x="24" y="62"/>
                  <a:pt x="22" y="62"/>
                </a:cubicBezTo>
                <a:cubicBezTo>
                  <a:pt x="22" y="61"/>
                  <a:pt x="22" y="60"/>
                  <a:pt x="22" y="60"/>
                </a:cubicBezTo>
                <a:cubicBezTo>
                  <a:pt x="24" y="60"/>
                  <a:pt x="30" y="60"/>
                  <a:pt x="30" y="60"/>
                </a:cubicBezTo>
                <a:lnTo>
                  <a:pt x="30" y="50"/>
                </a:lnTo>
                <a:lnTo>
                  <a:pt x="5" y="50"/>
                </a:lnTo>
                <a:lnTo>
                  <a:pt x="5" y="72"/>
                </a:lnTo>
                <a:lnTo>
                  <a:pt x="48" y="72"/>
                </a:lnTo>
                <a:cubicBezTo>
                  <a:pt x="48" y="72"/>
                  <a:pt x="48" y="63"/>
                  <a:pt x="48" y="60"/>
                </a:cubicBezTo>
                <a:cubicBezTo>
                  <a:pt x="51" y="60"/>
                  <a:pt x="69" y="60"/>
                  <a:pt x="69" y="60"/>
                </a:cubicBezTo>
                <a:lnTo>
                  <a:pt x="69" y="44"/>
                </a:lnTo>
                <a:cubicBezTo>
                  <a:pt x="69" y="44"/>
                  <a:pt x="65" y="44"/>
                  <a:pt x="63" y="44"/>
                </a:cubicBezTo>
                <a:cubicBezTo>
                  <a:pt x="63" y="43"/>
                  <a:pt x="63" y="43"/>
                  <a:pt x="63" y="42"/>
                </a:cubicBezTo>
                <a:cubicBezTo>
                  <a:pt x="65" y="42"/>
                  <a:pt x="69" y="42"/>
                  <a:pt x="69" y="42"/>
                </a:cubicBezTo>
                <a:lnTo>
                  <a:pt x="69" y="35"/>
                </a:lnTo>
                <a:cubicBezTo>
                  <a:pt x="69" y="35"/>
                  <a:pt x="65" y="35"/>
                  <a:pt x="63" y="35"/>
                </a:cubicBezTo>
                <a:cubicBezTo>
                  <a:pt x="63" y="35"/>
                  <a:pt x="63" y="34"/>
                  <a:pt x="63" y="34"/>
                </a:cubicBezTo>
                <a:cubicBezTo>
                  <a:pt x="65" y="34"/>
                  <a:pt x="69" y="34"/>
                  <a:pt x="69" y="34"/>
                </a:cubicBezTo>
                <a:lnTo>
                  <a:pt x="69" y="14"/>
                </a:lnTo>
                <a:cubicBezTo>
                  <a:pt x="69" y="14"/>
                  <a:pt x="55" y="14"/>
                  <a:pt x="53" y="14"/>
                </a:cubicBezTo>
                <a:cubicBezTo>
                  <a:pt x="53" y="12"/>
                  <a:pt x="53" y="5"/>
                  <a:pt x="53" y="5"/>
                </a:cubicBezTo>
                <a:lnTo>
                  <a:pt x="38" y="5"/>
                </a:lnTo>
                <a:cubicBezTo>
                  <a:pt x="38" y="5"/>
                  <a:pt x="38" y="13"/>
                  <a:pt x="38" y="16"/>
                </a:cubicBezTo>
                <a:cubicBezTo>
                  <a:pt x="36" y="16"/>
                  <a:pt x="27" y="16"/>
                  <a:pt x="27" y="16"/>
                </a:cubicBezTo>
                <a:lnTo>
                  <a:pt x="27" y="34"/>
                </a:lnTo>
                <a:lnTo>
                  <a:pt x="44" y="34"/>
                </a:lnTo>
                <a:cubicBezTo>
                  <a:pt x="44" y="34"/>
                  <a:pt x="44" y="27"/>
                  <a:pt x="44" y="25"/>
                </a:cubicBezTo>
                <a:cubicBezTo>
                  <a:pt x="45" y="25"/>
                  <a:pt x="45" y="25"/>
                  <a:pt x="46" y="25"/>
                </a:cubicBezTo>
                <a:cubicBezTo>
                  <a:pt x="46" y="27"/>
                  <a:pt x="46" y="34"/>
                  <a:pt x="46" y="37"/>
                </a:cubicBezTo>
                <a:cubicBezTo>
                  <a:pt x="43" y="37"/>
                  <a:pt x="28" y="37"/>
                  <a:pt x="26" y="37"/>
                </a:cubicBezTo>
                <a:cubicBezTo>
                  <a:pt x="26" y="34"/>
                  <a:pt x="26" y="16"/>
                  <a:pt x="26" y="13"/>
                </a:cubicBezTo>
                <a:cubicBezTo>
                  <a:pt x="28" y="13"/>
                  <a:pt x="37" y="13"/>
                  <a:pt x="37" y="13"/>
                </a:cubicBezTo>
                <a:cubicBezTo>
                  <a:pt x="37" y="13"/>
                  <a:pt x="37" y="5"/>
                  <a:pt x="37" y="3"/>
                </a:cubicBezTo>
                <a:cubicBezTo>
                  <a:pt x="40" y="3"/>
                  <a:pt x="52" y="3"/>
                  <a:pt x="54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9" name="Freeform 14"/>
          <p:cNvSpPr>
            <a:spLocks noEditPoints="1"/>
          </p:cNvSpPr>
          <p:nvPr/>
        </p:nvSpPr>
        <p:spPr bwMode="auto">
          <a:xfrm>
            <a:off x="85725" y="6502400"/>
            <a:ext cx="447675" cy="347663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77">
                <a:moveTo>
                  <a:pt x="98" y="0"/>
                </a:moveTo>
                <a:lnTo>
                  <a:pt x="61" y="0"/>
                </a:lnTo>
                <a:lnTo>
                  <a:pt x="37" y="23"/>
                </a:lnTo>
                <a:lnTo>
                  <a:pt x="38" y="25"/>
                </a:lnTo>
                <a:cubicBezTo>
                  <a:pt x="39" y="28"/>
                  <a:pt x="41" y="32"/>
                  <a:pt x="37" y="36"/>
                </a:cubicBezTo>
                <a:cubicBezTo>
                  <a:pt x="32" y="42"/>
                  <a:pt x="25" y="38"/>
                  <a:pt x="24" y="38"/>
                </a:cubicBezTo>
                <a:lnTo>
                  <a:pt x="23" y="38"/>
                </a:lnTo>
                <a:lnTo>
                  <a:pt x="22" y="38"/>
                </a:lnTo>
                <a:lnTo>
                  <a:pt x="0" y="60"/>
                </a:lnTo>
                <a:lnTo>
                  <a:pt x="2" y="61"/>
                </a:lnTo>
                <a:cubicBezTo>
                  <a:pt x="5" y="63"/>
                  <a:pt x="9" y="71"/>
                  <a:pt x="10" y="76"/>
                </a:cubicBezTo>
                <a:lnTo>
                  <a:pt x="10" y="77"/>
                </a:lnTo>
                <a:lnTo>
                  <a:pt x="65" y="77"/>
                </a:lnTo>
                <a:lnTo>
                  <a:pt x="65" y="46"/>
                </a:lnTo>
                <a:lnTo>
                  <a:pt x="37" y="46"/>
                </a:lnTo>
                <a:lnTo>
                  <a:pt x="37" y="64"/>
                </a:lnTo>
                <a:lnTo>
                  <a:pt x="52" y="64"/>
                </a:lnTo>
                <a:lnTo>
                  <a:pt x="52" y="56"/>
                </a:lnTo>
                <a:cubicBezTo>
                  <a:pt x="52" y="56"/>
                  <a:pt x="46" y="56"/>
                  <a:pt x="43" y="56"/>
                </a:cubicBezTo>
                <a:cubicBezTo>
                  <a:pt x="43" y="55"/>
                  <a:pt x="43" y="55"/>
                  <a:pt x="43" y="54"/>
                </a:cubicBezTo>
                <a:cubicBezTo>
                  <a:pt x="46" y="54"/>
                  <a:pt x="54" y="54"/>
                  <a:pt x="56" y="54"/>
                </a:cubicBezTo>
                <a:cubicBezTo>
                  <a:pt x="56" y="57"/>
                  <a:pt x="56" y="66"/>
                  <a:pt x="56" y="69"/>
                </a:cubicBezTo>
                <a:cubicBezTo>
                  <a:pt x="53" y="69"/>
                  <a:pt x="20" y="69"/>
                  <a:pt x="17" y="69"/>
                </a:cubicBezTo>
                <a:cubicBezTo>
                  <a:pt x="16" y="65"/>
                  <a:pt x="14" y="61"/>
                  <a:pt x="12" y="59"/>
                </a:cubicBezTo>
                <a:cubicBezTo>
                  <a:pt x="14" y="58"/>
                  <a:pt x="23" y="48"/>
                  <a:pt x="25" y="47"/>
                </a:cubicBezTo>
                <a:cubicBezTo>
                  <a:pt x="28" y="48"/>
                  <a:pt x="36" y="48"/>
                  <a:pt x="41" y="43"/>
                </a:cubicBezTo>
                <a:cubicBezTo>
                  <a:pt x="46" y="39"/>
                  <a:pt x="47" y="33"/>
                  <a:pt x="47" y="29"/>
                </a:cubicBezTo>
                <a:cubicBezTo>
                  <a:pt x="47" y="27"/>
                  <a:pt x="47" y="26"/>
                  <a:pt x="47" y="25"/>
                </a:cubicBezTo>
                <a:cubicBezTo>
                  <a:pt x="48" y="24"/>
                  <a:pt x="63" y="9"/>
                  <a:pt x="64" y="8"/>
                </a:cubicBezTo>
                <a:cubicBezTo>
                  <a:pt x="66" y="8"/>
                  <a:pt x="87" y="8"/>
                  <a:pt x="90" y="8"/>
                </a:cubicBezTo>
                <a:cubicBezTo>
                  <a:pt x="90" y="11"/>
                  <a:pt x="90" y="33"/>
                  <a:pt x="90" y="36"/>
                </a:cubicBezTo>
                <a:cubicBezTo>
                  <a:pt x="87" y="36"/>
                  <a:pt x="72" y="36"/>
                  <a:pt x="69" y="36"/>
                </a:cubicBezTo>
                <a:cubicBezTo>
                  <a:pt x="69" y="33"/>
                  <a:pt x="69" y="24"/>
                  <a:pt x="69" y="22"/>
                </a:cubicBezTo>
                <a:cubicBezTo>
                  <a:pt x="70" y="22"/>
                  <a:pt x="71" y="22"/>
                  <a:pt x="73" y="22"/>
                </a:cubicBezTo>
                <a:cubicBezTo>
                  <a:pt x="73" y="24"/>
                  <a:pt x="73" y="30"/>
                  <a:pt x="73" y="30"/>
                </a:cubicBezTo>
                <a:lnTo>
                  <a:pt x="80" y="30"/>
                </a:lnTo>
                <a:lnTo>
                  <a:pt x="81" y="14"/>
                </a:lnTo>
                <a:lnTo>
                  <a:pt x="61" y="14"/>
                </a:lnTo>
                <a:lnTo>
                  <a:pt x="61" y="44"/>
                </a:lnTo>
                <a:lnTo>
                  <a:pt x="99" y="44"/>
                </a:lnTo>
                <a:lnTo>
                  <a:pt x="99" y="0"/>
                </a:lnTo>
                <a:lnTo>
                  <a:pt x="98" y="0"/>
                </a:lnTo>
                <a:close/>
                <a:moveTo>
                  <a:pt x="96" y="3"/>
                </a:moveTo>
                <a:cubicBezTo>
                  <a:pt x="96" y="6"/>
                  <a:pt x="96" y="37"/>
                  <a:pt x="96" y="40"/>
                </a:cubicBezTo>
                <a:cubicBezTo>
                  <a:pt x="93" y="40"/>
                  <a:pt x="67" y="40"/>
                  <a:pt x="64" y="40"/>
                </a:cubicBezTo>
                <a:cubicBezTo>
                  <a:pt x="64" y="38"/>
                  <a:pt x="64" y="20"/>
                  <a:pt x="64" y="18"/>
                </a:cubicBezTo>
                <a:cubicBezTo>
                  <a:pt x="66" y="18"/>
                  <a:pt x="75" y="18"/>
                  <a:pt x="77" y="18"/>
                </a:cubicBezTo>
                <a:cubicBezTo>
                  <a:pt x="77" y="20"/>
                  <a:pt x="77" y="24"/>
                  <a:pt x="77" y="26"/>
                </a:cubicBezTo>
                <a:cubicBezTo>
                  <a:pt x="77" y="26"/>
                  <a:pt x="77" y="26"/>
                  <a:pt x="76" y="26"/>
                </a:cubicBezTo>
                <a:cubicBezTo>
                  <a:pt x="76" y="24"/>
                  <a:pt x="76" y="18"/>
                  <a:pt x="76" y="18"/>
                </a:cubicBezTo>
                <a:lnTo>
                  <a:pt x="65" y="18"/>
                </a:lnTo>
                <a:lnTo>
                  <a:pt x="65" y="39"/>
                </a:lnTo>
                <a:lnTo>
                  <a:pt x="94" y="39"/>
                </a:lnTo>
                <a:lnTo>
                  <a:pt x="94" y="5"/>
                </a:lnTo>
                <a:lnTo>
                  <a:pt x="63" y="5"/>
                </a:lnTo>
                <a:lnTo>
                  <a:pt x="43" y="24"/>
                </a:lnTo>
                <a:lnTo>
                  <a:pt x="43" y="25"/>
                </a:lnTo>
                <a:cubicBezTo>
                  <a:pt x="43" y="25"/>
                  <a:pt x="45" y="36"/>
                  <a:pt x="39" y="41"/>
                </a:cubicBezTo>
                <a:cubicBezTo>
                  <a:pt x="34" y="45"/>
                  <a:pt x="26" y="44"/>
                  <a:pt x="25" y="43"/>
                </a:cubicBezTo>
                <a:lnTo>
                  <a:pt x="24" y="42"/>
                </a:lnTo>
                <a:lnTo>
                  <a:pt x="23" y="43"/>
                </a:lnTo>
                <a:lnTo>
                  <a:pt x="8" y="59"/>
                </a:lnTo>
                <a:lnTo>
                  <a:pt x="9" y="60"/>
                </a:lnTo>
                <a:cubicBezTo>
                  <a:pt x="10" y="62"/>
                  <a:pt x="14" y="68"/>
                  <a:pt x="14" y="71"/>
                </a:cubicBezTo>
                <a:lnTo>
                  <a:pt x="14" y="72"/>
                </a:lnTo>
                <a:lnTo>
                  <a:pt x="60" y="72"/>
                </a:lnTo>
                <a:lnTo>
                  <a:pt x="60" y="51"/>
                </a:lnTo>
                <a:lnTo>
                  <a:pt x="40" y="51"/>
                </a:lnTo>
                <a:lnTo>
                  <a:pt x="40" y="59"/>
                </a:lnTo>
                <a:cubicBezTo>
                  <a:pt x="40" y="59"/>
                  <a:pt x="46" y="59"/>
                  <a:pt x="48" y="59"/>
                </a:cubicBezTo>
                <a:cubicBezTo>
                  <a:pt x="48" y="60"/>
                  <a:pt x="48" y="60"/>
                  <a:pt x="48" y="60"/>
                </a:cubicBezTo>
                <a:cubicBezTo>
                  <a:pt x="46" y="60"/>
                  <a:pt x="42" y="60"/>
                  <a:pt x="40" y="60"/>
                </a:cubicBezTo>
                <a:cubicBezTo>
                  <a:pt x="40" y="58"/>
                  <a:pt x="40" y="52"/>
                  <a:pt x="40" y="50"/>
                </a:cubicBezTo>
                <a:cubicBezTo>
                  <a:pt x="43" y="50"/>
                  <a:pt x="58" y="50"/>
                  <a:pt x="61" y="50"/>
                </a:cubicBezTo>
                <a:cubicBezTo>
                  <a:pt x="61" y="53"/>
                  <a:pt x="61" y="71"/>
                  <a:pt x="61" y="73"/>
                </a:cubicBezTo>
                <a:cubicBezTo>
                  <a:pt x="58" y="73"/>
                  <a:pt x="15" y="73"/>
                  <a:pt x="13" y="73"/>
                </a:cubicBezTo>
                <a:cubicBezTo>
                  <a:pt x="12" y="70"/>
                  <a:pt x="9" y="63"/>
                  <a:pt x="6" y="60"/>
                </a:cubicBezTo>
                <a:cubicBezTo>
                  <a:pt x="8" y="57"/>
                  <a:pt x="23" y="43"/>
                  <a:pt x="24" y="42"/>
                </a:cubicBezTo>
                <a:cubicBezTo>
                  <a:pt x="28" y="43"/>
                  <a:pt x="34" y="44"/>
                  <a:pt x="39" y="39"/>
                </a:cubicBezTo>
                <a:cubicBezTo>
                  <a:pt x="42" y="36"/>
                  <a:pt x="43" y="33"/>
                  <a:pt x="43" y="31"/>
                </a:cubicBezTo>
                <a:cubicBezTo>
                  <a:pt x="43" y="28"/>
                  <a:pt x="42" y="25"/>
                  <a:pt x="41" y="24"/>
                </a:cubicBezTo>
                <a:cubicBezTo>
                  <a:pt x="43" y="22"/>
                  <a:pt x="62" y="4"/>
                  <a:pt x="63" y="3"/>
                </a:cubicBezTo>
                <a:cubicBezTo>
                  <a:pt x="64" y="3"/>
                  <a:pt x="93" y="3"/>
                  <a:pt x="96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0" name="Freeform 15"/>
          <p:cNvSpPr>
            <a:spLocks noEditPoints="1"/>
          </p:cNvSpPr>
          <p:nvPr/>
        </p:nvSpPr>
        <p:spPr bwMode="auto">
          <a:xfrm>
            <a:off x="0" y="6019800"/>
            <a:ext cx="357188" cy="352425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0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0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2147483647 w 79"/>
              <a:gd name="T91" fmla="*/ 2147483647 h 78"/>
              <a:gd name="T92" fmla="*/ 2147483647 w 79"/>
              <a:gd name="T93" fmla="*/ 2147483647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8">
                <a:moveTo>
                  <a:pt x="52" y="0"/>
                </a:moveTo>
                <a:lnTo>
                  <a:pt x="24" y="0"/>
                </a:lnTo>
                <a:cubicBezTo>
                  <a:pt x="24" y="0"/>
                  <a:pt x="24" y="2"/>
                  <a:pt x="24" y="3"/>
                </a:cubicBezTo>
                <a:cubicBezTo>
                  <a:pt x="21" y="3"/>
                  <a:pt x="12" y="3"/>
                  <a:pt x="12" y="3"/>
                </a:cubicBezTo>
                <a:cubicBezTo>
                  <a:pt x="12" y="3"/>
                  <a:pt x="12" y="22"/>
                  <a:pt x="12" y="25"/>
                </a:cubicBezTo>
                <a:cubicBezTo>
                  <a:pt x="9" y="25"/>
                  <a:pt x="0" y="25"/>
                  <a:pt x="0" y="25"/>
                </a:cubicBezTo>
                <a:lnTo>
                  <a:pt x="0" y="78"/>
                </a:lnTo>
                <a:lnTo>
                  <a:pt x="32" y="78"/>
                </a:lnTo>
                <a:lnTo>
                  <a:pt x="32" y="43"/>
                </a:lnTo>
                <a:lnTo>
                  <a:pt x="13" y="43"/>
                </a:lnTo>
                <a:lnTo>
                  <a:pt x="13" y="59"/>
                </a:lnTo>
                <a:lnTo>
                  <a:pt x="22" y="59"/>
                </a:lnTo>
                <a:cubicBezTo>
                  <a:pt x="22" y="59"/>
                  <a:pt x="22" y="54"/>
                  <a:pt x="22" y="52"/>
                </a:cubicBezTo>
                <a:cubicBezTo>
                  <a:pt x="23" y="52"/>
                  <a:pt x="23" y="52"/>
                  <a:pt x="24" y="52"/>
                </a:cubicBezTo>
                <a:cubicBezTo>
                  <a:pt x="24" y="54"/>
                  <a:pt x="24" y="66"/>
                  <a:pt x="24" y="69"/>
                </a:cubicBezTo>
                <a:cubicBezTo>
                  <a:pt x="22" y="69"/>
                  <a:pt x="12" y="69"/>
                  <a:pt x="9" y="69"/>
                </a:cubicBezTo>
                <a:cubicBezTo>
                  <a:pt x="9" y="66"/>
                  <a:pt x="9" y="37"/>
                  <a:pt x="9" y="34"/>
                </a:cubicBezTo>
                <a:cubicBezTo>
                  <a:pt x="12" y="34"/>
                  <a:pt x="21" y="34"/>
                  <a:pt x="21" y="34"/>
                </a:cubicBezTo>
                <a:cubicBezTo>
                  <a:pt x="21" y="34"/>
                  <a:pt x="21" y="16"/>
                  <a:pt x="21" y="13"/>
                </a:cubicBezTo>
                <a:cubicBezTo>
                  <a:pt x="23" y="13"/>
                  <a:pt x="28" y="13"/>
                  <a:pt x="30" y="13"/>
                </a:cubicBezTo>
                <a:cubicBezTo>
                  <a:pt x="30" y="15"/>
                  <a:pt x="30" y="18"/>
                  <a:pt x="30" y="18"/>
                </a:cubicBezTo>
                <a:lnTo>
                  <a:pt x="39" y="18"/>
                </a:lnTo>
                <a:cubicBezTo>
                  <a:pt x="39" y="18"/>
                  <a:pt x="39" y="15"/>
                  <a:pt x="39" y="13"/>
                </a:cubicBezTo>
                <a:cubicBezTo>
                  <a:pt x="39" y="15"/>
                  <a:pt x="39" y="18"/>
                  <a:pt x="39" y="18"/>
                </a:cubicBezTo>
                <a:lnTo>
                  <a:pt x="48" y="18"/>
                </a:lnTo>
                <a:cubicBezTo>
                  <a:pt x="48" y="18"/>
                  <a:pt x="48" y="14"/>
                  <a:pt x="48" y="13"/>
                </a:cubicBezTo>
                <a:cubicBezTo>
                  <a:pt x="50" y="13"/>
                  <a:pt x="58" y="13"/>
                  <a:pt x="60" y="13"/>
                </a:cubicBezTo>
                <a:cubicBezTo>
                  <a:pt x="60" y="15"/>
                  <a:pt x="60" y="29"/>
                  <a:pt x="60" y="29"/>
                </a:cubicBezTo>
                <a:cubicBezTo>
                  <a:pt x="60" y="29"/>
                  <a:pt x="67" y="29"/>
                  <a:pt x="70" y="29"/>
                </a:cubicBezTo>
                <a:cubicBezTo>
                  <a:pt x="70" y="31"/>
                  <a:pt x="70" y="34"/>
                  <a:pt x="70" y="36"/>
                </a:cubicBezTo>
                <a:cubicBezTo>
                  <a:pt x="67" y="36"/>
                  <a:pt x="59" y="36"/>
                  <a:pt x="59" y="36"/>
                </a:cubicBezTo>
                <a:cubicBezTo>
                  <a:pt x="59" y="36"/>
                  <a:pt x="59" y="45"/>
                  <a:pt x="59" y="47"/>
                </a:cubicBezTo>
                <a:cubicBezTo>
                  <a:pt x="56" y="47"/>
                  <a:pt x="49" y="47"/>
                  <a:pt x="47" y="47"/>
                </a:cubicBezTo>
                <a:cubicBezTo>
                  <a:pt x="47" y="45"/>
                  <a:pt x="47" y="39"/>
                  <a:pt x="47" y="37"/>
                </a:cubicBezTo>
                <a:cubicBezTo>
                  <a:pt x="49" y="37"/>
                  <a:pt x="57" y="37"/>
                  <a:pt x="57" y="37"/>
                </a:cubicBezTo>
                <a:lnTo>
                  <a:pt x="57" y="29"/>
                </a:lnTo>
                <a:lnTo>
                  <a:pt x="38" y="29"/>
                </a:lnTo>
                <a:lnTo>
                  <a:pt x="38" y="55"/>
                </a:lnTo>
                <a:lnTo>
                  <a:pt x="69" y="55"/>
                </a:lnTo>
                <a:cubicBezTo>
                  <a:pt x="69" y="55"/>
                  <a:pt x="69" y="46"/>
                  <a:pt x="69" y="44"/>
                </a:cubicBezTo>
                <a:cubicBezTo>
                  <a:pt x="71" y="44"/>
                  <a:pt x="79" y="44"/>
                  <a:pt x="79" y="44"/>
                </a:cubicBezTo>
                <a:lnTo>
                  <a:pt x="79" y="20"/>
                </a:lnTo>
                <a:cubicBezTo>
                  <a:pt x="79" y="20"/>
                  <a:pt x="71" y="20"/>
                  <a:pt x="69" y="20"/>
                </a:cubicBezTo>
                <a:cubicBezTo>
                  <a:pt x="69" y="17"/>
                  <a:pt x="69" y="4"/>
                  <a:pt x="69" y="4"/>
                </a:cubicBezTo>
                <a:cubicBezTo>
                  <a:pt x="69" y="4"/>
                  <a:pt x="56" y="4"/>
                  <a:pt x="53" y="4"/>
                </a:cubicBezTo>
                <a:cubicBezTo>
                  <a:pt x="53" y="3"/>
                  <a:pt x="53" y="0"/>
                  <a:pt x="53" y="0"/>
                </a:cubicBezTo>
                <a:lnTo>
                  <a:pt x="52" y="0"/>
                </a:lnTo>
                <a:close/>
                <a:moveTo>
                  <a:pt x="50" y="3"/>
                </a:moveTo>
                <a:cubicBezTo>
                  <a:pt x="50" y="4"/>
                  <a:pt x="50" y="7"/>
                  <a:pt x="50" y="7"/>
                </a:cubicBezTo>
                <a:cubicBezTo>
                  <a:pt x="50" y="7"/>
                  <a:pt x="63" y="7"/>
                  <a:pt x="65" y="7"/>
                </a:cubicBezTo>
                <a:cubicBezTo>
                  <a:pt x="65" y="10"/>
                  <a:pt x="65" y="24"/>
                  <a:pt x="65" y="24"/>
                </a:cubicBezTo>
                <a:cubicBezTo>
                  <a:pt x="65" y="24"/>
                  <a:pt x="73" y="24"/>
                  <a:pt x="75" y="24"/>
                </a:cubicBezTo>
                <a:cubicBezTo>
                  <a:pt x="75" y="26"/>
                  <a:pt x="75" y="38"/>
                  <a:pt x="75" y="41"/>
                </a:cubicBezTo>
                <a:cubicBezTo>
                  <a:pt x="73" y="41"/>
                  <a:pt x="65" y="41"/>
                  <a:pt x="65" y="41"/>
                </a:cubicBezTo>
                <a:cubicBezTo>
                  <a:pt x="65" y="41"/>
                  <a:pt x="65" y="50"/>
                  <a:pt x="65" y="52"/>
                </a:cubicBezTo>
                <a:cubicBezTo>
                  <a:pt x="62" y="52"/>
                  <a:pt x="44" y="52"/>
                  <a:pt x="41" y="52"/>
                </a:cubicBezTo>
                <a:cubicBezTo>
                  <a:pt x="41" y="49"/>
                  <a:pt x="41" y="35"/>
                  <a:pt x="41" y="32"/>
                </a:cubicBezTo>
                <a:cubicBezTo>
                  <a:pt x="44" y="32"/>
                  <a:pt x="51" y="32"/>
                  <a:pt x="53" y="32"/>
                </a:cubicBezTo>
                <a:cubicBezTo>
                  <a:pt x="53" y="33"/>
                  <a:pt x="53" y="33"/>
                  <a:pt x="53" y="34"/>
                </a:cubicBezTo>
                <a:cubicBezTo>
                  <a:pt x="51" y="34"/>
                  <a:pt x="43" y="34"/>
                  <a:pt x="43" y="34"/>
                </a:cubicBezTo>
                <a:lnTo>
                  <a:pt x="43" y="51"/>
                </a:lnTo>
                <a:lnTo>
                  <a:pt x="62" y="51"/>
                </a:lnTo>
                <a:cubicBezTo>
                  <a:pt x="62" y="51"/>
                  <a:pt x="62" y="42"/>
                  <a:pt x="62" y="40"/>
                </a:cubicBezTo>
                <a:cubicBezTo>
                  <a:pt x="65" y="40"/>
                  <a:pt x="73" y="40"/>
                  <a:pt x="73" y="40"/>
                </a:cubicBezTo>
                <a:lnTo>
                  <a:pt x="73" y="25"/>
                </a:lnTo>
                <a:cubicBezTo>
                  <a:pt x="73" y="25"/>
                  <a:pt x="66" y="25"/>
                  <a:pt x="64" y="25"/>
                </a:cubicBezTo>
                <a:cubicBezTo>
                  <a:pt x="64" y="23"/>
                  <a:pt x="64" y="9"/>
                  <a:pt x="64" y="9"/>
                </a:cubicBezTo>
                <a:lnTo>
                  <a:pt x="44" y="9"/>
                </a:lnTo>
                <a:cubicBezTo>
                  <a:pt x="44" y="9"/>
                  <a:pt x="44" y="13"/>
                  <a:pt x="44" y="15"/>
                </a:cubicBezTo>
                <a:cubicBezTo>
                  <a:pt x="44" y="15"/>
                  <a:pt x="43" y="15"/>
                  <a:pt x="43" y="15"/>
                </a:cubicBezTo>
                <a:cubicBezTo>
                  <a:pt x="43" y="13"/>
                  <a:pt x="43" y="10"/>
                  <a:pt x="43" y="10"/>
                </a:cubicBezTo>
                <a:lnTo>
                  <a:pt x="36" y="10"/>
                </a:lnTo>
                <a:cubicBezTo>
                  <a:pt x="36" y="10"/>
                  <a:pt x="36" y="13"/>
                  <a:pt x="36" y="15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3"/>
                  <a:pt x="34" y="10"/>
                  <a:pt x="34" y="10"/>
                </a:cubicBezTo>
                <a:lnTo>
                  <a:pt x="18" y="10"/>
                </a:lnTo>
                <a:cubicBezTo>
                  <a:pt x="18" y="10"/>
                  <a:pt x="18" y="28"/>
                  <a:pt x="18" y="30"/>
                </a:cubicBezTo>
                <a:cubicBezTo>
                  <a:pt x="15" y="30"/>
                  <a:pt x="6" y="30"/>
                  <a:pt x="6" y="30"/>
                </a:cubicBezTo>
                <a:lnTo>
                  <a:pt x="6" y="73"/>
                </a:lnTo>
                <a:lnTo>
                  <a:pt x="28" y="73"/>
                </a:lnTo>
                <a:lnTo>
                  <a:pt x="28" y="48"/>
                </a:lnTo>
                <a:lnTo>
                  <a:pt x="18" y="48"/>
                </a:lnTo>
                <a:cubicBezTo>
                  <a:pt x="18" y="48"/>
                  <a:pt x="18" y="54"/>
                  <a:pt x="18" y="56"/>
                </a:cubicBezTo>
                <a:cubicBezTo>
                  <a:pt x="17" y="56"/>
                  <a:pt x="17" y="56"/>
                  <a:pt x="16" y="56"/>
                </a:cubicBezTo>
                <a:cubicBezTo>
                  <a:pt x="16" y="54"/>
                  <a:pt x="16" y="49"/>
                  <a:pt x="16" y="47"/>
                </a:cubicBezTo>
                <a:cubicBezTo>
                  <a:pt x="18" y="47"/>
                  <a:pt x="26" y="47"/>
                  <a:pt x="29" y="47"/>
                </a:cubicBezTo>
                <a:cubicBezTo>
                  <a:pt x="29" y="49"/>
                  <a:pt x="29" y="71"/>
                  <a:pt x="29" y="74"/>
                </a:cubicBezTo>
                <a:cubicBezTo>
                  <a:pt x="26" y="74"/>
                  <a:pt x="6" y="74"/>
                  <a:pt x="4" y="74"/>
                </a:cubicBezTo>
                <a:cubicBezTo>
                  <a:pt x="4" y="71"/>
                  <a:pt x="4" y="32"/>
                  <a:pt x="4" y="29"/>
                </a:cubicBezTo>
                <a:cubicBezTo>
                  <a:pt x="6" y="29"/>
                  <a:pt x="15" y="29"/>
                  <a:pt x="15" y="29"/>
                </a:cubicBezTo>
                <a:cubicBezTo>
                  <a:pt x="15" y="29"/>
                  <a:pt x="15" y="10"/>
                  <a:pt x="15" y="7"/>
                </a:cubicBezTo>
                <a:cubicBezTo>
                  <a:pt x="18" y="7"/>
                  <a:pt x="27" y="7"/>
                  <a:pt x="27" y="7"/>
                </a:cubicBezTo>
                <a:cubicBezTo>
                  <a:pt x="27" y="7"/>
                  <a:pt x="27" y="4"/>
                  <a:pt x="27" y="3"/>
                </a:cubicBezTo>
                <a:cubicBezTo>
                  <a:pt x="30" y="3"/>
                  <a:pt x="47" y="3"/>
                  <a:pt x="5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1" name="Freeform 16"/>
          <p:cNvSpPr>
            <a:spLocks noEditPoints="1"/>
          </p:cNvSpPr>
          <p:nvPr/>
        </p:nvSpPr>
        <p:spPr bwMode="auto">
          <a:xfrm>
            <a:off x="17463" y="6257925"/>
            <a:ext cx="350837" cy="447675"/>
          </a:xfrm>
          <a:custGeom>
            <a:avLst/>
            <a:gdLst>
              <a:gd name="T0" fmla="*/ 2147483647 w 78"/>
              <a:gd name="T1" fmla="*/ 0 h 99"/>
              <a:gd name="T2" fmla="*/ 2147483647 w 78"/>
              <a:gd name="T3" fmla="*/ 2147483647 h 99"/>
              <a:gd name="T4" fmla="*/ 2147483647 w 78"/>
              <a:gd name="T5" fmla="*/ 2147483647 h 99"/>
              <a:gd name="T6" fmla="*/ 2147483647 w 78"/>
              <a:gd name="T7" fmla="*/ 2147483647 h 99"/>
              <a:gd name="T8" fmla="*/ 2147483647 w 78"/>
              <a:gd name="T9" fmla="*/ 2147483647 h 99"/>
              <a:gd name="T10" fmla="*/ 2147483647 w 78"/>
              <a:gd name="T11" fmla="*/ 2147483647 h 99"/>
              <a:gd name="T12" fmla="*/ 2147483647 w 78"/>
              <a:gd name="T13" fmla="*/ 2147483647 h 99"/>
              <a:gd name="T14" fmla="*/ 2147483647 w 78"/>
              <a:gd name="T15" fmla="*/ 2147483647 h 99"/>
              <a:gd name="T16" fmla="*/ 2147483647 w 78"/>
              <a:gd name="T17" fmla="*/ 2147483647 h 99"/>
              <a:gd name="T18" fmla="*/ 2147483647 w 78"/>
              <a:gd name="T19" fmla="*/ 2147483647 h 99"/>
              <a:gd name="T20" fmla="*/ 2147483647 w 78"/>
              <a:gd name="T21" fmla="*/ 2147483647 h 99"/>
              <a:gd name="T22" fmla="*/ 2147483647 w 78"/>
              <a:gd name="T23" fmla="*/ 2147483647 h 99"/>
              <a:gd name="T24" fmla="*/ 2147483647 w 78"/>
              <a:gd name="T25" fmla="*/ 2147483647 h 99"/>
              <a:gd name="T26" fmla="*/ 2147483647 w 78"/>
              <a:gd name="T27" fmla="*/ 2147483647 h 99"/>
              <a:gd name="T28" fmla="*/ 0 w 78"/>
              <a:gd name="T29" fmla="*/ 2147483647 h 99"/>
              <a:gd name="T30" fmla="*/ 2147483647 w 78"/>
              <a:gd name="T31" fmla="*/ 2147483647 h 99"/>
              <a:gd name="T32" fmla="*/ 2147483647 w 78"/>
              <a:gd name="T33" fmla="*/ 2147483647 h 99"/>
              <a:gd name="T34" fmla="*/ 2147483647 w 78"/>
              <a:gd name="T35" fmla="*/ 2147483647 h 99"/>
              <a:gd name="T36" fmla="*/ 2147483647 w 78"/>
              <a:gd name="T37" fmla="*/ 2147483647 h 99"/>
              <a:gd name="T38" fmla="*/ 2147483647 w 78"/>
              <a:gd name="T39" fmla="*/ 2147483647 h 99"/>
              <a:gd name="T40" fmla="*/ 2147483647 w 78"/>
              <a:gd name="T41" fmla="*/ 0 h 99"/>
              <a:gd name="T42" fmla="*/ 2147483647 w 78"/>
              <a:gd name="T43" fmla="*/ 2147483647 h 99"/>
              <a:gd name="T44" fmla="*/ 2147483647 w 78"/>
              <a:gd name="T45" fmla="*/ 2147483647 h 99"/>
              <a:gd name="T46" fmla="*/ 2147483647 w 78"/>
              <a:gd name="T47" fmla="*/ 2147483647 h 99"/>
              <a:gd name="T48" fmla="*/ 2147483647 w 78"/>
              <a:gd name="T49" fmla="*/ 2147483647 h 99"/>
              <a:gd name="T50" fmla="*/ 2147483647 w 78"/>
              <a:gd name="T51" fmla="*/ 2147483647 h 99"/>
              <a:gd name="T52" fmla="*/ 2147483647 w 78"/>
              <a:gd name="T53" fmla="*/ 2147483647 h 99"/>
              <a:gd name="T54" fmla="*/ 2147483647 w 78"/>
              <a:gd name="T55" fmla="*/ 2147483647 h 99"/>
              <a:gd name="T56" fmla="*/ 2147483647 w 78"/>
              <a:gd name="T57" fmla="*/ 2147483647 h 99"/>
              <a:gd name="T58" fmla="*/ 2147483647 w 78"/>
              <a:gd name="T59" fmla="*/ 2147483647 h 99"/>
              <a:gd name="T60" fmla="*/ 2147483647 w 78"/>
              <a:gd name="T61" fmla="*/ 2147483647 h 99"/>
              <a:gd name="T62" fmla="*/ 2147483647 w 78"/>
              <a:gd name="T63" fmla="*/ 2147483647 h 99"/>
              <a:gd name="T64" fmla="*/ 2147483647 w 78"/>
              <a:gd name="T65" fmla="*/ 2147483647 h 99"/>
              <a:gd name="T66" fmla="*/ 2147483647 w 78"/>
              <a:gd name="T67" fmla="*/ 2147483647 h 99"/>
              <a:gd name="T68" fmla="*/ 2147483647 w 78"/>
              <a:gd name="T69" fmla="*/ 2147483647 h 99"/>
              <a:gd name="T70" fmla="*/ 2147483647 w 78"/>
              <a:gd name="T71" fmla="*/ 2147483647 h 99"/>
              <a:gd name="T72" fmla="*/ 2147483647 w 78"/>
              <a:gd name="T73" fmla="*/ 2147483647 h 99"/>
              <a:gd name="T74" fmla="*/ 2147483647 w 78"/>
              <a:gd name="T75" fmla="*/ 2147483647 h 99"/>
              <a:gd name="T76" fmla="*/ 2147483647 w 78"/>
              <a:gd name="T77" fmla="*/ 2147483647 h 99"/>
              <a:gd name="T78" fmla="*/ 2147483647 w 78"/>
              <a:gd name="T79" fmla="*/ 2147483647 h 99"/>
              <a:gd name="T80" fmla="*/ 2147483647 w 78"/>
              <a:gd name="T81" fmla="*/ 2147483647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9">
                <a:moveTo>
                  <a:pt x="76" y="0"/>
                </a:moveTo>
                <a:lnTo>
                  <a:pt x="33" y="0"/>
                </a:lnTo>
                <a:lnTo>
                  <a:pt x="33" y="39"/>
                </a:lnTo>
                <a:lnTo>
                  <a:pt x="63" y="39"/>
                </a:lnTo>
                <a:lnTo>
                  <a:pt x="63" y="19"/>
                </a:lnTo>
                <a:lnTo>
                  <a:pt x="47" y="19"/>
                </a:lnTo>
                <a:lnTo>
                  <a:pt x="47" y="27"/>
                </a:lnTo>
                <a:cubicBezTo>
                  <a:pt x="47" y="27"/>
                  <a:pt x="53" y="27"/>
                  <a:pt x="55" y="27"/>
                </a:cubicBezTo>
                <a:cubicBezTo>
                  <a:pt x="55" y="28"/>
                  <a:pt x="55" y="29"/>
                  <a:pt x="55" y="31"/>
                </a:cubicBezTo>
                <a:cubicBezTo>
                  <a:pt x="53" y="31"/>
                  <a:pt x="44" y="31"/>
                  <a:pt x="41" y="31"/>
                </a:cubicBezTo>
                <a:cubicBezTo>
                  <a:pt x="41" y="28"/>
                  <a:pt x="41" y="12"/>
                  <a:pt x="41" y="10"/>
                </a:cubicBezTo>
                <a:cubicBezTo>
                  <a:pt x="44" y="10"/>
                  <a:pt x="66" y="10"/>
                  <a:pt x="69" y="10"/>
                </a:cubicBezTo>
                <a:cubicBezTo>
                  <a:pt x="69" y="12"/>
                  <a:pt x="69" y="34"/>
                  <a:pt x="69" y="35"/>
                </a:cubicBezTo>
                <a:cubicBezTo>
                  <a:pt x="68" y="36"/>
                  <a:pt x="53" y="51"/>
                  <a:pt x="52" y="53"/>
                </a:cubicBezTo>
                <a:cubicBezTo>
                  <a:pt x="49" y="52"/>
                  <a:pt x="39" y="52"/>
                  <a:pt x="34" y="58"/>
                </a:cubicBezTo>
                <a:cubicBezTo>
                  <a:pt x="31" y="62"/>
                  <a:pt x="29" y="67"/>
                  <a:pt x="29" y="71"/>
                </a:cubicBezTo>
                <a:cubicBezTo>
                  <a:pt x="29" y="72"/>
                  <a:pt x="30" y="74"/>
                  <a:pt x="30" y="75"/>
                </a:cubicBezTo>
                <a:cubicBezTo>
                  <a:pt x="29" y="76"/>
                  <a:pt x="19" y="85"/>
                  <a:pt x="18" y="87"/>
                </a:cubicBezTo>
                <a:cubicBezTo>
                  <a:pt x="16" y="86"/>
                  <a:pt x="11" y="83"/>
                  <a:pt x="8" y="82"/>
                </a:cubicBezTo>
                <a:cubicBezTo>
                  <a:pt x="8" y="80"/>
                  <a:pt x="8" y="46"/>
                  <a:pt x="8" y="43"/>
                </a:cubicBezTo>
                <a:cubicBezTo>
                  <a:pt x="10" y="43"/>
                  <a:pt x="20" y="43"/>
                  <a:pt x="23" y="43"/>
                </a:cubicBezTo>
                <a:cubicBezTo>
                  <a:pt x="23" y="46"/>
                  <a:pt x="23" y="54"/>
                  <a:pt x="23" y="56"/>
                </a:cubicBezTo>
                <a:cubicBezTo>
                  <a:pt x="22" y="56"/>
                  <a:pt x="22" y="56"/>
                  <a:pt x="21" y="56"/>
                </a:cubicBezTo>
                <a:cubicBezTo>
                  <a:pt x="21" y="54"/>
                  <a:pt x="21" y="48"/>
                  <a:pt x="21" y="48"/>
                </a:cubicBezTo>
                <a:lnTo>
                  <a:pt x="13" y="48"/>
                </a:lnTo>
                <a:lnTo>
                  <a:pt x="13" y="63"/>
                </a:lnTo>
                <a:lnTo>
                  <a:pt x="30" y="63"/>
                </a:lnTo>
                <a:lnTo>
                  <a:pt x="30" y="35"/>
                </a:lnTo>
                <a:lnTo>
                  <a:pt x="0" y="35"/>
                </a:lnTo>
                <a:lnTo>
                  <a:pt x="0" y="89"/>
                </a:lnTo>
                <a:lnTo>
                  <a:pt x="1" y="89"/>
                </a:lnTo>
                <a:cubicBezTo>
                  <a:pt x="6" y="91"/>
                  <a:pt x="14" y="94"/>
                  <a:pt x="16" y="97"/>
                </a:cubicBezTo>
                <a:lnTo>
                  <a:pt x="17" y="99"/>
                </a:lnTo>
                <a:lnTo>
                  <a:pt x="39" y="76"/>
                </a:lnTo>
                <a:lnTo>
                  <a:pt x="39" y="75"/>
                </a:lnTo>
                <a:cubicBezTo>
                  <a:pt x="39" y="75"/>
                  <a:pt x="35" y="68"/>
                  <a:pt x="40" y="63"/>
                </a:cubicBezTo>
                <a:cubicBezTo>
                  <a:pt x="45" y="58"/>
                  <a:pt x="49" y="60"/>
                  <a:pt x="52" y="62"/>
                </a:cubicBezTo>
                <a:lnTo>
                  <a:pt x="54" y="63"/>
                </a:lnTo>
                <a:lnTo>
                  <a:pt x="55" y="62"/>
                </a:lnTo>
                <a:lnTo>
                  <a:pt x="78" y="38"/>
                </a:lnTo>
                <a:lnTo>
                  <a:pt x="78" y="0"/>
                </a:lnTo>
                <a:lnTo>
                  <a:pt x="76" y="0"/>
                </a:lnTo>
                <a:close/>
                <a:moveTo>
                  <a:pt x="74" y="4"/>
                </a:moveTo>
                <a:cubicBezTo>
                  <a:pt x="74" y="7"/>
                  <a:pt x="74" y="36"/>
                  <a:pt x="74" y="37"/>
                </a:cubicBezTo>
                <a:cubicBezTo>
                  <a:pt x="73" y="38"/>
                  <a:pt x="55" y="57"/>
                  <a:pt x="53" y="59"/>
                </a:cubicBezTo>
                <a:cubicBezTo>
                  <a:pt x="50" y="57"/>
                  <a:pt x="44" y="54"/>
                  <a:pt x="38" y="60"/>
                </a:cubicBezTo>
                <a:cubicBezTo>
                  <a:pt x="35" y="63"/>
                  <a:pt x="34" y="67"/>
                  <a:pt x="34" y="70"/>
                </a:cubicBezTo>
                <a:cubicBezTo>
                  <a:pt x="34" y="72"/>
                  <a:pt x="35" y="74"/>
                  <a:pt x="35" y="75"/>
                </a:cubicBezTo>
                <a:cubicBezTo>
                  <a:pt x="34" y="77"/>
                  <a:pt x="19" y="91"/>
                  <a:pt x="17" y="94"/>
                </a:cubicBezTo>
                <a:cubicBezTo>
                  <a:pt x="14" y="90"/>
                  <a:pt x="6" y="87"/>
                  <a:pt x="3" y="86"/>
                </a:cubicBezTo>
                <a:cubicBezTo>
                  <a:pt x="3" y="84"/>
                  <a:pt x="3" y="42"/>
                  <a:pt x="3" y="39"/>
                </a:cubicBezTo>
                <a:cubicBezTo>
                  <a:pt x="6" y="39"/>
                  <a:pt x="24" y="39"/>
                  <a:pt x="27" y="39"/>
                </a:cubicBezTo>
                <a:cubicBezTo>
                  <a:pt x="27" y="41"/>
                  <a:pt x="27" y="57"/>
                  <a:pt x="27" y="60"/>
                </a:cubicBezTo>
                <a:cubicBezTo>
                  <a:pt x="25" y="60"/>
                  <a:pt x="19" y="60"/>
                  <a:pt x="16" y="60"/>
                </a:cubicBezTo>
                <a:cubicBezTo>
                  <a:pt x="16" y="57"/>
                  <a:pt x="16" y="53"/>
                  <a:pt x="16" y="51"/>
                </a:cubicBezTo>
                <a:cubicBezTo>
                  <a:pt x="17" y="51"/>
                  <a:pt x="17" y="51"/>
                  <a:pt x="18" y="51"/>
                </a:cubicBezTo>
                <a:cubicBezTo>
                  <a:pt x="18" y="53"/>
                  <a:pt x="18" y="60"/>
                  <a:pt x="18" y="60"/>
                </a:cubicBezTo>
                <a:lnTo>
                  <a:pt x="26" y="60"/>
                </a:lnTo>
                <a:lnTo>
                  <a:pt x="26" y="40"/>
                </a:lnTo>
                <a:lnTo>
                  <a:pt x="4" y="40"/>
                </a:lnTo>
                <a:lnTo>
                  <a:pt x="4" y="85"/>
                </a:lnTo>
                <a:lnTo>
                  <a:pt x="6" y="85"/>
                </a:lnTo>
                <a:cubicBezTo>
                  <a:pt x="9" y="86"/>
                  <a:pt x="15" y="89"/>
                  <a:pt x="17" y="90"/>
                </a:cubicBezTo>
                <a:lnTo>
                  <a:pt x="18" y="91"/>
                </a:lnTo>
                <a:lnTo>
                  <a:pt x="35" y="75"/>
                </a:lnTo>
                <a:lnTo>
                  <a:pt x="33" y="74"/>
                </a:lnTo>
                <a:cubicBezTo>
                  <a:pt x="32" y="73"/>
                  <a:pt x="32" y="66"/>
                  <a:pt x="36" y="60"/>
                </a:cubicBezTo>
                <a:cubicBezTo>
                  <a:pt x="41" y="54"/>
                  <a:pt x="52" y="56"/>
                  <a:pt x="52" y="56"/>
                </a:cubicBezTo>
                <a:lnTo>
                  <a:pt x="53" y="56"/>
                </a:lnTo>
                <a:lnTo>
                  <a:pt x="72" y="37"/>
                </a:lnTo>
                <a:lnTo>
                  <a:pt x="72" y="6"/>
                </a:lnTo>
                <a:lnTo>
                  <a:pt x="38" y="6"/>
                </a:lnTo>
                <a:lnTo>
                  <a:pt x="38" y="34"/>
                </a:lnTo>
                <a:lnTo>
                  <a:pt x="59" y="34"/>
                </a:lnTo>
                <a:lnTo>
                  <a:pt x="59" y="23"/>
                </a:lnTo>
                <a:cubicBezTo>
                  <a:pt x="59" y="23"/>
                  <a:pt x="53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23"/>
                  <a:pt x="57" y="22"/>
                  <a:pt x="59" y="22"/>
                </a:cubicBezTo>
                <a:cubicBezTo>
                  <a:pt x="59" y="25"/>
                  <a:pt x="59" y="33"/>
                  <a:pt x="59" y="36"/>
                </a:cubicBezTo>
                <a:cubicBezTo>
                  <a:pt x="56" y="36"/>
                  <a:pt x="39" y="36"/>
                  <a:pt x="36" y="36"/>
                </a:cubicBezTo>
                <a:cubicBezTo>
                  <a:pt x="36" y="33"/>
                  <a:pt x="36" y="7"/>
                  <a:pt x="36" y="4"/>
                </a:cubicBezTo>
                <a:cubicBezTo>
                  <a:pt x="39" y="4"/>
                  <a:pt x="71" y="4"/>
                  <a:pt x="74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Rectangle 17"/>
          <p:cNvSpPr>
            <a:spLocks noChangeArrowheads="1"/>
          </p:cNvSpPr>
          <p:nvPr/>
        </p:nvSpPr>
        <p:spPr bwMode="auto">
          <a:xfrm>
            <a:off x="1411288" y="6656388"/>
            <a:ext cx="6313487" cy="49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2063" name="Freeform 23"/>
          <p:cNvSpPr>
            <a:spLocks noEditPoints="1"/>
          </p:cNvSpPr>
          <p:nvPr/>
        </p:nvSpPr>
        <p:spPr bwMode="auto">
          <a:xfrm>
            <a:off x="8307388" y="6488113"/>
            <a:ext cx="379412" cy="369887"/>
          </a:xfrm>
          <a:custGeom>
            <a:avLst/>
            <a:gdLst>
              <a:gd name="T0" fmla="*/ 2147483647 w 79"/>
              <a:gd name="T1" fmla="*/ 0 h 77"/>
              <a:gd name="T2" fmla="*/ 2147483647 w 79"/>
              <a:gd name="T3" fmla="*/ 2147483647 h 77"/>
              <a:gd name="T4" fmla="*/ 0 w 79"/>
              <a:gd name="T5" fmla="*/ 2147483647 h 77"/>
              <a:gd name="T6" fmla="*/ 2147483647 w 79"/>
              <a:gd name="T7" fmla="*/ 2147483647 h 77"/>
              <a:gd name="T8" fmla="*/ 2147483647 w 79"/>
              <a:gd name="T9" fmla="*/ 2147483647 h 77"/>
              <a:gd name="T10" fmla="*/ 2147483647 w 79"/>
              <a:gd name="T11" fmla="*/ 2147483647 h 77"/>
              <a:gd name="T12" fmla="*/ 2147483647 w 79"/>
              <a:gd name="T13" fmla="*/ 2147483647 h 77"/>
              <a:gd name="T14" fmla="*/ 2147483647 w 79"/>
              <a:gd name="T15" fmla="*/ 2147483647 h 77"/>
              <a:gd name="T16" fmla="*/ 2147483647 w 79"/>
              <a:gd name="T17" fmla="*/ 2147483647 h 77"/>
              <a:gd name="T18" fmla="*/ 2147483647 w 79"/>
              <a:gd name="T19" fmla="*/ 2147483647 h 77"/>
              <a:gd name="T20" fmla="*/ 2147483647 w 79"/>
              <a:gd name="T21" fmla="*/ 2147483647 h 77"/>
              <a:gd name="T22" fmla="*/ 2147483647 w 79"/>
              <a:gd name="T23" fmla="*/ 2147483647 h 77"/>
              <a:gd name="T24" fmla="*/ 2147483647 w 79"/>
              <a:gd name="T25" fmla="*/ 2147483647 h 77"/>
              <a:gd name="T26" fmla="*/ 2147483647 w 79"/>
              <a:gd name="T27" fmla="*/ 2147483647 h 77"/>
              <a:gd name="T28" fmla="*/ 2147483647 w 79"/>
              <a:gd name="T29" fmla="*/ 2147483647 h 77"/>
              <a:gd name="T30" fmla="*/ 2147483647 w 79"/>
              <a:gd name="T31" fmla="*/ 2147483647 h 77"/>
              <a:gd name="T32" fmla="*/ 2147483647 w 79"/>
              <a:gd name="T33" fmla="*/ 2147483647 h 77"/>
              <a:gd name="T34" fmla="*/ 2147483647 w 79"/>
              <a:gd name="T35" fmla="*/ 2147483647 h 77"/>
              <a:gd name="T36" fmla="*/ 2147483647 w 79"/>
              <a:gd name="T37" fmla="*/ 2147483647 h 77"/>
              <a:gd name="T38" fmla="*/ 2147483647 w 79"/>
              <a:gd name="T39" fmla="*/ 2147483647 h 77"/>
              <a:gd name="T40" fmla="*/ 2147483647 w 79"/>
              <a:gd name="T41" fmla="*/ 2147483647 h 77"/>
              <a:gd name="T42" fmla="*/ 2147483647 w 79"/>
              <a:gd name="T43" fmla="*/ 2147483647 h 77"/>
              <a:gd name="T44" fmla="*/ 2147483647 w 79"/>
              <a:gd name="T45" fmla="*/ 0 h 77"/>
              <a:gd name="T46" fmla="*/ 2147483647 w 79"/>
              <a:gd name="T47" fmla="*/ 2147483647 h 77"/>
              <a:gd name="T48" fmla="*/ 2147483647 w 79"/>
              <a:gd name="T49" fmla="*/ 2147483647 h 77"/>
              <a:gd name="T50" fmla="*/ 2147483647 w 79"/>
              <a:gd name="T51" fmla="*/ 2147483647 h 77"/>
              <a:gd name="T52" fmla="*/ 2147483647 w 79"/>
              <a:gd name="T53" fmla="*/ 2147483647 h 77"/>
              <a:gd name="T54" fmla="*/ 2147483647 w 79"/>
              <a:gd name="T55" fmla="*/ 2147483647 h 77"/>
              <a:gd name="T56" fmla="*/ 2147483647 w 79"/>
              <a:gd name="T57" fmla="*/ 2147483647 h 77"/>
              <a:gd name="T58" fmla="*/ 2147483647 w 79"/>
              <a:gd name="T59" fmla="*/ 2147483647 h 77"/>
              <a:gd name="T60" fmla="*/ 2147483647 w 79"/>
              <a:gd name="T61" fmla="*/ 2147483647 h 77"/>
              <a:gd name="T62" fmla="*/ 2147483647 w 79"/>
              <a:gd name="T63" fmla="*/ 2147483647 h 77"/>
              <a:gd name="T64" fmla="*/ 2147483647 w 79"/>
              <a:gd name="T65" fmla="*/ 2147483647 h 77"/>
              <a:gd name="T66" fmla="*/ 2147483647 w 79"/>
              <a:gd name="T67" fmla="*/ 2147483647 h 77"/>
              <a:gd name="T68" fmla="*/ 2147483647 w 79"/>
              <a:gd name="T69" fmla="*/ 2147483647 h 77"/>
              <a:gd name="T70" fmla="*/ 2147483647 w 79"/>
              <a:gd name="T71" fmla="*/ 2147483647 h 77"/>
              <a:gd name="T72" fmla="*/ 2147483647 w 79"/>
              <a:gd name="T73" fmla="*/ 2147483647 h 77"/>
              <a:gd name="T74" fmla="*/ 2147483647 w 79"/>
              <a:gd name="T75" fmla="*/ 2147483647 h 77"/>
              <a:gd name="T76" fmla="*/ 2147483647 w 79"/>
              <a:gd name="T77" fmla="*/ 2147483647 h 77"/>
              <a:gd name="T78" fmla="*/ 2147483647 w 79"/>
              <a:gd name="T79" fmla="*/ 2147483647 h 77"/>
              <a:gd name="T80" fmla="*/ 2147483647 w 79"/>
              <a:gd name="T81" fmla="*/ 2147483647 h 77"/>
              <a:gd name="T82" fmla="*/ 2147483647 w 79"/>
              <a:gd name="T83" fmla="*/ 2147483647 h 77"/>
              <a:gd name="T84" fmla="*/ 2147483647 w 79"/>
              <a:gd name="T85" fmla="*/ 2147483647 h 77"/>
              <a:gd name="T86" fmla="*/ 2147483647 w 79"/>
              <a:gd name="T87" fmla="*/ 2147483647 h 77"/>
              <a:gd name="T88" fmla="*/ 2147483647 w 79"/>
              <a:gd name="T89" fmla="*/ 2147483647 h 77"/>
              <a:gd name="T90" fmla="*/ 2147483647 w 79"/>
              <a:gd name="T91" fmla="*/ 2147483647 h 77"/>
              <a:gd name="T92" fmla="*/ 2147483647 w 79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7">
                <a:moveTo>
                  <a:pt x="43" y="0"/>
                </a:moveTo>
                <a:lnTo>
                  <a:pt x="21" y="0"/>
                </a:lnTo>
                <a:cubicBezTo>
                  <a:pt x="21" y="0"/>
                  <a:pt x="21" y="7"/>
                  <a:pt x="21" y="9"/>
                </a:cubicBezTo>
                <a:cubicBezTo>
                  <a:pt x="18" y="9"/>
                  <a:pt x="4" y="9"/>
                  <a:pt x="4" y="9"/>
                </a:cubicBezTo>
                <a:cubicBezTo>
                  <a:pt x="4" y="9"/>
                  <a:pt x="4" y="22"/>
                  <a:pt x="4" y="25"/>
                </a:cubicBezTo>
                <a:cubicBezTo>
                  <a:pt x="3" y="25"/>
                  <a:pt x="0" y="25"/>
                  <a:pt x="0" y="25"/>
                </a:cubicBezTo>
                <a:lnTo>
                  <a:pt x="0" y="54"/>
                </a:lnTo>
                <a:cubicBezTo>
                  <a:pt x="0" y="54"/>
                  <a:pt x="3" y="54"/>
                  <a:pt x="4" y="54"/>
                </a:cubicBezTo>
                <a:cubicBezTo>
                  <a:pt x="4" y="57"/>
                  <a:pt x="4" y="66"/>
                  <a:pt x="4" y="66"/>
                </a:cubicBezTo>
                <a:cubicBezTo>
                  <a:pt x="4" y="66"/>
                  <a:pt x="23" y="66"/>
                  <a:pt x="26" y="66"/>
                </a:cubicBezTo>
                <a:cubicBezTo>
                  <a:pt x="26" y="68"/>
                  <a:pt x="26" y="77"/>
                  <a:pt x="26" y="77"/>
                </a:cubicBezTo>
                <a:lnTo>
                  <a:pt x="79" y="77"/>
                </a:lnTo>
                <a:lnTo>
                  <a:pt x="79" y="46"/>
                </a:lnTo>
                <a:lnTo>
                  <a:pt x="44" y="46"/>
                </a:lnTo>
                <a:lnTo>
                  <a:pt x="44" y="65"/>
                </a:lnTo>
                <a:lnTo>
                  <a:pt x="60" y="65"/>
                </a:lnTo>
                <a:lnTo>
                  <a:pt x="60" y="56"/>
                </a:lnTo>
                <a:cubicBezTo>
                  <a:pt x="60" y="56"/>
                  <a:pt x="55" y="56"/>
                  <a:pt x="52" y="56"/>
                </a:cubicBezTo>
                <a:cubicBezTo>
                  <a:pt x="52" y="55"/>
                  <a:pt x="52" y="55"/>
                  <a:pt x="52" y="54"/>
                </a:cubicBezTo>
                <a:cubicBezTo>
                  <a:pt x="55" y="54"/>
                  <a:pt x="67" y="54"/>
                  <a:pt x="70" y="54"/>
                </a:cubicBezTo>
                <a:cubicBezTo>
                  <a:pt x="70" y="56"/>
                  <a:pt x="70" y="66"/>
                  <a:pt x="70" y="69"/>
                </a:cubicBezTo>
                <a:cubicBezTo>
                  <a:pt x="67" y="69"/>
                  <a:pt x="37" y="69"/>
                  <a:pt x="34" y="69"/>
                </a:cubicBezTo>
                <a:cubicBezTo>
                  <a:pt x="34" y="66"/>
                  <a:pt x="34" y="57"/>
                  <a:pt x="34" y="57"/>
                </a:cubicBezTo>
                <a:cubicBezTo>
                  <a:pt x="34" y="57"/>
                  <a:pt x="16" y="57"/>
                  <a:pt x="13" y="57"/>
                </a:cubicBezTo>
                <a:cubicBezTo>
                  <a:pt x="13" y="54"/>
                  <a:pt x="13" y="50"/>
                  <a:pt x="13" y="48"/>
                </a:cubicBezTo>
                <a:cubicBezTo>
                  <a:pt x="15" y="48"/>
                  <a:pt x="19" y="48"/>
                  <a:pt x="19" y="48"/>
                </a:cubicBezTo>
                <a:lnTo>
                  <a:pt x="19" y="39"/>
                </a:lnTo>
                <a:cubicBezTo>
                  <a:pt x="19" y="39"/>
                  <a:pt x="15" y="39"/>
                  <a:pt x="13" y="39"/>
                </a:cubicBezTo>
                <a:cubicBezTo>
                  <a:pt x="15" y="39"/>
                  <a:pt x="19" y="39"/>
                  <a:pt x="19" y="39"/>
                </a:cubicBezTo>
                <a:lnTo>
                  <a:pt x="19" y="30"/>
                </a:lnTo>
                <a:cubicBezTo>
                  <a:pt x="19" y="30"/>
                  <a:pt x="15" y="30"/>
                  <a:pt x="13" y="30"/>
                </a:cubicBezTo>
                <a:cubicBezTo>
                  <a:pt x="13" y="28"/>
                  <a:pt x="13" y="20"/>
                  <a:pt x="13" y="18"/>
                </a:cubicBezTo>
                <a:cubicBezTo>
                  <a:pt x="16" y="18"/>
                  <a:pt x="29" y="18"/>
                  <a:pt x="29" y="18"/>
                </a:cubicBezTo>
                <a:cubicBezTo>
                  <a:pt x="29" y="18"/>
                  <a:pt x="29" y="11"/>
                  <a:pt x="29" y="9"/>
                </a:cubicBezTo>
                <a:cubicBezTo>
                  <a:pt x="31" y="9"/>
                  <a:pt x="35" y="9"/>
                  <a:pt x="37" y="9"/>
                </a:cubicBezTo>
                <a:cubicBezTo>
                  <a:pt x="37" y="11"/>
                  <a:pt x="37" y="19"/>
                  <a:pt x="37" y="19"/>
                </a:cubicBezTo>
                <a:cubicBezTo>
                  <a:pt x="37" y="19"/>
                  <a:pt x="46" y="19"/>
                  <a:pt x="48" y="19"/>
                </a:cubicBezTo>
                <a:cubicBezTo>
                  <a:pt x="48" y="21"/>
                  <a:pt x="48" y="29"/>
                  <a:pt x="48" y="31"/>
                </a:cubicBezTo>
                <a:cubicBezTo>
                  <a:pt x="46" y="31"/>
                  <a:pt x="40" y="31"/>
                  <a:pt x="38" y="31"/>
                </a:cubicBezTo>
                <a:cubicBezTo>
                  <a:pt x="38" y="29"/>
                  <a:pt x="38" y="21"/>
                  <a:pt x="38" y="21"/>
                </a:cubicBezTo>
                <a:lnTo>
                  <a:pt x="29" y="21"/>
                </a:lnTo>
                <a:lnTo>
                  <a:pt x="29" y="40"/>
                </a:lnTo>
                <a:lnTo>
                  <a:pt x="56" y="40"/>
                </a:lnTo>
                <a:lnTo>
                  <a:pt x="56" y="9"/>
                </a:lnTo>
                <a:cubicBezTo>
                  <a:pt x="56" y="9"/>
                  <a:pt x="47" y="9"/>
                  <a:pt x="45" y="9"/>
                </a:cubicBezTo>
                <a:cubicBezTo>
                  <a:pt x="45" y="7"/>
                  <a:pt x="45" y="0"/>
                  <a:pt x="45" y="0"/>
                </a:cubicBezTo>
                <a:lnTo>
                  <a:pt x="43" y="0"/>
                </a:lnTo>
                <a:close/>
                <a:moveTo>
                  <a:pt x="41" y="3"/>
                </a:moveTo>
                <a:cubicBezTo>
                  <a:pt x="41" y="5"/>
                  <a:pt x="41" y="13"/>
                  <a:pt x="41" y="13"/>
                </a:cubicBezTo>
                <a:cubicBezTo>
                  <a:pt x="41" y="13"/>
                  <a:pt x="50" y="13"/>
                  <a:pt x="53" y="13"/>
                </a:cubicBezTo>
                <a:cubicBezTo>
                  <a:pt x="53" y="16"/>
                  <a:pt x="53" y="34"/>
                  <a:pt x="53" y="37"/>
                </a:cubicBezTo>
                <a:cubicBezTo>
                  <a:pt x="50" y="37"/>
                  <a:pt x="35" y="37"/>
                  <a:pt x="33" y="37"/>
                </a:cubicBezTo>
                <a:cubicBezTo>
                  <a:pt x="33" y="34"/>
                  <a:pt x="33" y="27"/>
                  <a:pt x="33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7"/>
                  <a:pt x="34" y="34"/>
                  <a:pt x="34" y="34"/>
                </a:cubicBezTo>
                <a:lnTo>
                  <a:pt x="52" y="34"/>
                </a:lnTo>
                <a:lnTo>
                  <a:pt x="52" y="16"/>
                </a:lnTo>
                <a:cubicBezTo>
                  <a:pt x="52" y="16"/>
                  <a:pt x="43" y="16"/>
                  <a:pt x="40" y="16"/>
                </a:cubicBezTo>
                <a:cubicBezTo>
                  <a:pt x="40" y="13"/>
                  <a:pt x="40" y="5"/>
                  <a:pt x="40" y="5"/>
                </a:cubicBezTo>
                <a:lnTo>
                  <a:pt x="26" y="5"/>
                </a:lnTo>
                <a:cubicBezTo>
                  <a:pt x="26" y="5"/>
                  <a:pt x="26" y="12"/>
                  <a:pt x="26" y="14"/>
                </a:cubicBezTo>
                <a:cubicBezTo>
                  <a:pt x="23" y="14"/>
                  <a:pt x="10" y="14"/>
                  <a:pt x="10" y="14"/>
                </a:cubicBezTo>
                <a:lnTo>
                  <a:pt x="10" y="34"/>
                </a:lnTo>
                <a:cubicBezTo>
                  <a:pt x="10" y="34"/>
                  <a:pt x="14" y="34"/>
                  <a:pt x="16" y="34"/>
                </a:cubicBezTo>
                <a:cubicBezTo>
                  <a:pt x="16" y="34"/>
                  <a:pt x="16" y="35"/>
                  <a:pt x="16" y="35"/>
                </a:cubicBezTo>
                <a:cubicBezTo>
                  <a:pt x="14" y="35"/>
                  <a:pt x="10" y="35"/>
                  <a:pt x="10" y="35"/>
                </a:cubicBezTo>
                <a:lnTo>
                  <a:pt x="10" y="42"/>
                </a:lnTo>
                <a:cubicBezTo>
                  <a:pt x="10" y="42"/>
                  <a:pt x="14" y="42"/>
                  <a:pt x="16" y="42"/>
                </a:cubicBezTo>
                <a:cubicBezTo>
                  <a:pt x="16" y="43"/>
                  <a:pt x="16" y="43"/>
                  <a:pt x="16" y="44"/>
                </a:cubicBezTo>
                <a:cubicBezTo>
                  <a:pt x="14" y="44"/>
                  <a:pt x="10" y="44"/>
                  <a:pt x="10" y="44"/>
                </a:cubicBezTo>
                <a:lnTo>
                  <a:pt x="10" y="60"/>
                </a:lnTo>
                <a:cubicBezTo>
                  <a:pt x="10" y="60"/>
                  <a:pt x="28" y="60"/>
                  <a:pt x="31" y="60"/>
                </a:cubicBezTo>
                <a:cubicBezTo>
                  <a:pt x="31" y="63"/>
                  <a:pt x="31" y="72"/>
                  <a:pt x="31" y="72"/>
                </a:cubicBezTo>
                <a:lnTo>
                  <a:pt x="73" y="72"/>
                </a:lnTo>
                <a:lnTo>
                  <a:pt x="73" y="50"/>
                </a:lnTo>
                <a:lnTo>
                  <a:pt x="49" y="50"/>
                </a:lnTo>
                <a:lnTo>
                  <a:pt x="49" y="60"/>
                </a:lnTo>
                <a:cubicBezTo>
                  <a:pt x="49" y="60"/>
                  <a:pt x="55" y="60"/>
                  <a:pt x="57" y="60"/>
                </a:cubicBezTo>
                <a:cubicBezTo>
                  <a:pt x="57" y="60"/>
                  <a:pt x="57" y="61"/>
                  <a:pt x="57" y="62"/>
                </a:cubicBezTo>
                <a:cubicBezTo>
                  <a:pt x="55" y="62"/>
                  <a:pt x="49" y="62"/>
                  <a:pt x="47" y="62"/>
                </a:cubicBezTo>
                <a:cubicBezTo>
                  <a:pt x="47" y="59"/>
                  <a:pt x="47" y="51"/>
                  <a:pt x="47" y="49"/>
                </a:cubicBezTo>
                <a:cubicBezTo>
                  <a:pt x="50" y="49"/>
                  <a:pt x="72" y="49"/>
                  <a:pt x="75" y="49"/>
                </a:cubicBezTo>
                <a:cubicBezTo>
                  <a:pt x="75" y="52"/>
                  <a:pt x="75" y="71"/>
                  <a:pt x="75" y="74"/>
                </a:cubicBezTo>
                <a:cubicBezTo>
                  <a:pt x="72" y="74"/>
                  <a:pt x="32" y="74"/>
                  <a:pt x="29" y="74"/>
                </a:cubicBezTo>
                <a:cubicBezTo>
                  <a:pt x="29" y="72"/>
                  <a:pt x="29" y="63"/>
                  <a:pt x="29" y="63"/>
                </a:cubicBezTo>
                <a:cubicBezTo>
                  <a:pt x="29" y="63"/>
                  <a:pt x="10" y="63"/>
                  <a:pt x="7" y="63"/>
                </a:cubicBezTo>
                <a:cubicBezTo>
                  <a:pt x="7" y="60"/>
                  <a:pt x="7" y="51"/>
                  <a:pt x="7" y="51"/>
                </a:cubicBezTo>
                <a:cubicBezTo>
                  <a:pt x="7" y="51"/>
                  <a:pt x="5" y="51"/>
                  <a:pt x="4" y="51"/>
                </a:cubicBezTo>
                <a:cubicBezTo>
                  <a:pt x="4" y="48"/>
                  <a:pt x="4" y="31"/>
                  <a:pt x="4" y="28"/>
                </a:cubicBezTo>
                <a:cubicBezTo>
                  <a:pt x="5" y="28"/>
                  <a:pt x="7" y="28"/>
                  <a:pt x="7" y="28"/>
                </a:cubicBezTo>
                <a:cubicBezTo>
                  <a:pt x="7" y="28"/>
                  <a:pt x="7" y="15"/>
                  <a:pt x="7" y="13"/>
                </a:cubicBezTo>
                <a:cubicBezTo>
                  <a:pt x="10" y="13"/>
                  <a:pt x="24" y="13"/>
                  <a:pt x="24" y="13"/>
                </a:cubicBezTo>
                <a:cubicBezTo>
                  <a:pt x="24" y="13"/>
                  <a:pt x="24" y="5"/>
                  <a:pt x="24" y="3"/>
                </a:cubicBezTo>
                <a:cubicBezTo>
                  <a:pt x="27" y="3"/>
                  <a:pt x="39" y="3"/>
                  <a:pt x="41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4" name="Freeform 24"/>
          <p:cNvSpPr>
            <a:spLocks noEditPoints="1"/>
          </p:cNvSpPr>
          <p:nvPr/>
        </p:nvSpPr>
        <p:spPr bwMode="auto">
          <a:xfrm>
            <a:off x="8591550" y="6480175"/>
            <a:ext cx="476250" cy="369888"/>
          </a:xfrm>
          <a:custGeom>
            <a:avLst/>
            <a:gdLst>
              <a:gd name="T0" fmla="*/ 0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2147483647 w 99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9" h="77">
                <a:moveTo>
                  <a:pt x="38" y="0"/>
                </a:moveTo>
                <a:lnTo>
                  <a:pt x="0" y="0"/>
                </a:lnTo>
                <a:lnTo>
                  <a:pt x="0" y="44"/>
                </a:lnTo>
                <a:lnTo>
                  <a:pt x="39" y="44"/>
                </a:lnTo>
                <a:lnTo>
                  <a:pt x="39" y="14"/>
                </a:lnTo>
                <a:lnTo>
                  <a:pt x="19" y="14"/>
                </a:lnTo>
                <a:lnTo>
                  <a:pt x="19" y="30"/>
                </a:lnTo>
                <a:lnTo>
                  <a:pt x="27" y="30"/>
                </a:lnTo>
                <a:cubicBezTo>
                  <a:pt x="27" y="30"/>
                  <a:pt x="27" y="24"/>
                  <a:pt x="27" y="22"/>
                </a:cubicBezTo>
                <a:cubicBezTo>
                  <a:pt x="28" y="22"/>
                  <a:pt x="29" y="22"/>
                  <a:pt x="31" y="22"/>
                </a:cubicBezTo>
                <a:cubicBezTo>
                  <a:pt x="31" y="24"/>
                  <a:pt x="31" y="33"/>
                  <a:pt x="31" y="36"/>
                </a:cubicBezTo>
                <a:cubicBezTo>
                  <a:pt x="28" y="36"/>
                  <a:pt x="12" y="36"/>
                  <a:pt x="9" y="36"/>
                </a:cubicBezTo>
                <a:cubicBezTo>
                  <a:pt x="9" y="33"/>
                  <a:pt x="9" y="11"/>
                  <a:pt x="9" y="8"/>
                </a:cubicBezTo>
                <a:cubicBezTo>
                  <a:pt x="12" y="8"/>
                  <a:pt x="34" y="8"/>
                  <a:pt x="35" y="8"/>
                </a:cubicBezTo>
                <a:cubicBezTo>
                  <a:pt x="36" y="9"/>
                  <a:pt x="52" y="24"/>
                  <a:pt x="53" y="25"/>
                </a:cubicBezTo>
                <a:cubicBezTo>
                  <a:pt x="53" y="26"/>
                  <a:pt x="53" y="27"/>
                  <a:pt x="53" y="29"/>
                </a:cubicBezTo>
                <a:cubicBezTo>
                  <a:pt x="53" y="33"/>
                  <a:pt x="53" y="39"/>
                  <a:pt x="58" y="43"/>
                </a:cubicBezTo>
                <a:cubicBezTo>
                  <a:pt x="64" y="48"/>
                  <a:pt x="71" y="48"/>
                  <a:pt x="75" y="47"/>
                </a:cubicBezTo>
                <a:cubicBezTo>
                  <a:pt x="77" y="48"/>
                  <a:pt x="86" y="58"/>
                  <a:pt x="87" y="59"/>
                </a:cubicBezTo>
                <a:cubicBezTo>
                  <a:pt x="86" y="61"/>
                  <a:pt x="84" y="65"/>
                  <a:pt x="83" y="69"/>
                </a:cubicBezTo>
                <a:cubicBezTo>
                  <a:pt x="80" y="69"/>
                  <a:pt x="46" y="69"/>
                  <a:pt x="43" y="69"/>
                </a:cubicBezTo>
                <a:cubicBezTo>
                  <a:pt x="43" y="66"/>
                  <a:pt x="43" y="57"/>
                  <a:pt x="43" y="54"/>
                </a:cubicBezTo>
                <a:cubicBezTo>
                  <a:pt x="46" y="54"/>
                  <a:pt x="54" y="54"/>
                  <a:pt x="56" y="54"/>
                </a:cubicBezTo>
                <a:cubicBezTo>
                  <a:pt x="56" y="55"/>
                  <a:pt x="56" y="55"/>
                  <a:pt x="56" y="56"/>
                </a:cubicBezTo>
                <a:cubicBezTo>
                  <a:pt x="54" y="56"/>
                  <a:pt x="48" y="56"/>
                  <a:pt x="48" y="56"/>
                </a:cubicBezTo>
                <a:lnTo>
                  <a:pt x="48" y="64"/>
                </a:lnTo>
                <a:lnTo>
                  <a:pt x="63" y="64"/>
                </a:lnTo>
                <a:lnTo>
                  <a:pt x="63" y="46"/>
                </a:lnTo>
                <a:lnTo>
                  <a:pt x="35" y="46"/>
                </a:lnTo>
                <a:lnTo>
                  <a:pt x="35" y="77"/>
                </a:lnTo>
                <a:lnTo>
                  <a:pt x="89" y="77"/>
                </a:lnTo>
                <a:lnTo>
                  <a:pt x="90" y="76"/>
                </a:lnTo>
                <a:cubicBezTo>
                  <a:pt x="91" y="71"/>
                  <a:pt x="95" y="63"/>
                  <a:pt x="97" y="61"/>
                </a:cubicBezTo>
                <a:lnTo>
                  <a:pt x="99" y="60"/>
                </a:lnTo>
                <a:lnTo>
                  <a:pt x="76" y="38"/>
                </a:lnTo>
                <a:lnTo>
                  <a:pt x="75" y="38"/>
                </a:lnTo>
                <a:cubicBezTo>
                  <a:pt x="75" y="38"/>
                  <a:pt x="68" y="42"/>
                  <a:pt x="63" y="36"/>
                </a:cubicBezTo>
                <a:cubicBezTo>
                  <a:pt x="58" y="32"/>
                  <a:pt x="60" y="28"/>
                  <a:pt x="62" y="25"/>
                </a:cubicBezTo>
                <a:lnTo>
                  <a:pt x="63" y="23"/>
                </a:lnTo>
                <a:lnTo>
                  <a:pt x="62" y="22"/>
                </a:lnTo>
                <a:lnTo>
                  <a:pt x="38" y="0"/>
                </a:lnTo>
                <a:close/>
                <a:moveTo>
                  <a:pt x="37" y="3"/>
                </a:moveTo>
                <a:cubicBezTo>
                  <a:pt x="38" y="4"/>
                  <a:pt x="57" y="22"/>
                  <a:pt x="59" y="24"/>
                </a:cubicBezTo>
                <a:cubicBezTo>
                  <a:pt x="58" y="25"/>
                  <a:pt x="57" y="28"/>
                  <a:pt x="57" y="31"/>
                </a:cubicBezTo>
                <a:cubicBezTo>
                  <a:pt x="57" y="33"/>
                  <a:pt x="58" y="36"/>
                  <a:pt x="60" y="39"/>
                </a:cubicBezTo>
                <a:cubicBezTo>
                  <a:pt x="65" y="44"/>
                  <a:pt x="72" y="43"/>
                  <a:pt x="76" y="42"/>
                </a:cubicBezTo>
                <a:cubicBezTo>
                  <a:pt x="77" y="43"/>
                  <a:pt x="92" y="57"/>
                  <a:pt x="94" y="60"/>
                </a:cubicBezTo>
                <a:cubicBezTo>
                  <a:pt x="91" y="63"/>
                  <a:pt x="88" y="70"/>
                  <a:pt x="87" y="73"/>
                </a:cubicBezTo>
                <a:cubicBezTo>
                  <a:pt x="84" y="73"/>
                  <a:pt x="42" y="73"/>
                  <a:pt x="39" y="73"/>
                </a:cubicBezTo>
                <a:cubicBezTo>
                  <a:pt x="39" y="71"/>
                  <a:pt x="39" y="53"/>
                  <a:pt x="39" y="50"/>
                </a:cubicBezTo>
                <a:cubicBezTo>
                  <a:pt x="41" y="50"/>
                  <a:pt x="57" y="50"/>
                  <a:pt x="60" y="50"/>
                </a:cubicBezTo>
                <a:cubicBezTo>
                  <a:pt x="60" y="50"/>
                  <a:pt x="60" y="50"/>
                  <a:pt x="60" y="51"/>
                </a:cubicBezTo>
                <a:lnTo>
                  <a:pt x="40" y="51"/>
                </a:lnTo>
                <a:lnTo>
                  <a:pt x="40" y="72"/>
                </a:lnTo>
                <a:lnTo>
                  <a:pt x="85" y="72"/>
                </a:lnTo>
                <a:lnTo>
                  <a:pt x="86" y="71"/>
                </a:lnTo>
                <a:cubicBezTo>
                  <a:pt x="86" y="68"/>
                  <a:pt x="90" y="62"/>
                  <a:pt x="91" y="60"/>
                </a:cubicBezTo>
                <a:lnTo>
                  <a:pt x="92" y="59"/>
                </a:lnTo>
                <a:lnTo>
                  <a:pt x="75" y="42"/>
                </a:lnTo>
                <a:lnTo>
                  <a:pt x="74" y="43"/>
                </a:lnTo>
                <a:cubicBezTo>
                  <a:pt x="73" y="44"/>
                  <a:pt x="66" y="45"/>
                  <a:pt x="60" y="41"/>
                </a:cubicBezTo>
                <a:cubicBezTo>
                  <a:pt x="54" y="36"/>
                  <a:pt x="56" y="25"/>
                  <a:pt x="56" y="25"/>
                </a:cubicBezTo>
                <a:lnTo>
                  <a:pt x="56" y="24"/>
                </a:lnTo>
                <a:lnTo>
                  <a:pt x="37" y="5"/>
                </a:lnTo>
                <a:lnTo>
                  <a:pt x="6" y="5"/>
                </a:lnTo>
                <a:lnTo>
                  <a:pt x="6" y="39"/>
                </a:lnTo>
                <a:lnTo>
                  <a:pt x="34" y="39"/>
                </a:lnTo>
                <a:lnTo>
                  <a:pt x="34" y="18"/>
                </a:lnTo>
                <a:lnTo>
                  <a:pt x="23" y="18"/>
                </a:lnTo>
                <a:cubicBezTo>
                  <a:pt x="23" y="18"/>
                  <a:pt x="23" y="24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4"/>
                  <a:pt x="22" y="20"/>
                  <a:pt x="22" y="18"/>
                </a:cubicBezTo>
                <a:cubicBezTo>
                  <a:pt x="25" y="18"/>
                  <a:pt x="33" y="18"/>
                  <a:pt x="36" y="18"/>
                </a:cubicBezTo>
                <a:cubicBezTo>
                  <a:pt x="36" y="20"/>
                  <a:pt x="36" y="38"/>
                  <a:pt x="36" y="40"/>
                </a:cubicBezTo>
                <a:cubicBezTo>
                  <a:pt x="33" y="40"/>
                  <a:pt x="7" y="40"/>
                  <a:pt x="4" y="40"/>
                </a:cubicBezTo>
                <a:cubicBezTo>
                  <a:pt x="4" y="37"/>
                  <a:pt x="4" y="6"/>
                  <a:pt x="4" y="3"/>
                </a:cubicBezTo>
                <a:cubicBezTo>
                  <a:pt x="7" y="3"/>
                  <a:pt x="36" y="3"/>
                  <a:pt x="37" y="3"/>
                </a:cubicBezTo>
                <a:close/>
                <a:moveTo>
                  <a:pt x="58" y="59"/>
                </a:moveTo>
                <a:lnTo>
                  <a:pt x="60" y="59"/>
                </a:lnTo>
                <a:cubicBezTo>
                  <a:pt x="60" y="60"/>
                  <a:pt x="60" y="60"/>
                  <a:pt x="60" y="60"/>
                </a:cubicBezTo>
                <a:cubicBezTo>
                  <a:pt x="58" y="60"/>
                  <a:pt x="53" y="60"/>
                  <a:pt x="51" y="60"/>
                </a:cubicBezTo>
                <a:cubicBezTo>
                  <a:pt x="51" y="60"/>
                  <a:pt x="51" y="60"/>
                  <a:pt x="51" y="59"/>
                </a:cubicBezTo>
                <a:cubicBezTo>
                  <a:pt x="54" y="59"/>
                  <a:pt x="58" y="59"/>
                  <a:pt x="58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5" name="Freeform 25"/>
          <p:cNvSpPr>
            <a:spLocks noEditPoints="1"/>
          </p:cNvSpPr>
          <p:nvPr/>
        </p:nvSpPr>
        <p:spPr bwMode="auto">
          <a:xfrm>
            <a:off x="8763000" y="5943600"/>
            <a:ext cx="381000" cy="376238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0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0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2147483647 w 79"/>
              <a:gd name="T91" fmla="*/ 2147483647 h 78"/>
              <a:gd name="T92" fmla="*/ 2147483647 w 79"/>
              <a:gd name="T93" fmla="*/ 2147483647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8">
                <a:moveTo>
                  <a:pt x="53" y="0"/>
                </a:moveTo>
                <a:lnTo>
                  <a:pt x="25" y="0"/>
                </a:lnTo>
                <a:cubicBezTo>
                  <a:pt x="25" y="0"/>
                  <a:pt x="25" y="3"/>
                  <a:pt x="25" y="4"/>
                </a:cubicBezTo>
                <a:cubicBezTo>
                  <a:pt x="23" y="4"/>
                  <a:pt x="10" y="4"/>
                  <a:pt x="10" y="4"/>
                </a:cubicBezTo>
                <a:cubicBezTo>
                  <a:pt x="10" y="4"/>
                  <a:pt x="10" y="17"/>
                  <a:pt x="10" y="20"/>
                </a:cubicBezTo>
                <a:cubicBezTo>
                  <a:pt x="8" y="20"/>
                  <a:pt x="0" y="20"/>
                  <a:pt x="0" y="20"/>
                </a:cubicBezTo>
                <a:lnTo>
                  <a:pt x="0" y="44"/>
                </a:lnTo>
                <a:cubicBezTo>
                  <a:pt x="0" y="44"/>
                  <a:pt x="8" y="44"/>
                  <a:pt x="10" y="44"/>
                </a:cubicBezTo>
                <a:cubicBezTo>
                  <a:pt x="10" y="46"/>
                  <a:pt x="10" y="55"/>
                  <a:pt x="10" y="55"/>
                </a:cubicBezTo>
                <a:lnTo>
                  <a:pt x="41" y="55"/>
                </a:lnTo>
                <a:lnTo>
                  <a:pt x="41" y="29"/>
                </a:lnTo>
                <a:lnTo>
                  <a:pt x="22" y="29"/>
                </a:lnTo>
                <a:lnTo>
                  <a:pt x="22" y="37"/>
                </a:lnTo>
                <a:cubicBezTo>
                  <a:pt x="22" y="37"/>
                  <a:pt x="29" y="37"/>
                  <a:pt x="32" y="37"/>
                </a:cubicBezTo>
                <a:cubicBezTo>
                  <a:pt x="32" y="39"/>
                  <a:pt x="32" y="45"/>
                  <a:pt x="32" y="47"/>
                </a:cubicBezTo>
                <a:cubicBezTo>
                  <a:pt x="29" y="47"/>
                  <a:pt x="22" y="47"/>
                  <a:pt x="20" y="47"/>
                </a:cubicBezTo>
                <a:cubicBezTo>
                  <a:pt x="20" y="45"/>
                  <a:pt x="20" y="36"/>
                  <a:pt x="20" y="36"/>
                </a:cubicBezTo>
                <a:cubicBezTo>
                  <a:pt x="20" y="36"/>
                  <a:pt x="12" y="36"/>
                  <a:pt x="9" y="36"/>
                </a:cubicBezTo>
                <a:cubicBezTo>
                  <a:pt x="9" y="34"/>
                  <a:pt x="9" y="31"/>
                  <a:pt x="9" y="29"/>
                </a:cubicBezTo>
                <a:cubicBezTo>
                  <a:pt x="11" y="29"/>
                  <a:pt x="19" y="29"/>
                  <a:pt x="19" y="29"/>
                </a:cubicBezTo>
                <a:cubicBezTo>
                  <a:pt x="19" y="29"/>
                  <a:pt x="19" y="15"/>
                  <a:pt x="19" y="13"/>
                </a:cubicBezTo>
                <a:cubicBezTo>
                  <a:pt x="21" y="13"/>
                  <a:pt x="29" y="13"/>
                  <a:pt x="31" y="13"/>
                </a:cubicBezTo>
                <a:cubicBezTo>
                  <a:pt x="31" y="14"/>
                  <a:pt x="31" y="18"/>
                  <a:pt x="31" y="18"/>
                </a:cubicBezTo>
                <a:lnTo>
                  <a:pt x="40" y="18"/>
                </a:lnTo>
                <a:cubicBezTo>
                  <a:pt x="40" y="18"/>
                  <a:pt x="40" y="15"/>
                  <a:pt x="40" y="13"/>
                </a:cubicBezTo>
                <a:cubicBezTo>
                  <a:pt x="40" y="15"/>
                  <a:pt x="40" y="18"/>
                  <a:pt x="40" y="18"/>
                </a:cubicBezTo>
                <a:lnTo>
                  <a:pt x="49" y="18"/>
                </a:lnTo>
                <a:cubicBezTo>
                  <a:pt x="49" y="18"/>
                  <a:pt x="49" y="15"/>
                  <a:pt x="49" y="13"/>
                </a:cubicBezTo>
                <a:cubicBezTo>
                  <a:pt x="51" y="13"/>
                  <a:pt x="55" y="13"/>
                  <a:pt x="58" y="13"/>
                </a:cubicBezTo>
                <a:cubicBezTo>
                  <a:pt x="58" y="16"/>
                  <a:pt x="58" y="34"/>
                  <a:pt x="58" y="34"/>
                </a:cubicBezTo>
                <a:cubicBezTo>
                  <a:pt x="58" y="34"/>
                  <a:pt x="67" y="34"/>
                  <a:pt x="70" y="34"/>
                </a:cubicBezTo>
                <a:cubicBezTo>
                  <a:pt x="70" y="37"/>
                  <a:pt x="70" y="66"/>
                  <a:pt x="70" y="69"/>
                </a:cubicBezTo>
                <a:cubicBezTo>
                  <a:pt x="67" y="69"/>
                  <a:pt x="57" y="69"/>
                  <a:pt x="55" y="69"/>
                </a:cubicBezTo>
                <a:cubicBezTo>
                  <a:pt x="55" y="66"/>
                  <a:pt x="55" y="54"/>
                  <a:pt x="55" y="52"/>
                </a:cubicBezTo>
                <a:cubicBezTo>
                  <a:pt x="56" y="52"/>
                  <a:pt x="56" y="52"/>
                  <a:pt x="57" y="52"/>
                </a:cubicBezTo>
                <a:cubicBezTo>
                  <a:pt x="57" y="54"/>
                  <a:pt x="57" y="59"/>
                  <a:pt x="57" y="59"/>
                </a:cubicBezTo>
                <a:lnTo>
                  <a:pt x="66" y="59"/>
                </a:lnTo>
                <a:lnTo>
                  <a:pt x="66" y="43"/>
                </a:lnTo>
                <a:lnTo>
                  <a:pt x="46" y="43"/>
                </a:lnTo>
                <a:lnTo>
                  <a:pt x="46" y="78"/>
                </a:lnTo>
                <a:lnTo>
                  <a:pt x="79" y="78"/>
                </a:lnTo>
                <a:lnTo>
                  <a:pt x="79" y="25"/>
                </a:lnTo>
                <a:cubicBezTo>
                  <a:pt x="79" y="25"/>
                  <a:pt x="69" y="25"/>
                  <a:pt x="67" y="25"/>
                </a:cubicBezTo>
                <a:cubicBezTo>
                  <a:pt x="67" y="22"/>
                  <a:pt x="67" y="3"/>
                  <a:pt x="67" y="3"/>
                </a:cubicBezTo>
                <a:cubicBezTo>
                  <a:pt x="67" y="3"/>
                  <a:pt x="57" y="3"/>
                  <a:pt x="55" y="3"/>
                </a:cubicBezTo>
                <a:cubicBezTo>
                  <a:pt x="55" y="2"/>
                  <a:pt x="55" y="0"/>
                  <a:pt x="55" y="0"/>
                </a:cubicBezTo>
                <a:lnTo>
                  <a:pt x="53" y="0"/>
                </a:lnTo>
                <a:close/>
                <a:moveTo>
                  <a:pt x="52" y="3"/>
                </a:moveTo>
                <a:cubicBezTo>
                  <a:pt x="52" y="4"/>
                  <a:pt x="52" y="7"/>
                  <a:pt x="52" y="7"/>
                </a:cubicBezTo>
                <a:cubicBezTo>
                  <a:pt x="52" y="7"/>
                  <a:pt x="61" y="7"/>
                  <a:pt x="64" y="7"/>
                </a:cubicBezTo>
                <a:cubicBezTo>
                  <a:pt x="64" y="10"/>
                  <a:pt x="64" y="29"/>
                  <a:pt x="64" y="29"/>
                </a:cubicBezTo>
                <a:cubicBezTo>
                  <a:pt x="64" y="29"/>
                  <a:pt x="73" y="29"/>
                  <a:pt x="75" y="29"/>
                </a:cubicBezTo>
                <a:cubicBezTo>
                  <a:pt x="75" y="32"/>
                  <a:pt x="75" y="71"/>
                  <a:pt x="75" y="74"/>
                </a:cubicBezTo>
                <a:cubicBezTo>
                  <a:pt x="72" y="74"/>
                  <a:pt x="53" y="74"/>
                  <a:pt x="50" y="74"/>
                </a:cubicBezTo>
                <a:cubicBezTo>
                  <a:pt x="50" y="71"/>
                  <a:pt x="50" y="49"/>
                  <a:pt x="50" y="47"/>
                </a:cubicBezTo>
                <a:cubicBezTo>
                  <a:pt x="52" y="47"/>
                  <a:pt x="60" y="47"/>
                  <a:pt x="63" y="47"/>
                </a:cubicBezTo>
                <a:cubicBezTo>
                  <a:pt x="63" y="49"/>
                  <a:pt x="63" y="54"/>
                  <a:pt x="63" y="56"/>
                </a:cubicBezTo>
                <a:cubicBezTo>
                  <a:pt x="62" y="56"/>
                  <a:pt x="61" y="56"/>
                  <a:pt x="61" y="56"/>
                </a:cubicBezTo>
                <a:cubicBezTo>
                  <a:pt x="61" y="54"/>
                  <a:pt x="61" y="48"/>
                  <a:pt x="61" y="48"/>
                </a:cubicBezTo>
                <a:lnTo>
                  <a:pt x="51" y="48"/>
                </a:lnTo>
                <a:lnTo>
                  <a:pt x="51" y="73"/>
                </a:lnTo>
                <a:lnTo>
                  <a:pt x="73" y="73"/>
                </a:lnTo>
                <a:lnTo>
                  <a:pt x="73" y="30"/>
                </a:lnTo>
                <a:cubicBezTo>
                  <a:pt x="73" y="30"/>
                  <a:pt x="63" y="30"/>
                  <a:pt x="61" y="30"/>
                </a:cubicBezTo>
                <a:cubicBezTo>
                  <a:pt x="61" y="28"/>
                  <a:pt x="61" y="10"/>
                  <a:pt x="61" y="10"/>
                </a:cubicBezTo>
                <a:lnTo>
                  <a:pt x="45" y="10"/>
                </a:lnTo>
                <a:cubicBezTo>
                  <a:pt x="45" y="10"/>
                  <a:pt x="45" y="13"/>
                  <a:pt x="45" y="15"/>
                </a:cubicBezTo>
                <a:cubicBezTo>
                  <a:pt x="44" y="15"/>
                  <a:pt x="44" y="15"/>
                  <a:pt x="43" y="15"/>
                </a:cubicBezTo>
                <a:cubicBezTo>
                  <a:pt x="43" y="13"/>
                  <a:pt x="43" y="10"/>
                  <a:pt x="43" y="10"/>
                </a:cubicBezTo>
                <a:lnTo>
                  <a:pt x="36" y="10"/>
                </a:lnTo>
                <a:cubicBezTo>
                  <a:pt x="36" y="10"/>
                  <a:pt x="36" y="13"/>
                  <a:pt x="36" y="15"/>
                </a:cubicBezTo>
                <a:cubicBezTo>
                  <a:pt x="35" y="15"/>
                  <a:pt x="35" y="15"/>
                  <a:pt x="34" y="15"/>
                </a:cubicBezTo>
                <a:cubicBezTo>
                  <a:pt x="34" y="13"/>
                  <a:pt x="34" y="9"/>
                  <a:pt x="34" y="9"/>
                </a:cubicBezTo>
                <a:lnTo>
                  <a:pt x="15" y="9"/>
                </a:lnTo>
                <a:cubicBezTo>
                  <a:pt x="15" y="9"/>
                  <a:pt x="15" y="23"/>
                  <a:pt x="15" y="25"/>
                </a:cubicBezTo>
                <a:cubicBezTo>
                  <a:pt x="13" y="25"/>
                  <a:pt x="6" y="25"/>
                  <a:pt x="6" y="25"/>
                </a:cubicBezTo>
                <a:lnTo>
                  <a:pt x="6" y="40"/>
                </a:lnTo>
                <a:cubicBezTo>
                  <a:pt x="6" y="40"/>
                  <a:pt x="14" y="40"/>
                  <a:pt x="16" y="40"/>
                </a:cubicBezTo>
                <a:cubicBezTo>
                  <a:pt x="16" y="42"/>
                  <a:pt x="16" y="51"/>
                  <a:pt x="16" y="51"/>
                </a:cubicBezTo>
                <a:lnTo>
                  <a:pt x="35" y="51"/>
                </a:lnTo>
                <a:lnTo>
                  <a:pt x="35" y="34"/>
                </a:lnTo>
                <a:cubicBezTo>
                  <a:pt x="35" y="34"/>
                  <a:pt x="28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8" y="32"/>
                  <a:pt x="35" y="32"/>
                  <a:pt x="37" y="32"/>
                </a:cubicBezTo>
                <a:cubicBezTo>
                  <a:pt x="37" y="35"/>
                  <a:pt x="37" y="49"/>
                  <a:pt x="37" y="52"/>
                </a:cubicBezTo>
                <a:cubicBezTo>
                  <a:pt x="35" y="52"/>
                  <a:pt x="16" y="52"/>
                  <a:pt x="13" y="52"/>
                </a:cubicBezTo>
                <a:cubicBezTo>
                  <a:pt x="13" y="50"/>
                  <a:pt x="13" y="41"/>
                  <a:pt x="13" y="41"/>
                </a:cubicBezTo>
                <a:cubicBezTo>
                  <a:pt x="13" y="41"/>
                  <a:pt x="6" y="41"/>
                  <a:pt x="4" y="41"/>
                </a:cubicBezTo>
                <a:cubicBezTo>
                  <a:pt x="4" y="38"/>
                  <a:pt x="4" y="26"/>
                  <a:pt x="4" y="24"/>
                </a:cubicBezTo>
                <a:cubicBezTo>
                  <a:pt x="6" y="24"/>
                  <a:pt x="13" y="24"/>
                  <a:pt x="13" y="24"/>
                </a:cubicBezTo>
                <a:cubicBezTo>
                  <a:pt x="13" y="24"/>
                  <a:pt x="13" y="10"/>
                  <a:pt x="13" y="7"/>
                </a:cubicBezTo>
                <a:cubicBezTo>
                  <a:pt x="16" y="7"/>
                  <a:pt x="29" y="7"/>
                  <a:pt x="29" y="7"/>
                </a:cubicBezTo>
                <a:cubicBezTo>
                  <a:pt x="29" y="7"/>
                  <a:pt x="29" y="4"/>
                  <a:pt x="29" y="3"/>
                </a:cubicBezTo>
                <a:cubicBezTo>
                  <a:pt x="32" y="3"/>
                  <a:pt x="49" y="3"/>
                  <a:pt x="52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6" name="Freeform 26"/>
          <p:cNvSpPr>
            <a:spLocks noEditPoints="1"/>
          </p:cNvSpPr>
          <p:nvPr/>
        </p:nvSpPr>
        <p:spPr bwMode="auto">
          <a:xfrm>
            <a:off x="8751888" y="6227763"/>
            <a:ext cx="374650" cy="477837"/>
          </a:xfrm>
          <a:custGeom>
            <a:avLst/>
            <a:gdLst>
              <a:gd name="T0" fmla="*/ 0 w 78"/>
              <a:gd name="T1" fmla="*/ 0 h 99"/>
              <a:gd name="T2" fmla="*/ 2147483647 w 78"/>
              <a:gd name="T3" fmla="*/ 2147483647 h 99"/>
              <a:gd name="T4" fmla="*/ 2147483647 w 78"/>
              <a:gd name="T5" fmla="*/ 2147483647 h 99"/>
              <a:gd name="T6" fmla="*/ 2147483647 w 78"/>
              <a:gd name="T7" fmla="*/ 2147483647 h 99"/>
              <a:gd name="T8" fmla="*/ 2147483647 w 78"/>
              <a:gd name="T9" fmla="*/ 2147483647 h 99"/>
              <a:gd name="T10" fmla="*/ 2147483647 w 78"/>
              <a:gd name="T11" fmla="*/ 2147483647 h 99"/>
              <a:gd name="T12" fmla="*/ 2147483647 w 78"/>
              <a:gd name="T13" fmla="*/ 2147483647 h 99"/>
              <a:gd name="T14" fmla="*/ 2147483647 w 78"/>
              <a:gd name="T15" fmla="*/ 2147483647 h 99"/>
              <a:gd name="T16" fmla="*/ 2147483647 w 78"/>
              <a:gd name="T17" fmla="*/ 2147483647 h 99"/>
              <a:gd name="T18" fmla="*/ 2147483647 w 78"/>
              <a:gd name="T19" fmla="*/ 2147483647 h 99"/>
              <a:gd name="T20" fmla="*/ 2147483647 w 78"/>
              <a:gd name="T21" fmla="*/ 2147483647 h 99"/>
              <a:gd name="T22" fmla="*/ 2147483647 w 78"/>
              <a:gd name="T23" fmla="*/ 2147483647 h 99"/>
              <a:gd name="T24" fmla="*/ 2147483647 w 78"/>
              <a:gd name="T25" fmla="*/ 2147483647 h 99"/>
              <a:gd name="T26" fmla="*/ 2147483647 w 78"/>
              <a:gd name="T27" fmla="*/ 2147483647 h 99"/>
              <a:gd name="T28" fmla="*/ 2147483647 w 78"/>
              <a:gd name="T29" fmla="*/ 2147483647 h 99"/>
              <a:gd name="T30" fmla="*/ 2147483647 w 78"/>
              <a:gd name="T31" fmla="*/ 2147483647 h 99"/>
              <a:gd name="T32" fmla="*/ 2147483647 w 78"/>
              <a:gd name="T33" fmla="*/ 2147483647 h 99"/>
              <a:gd name="T34" fmla="*/ 2147483647 w 78"/>
              <a:gd name="T35" fmla="*/ 2147483647 h 99"/>
              <a:gd name="T36" fmla="*/ 2147483647 w 78"/>
              <a:gd name="T37" fmla="*/ 2147483647 h 99"/>
              <a:gd name="T38" fmla="*/ 2147483647 w 78"/>
              <a:gd name="T39" fmla="*/ 2147483647 h 99"/>
              <a:gd name="T40" fmla="*/ 2147483647 w 78"/>
              <a:gd name="T41" fmla="*/ 0 h 99"/>
              <a:gd name="T42" fmla="*/ 2147483647 w 78"/>
              <a:gd name="T43" fmla="*/ 2147483647 h 99"/>
              <a:gd name="T44" fmla="*/ 2147483647 w 78"/>
              <a:gd name="T45" fmla="*/ 2147483647 h 99"/>
              <a:gd name="T46" fmla="*/ 2147483647 w 78"/>
              <a:gd name="T47" fmla="*/ 2147483647 h 99"/>
              <a:gd name="T48" fmla="*/ 2147483647 w 78"/>
              <a:gd name="T49" fmla="*/ 2147483647 h 99"/>
              <a:gd name="T50" fmla="*/ 2147483647 w 78"/>
              <a:gd name="T51" fmla="*/ 2147483647 h 99"/>
              <a:gd name="T52" fmla="*/ 2147483647 w 78"/>
              <a:gd name="T53" fmla="*/ 2147483647 h 99"/>
              <a:gd name="T54" fmla="*/ 2147483647 w 78"/>
              <a:gd name="T55" fmla="*/ 2147483647 h 99"/>
              <a:gd name="T56" fmla="*/ 2147483647 w 78"/>
              <a:gd name="T57" fmla="*/ 2147483647 h 99"/>
              <a:gd name="T58" fmla="*/ 2147483647 w 78"/>
              <a:gd name="T59" fmla="*/ 2147483647 h 99"/>
              <a:gd name="T60" fmla="*/ 2147483647 w 78"/>
              <a:gd name="T61" fmla="*/ 2147483647 h 99"/>
              <a:gd name="T62" fmla="*/ 2147483647 w 78"/>
              <a:gd name="T63" fmla="*/ 2147483647 h 99"/>
              <a:gd name="T64" fmla="*/ 2147483647 w 78"/>
              <a:gd name="T65" fmla="*/ 2147483647 h 99"/>
              <a:gd name="T66" fmla="*/ 2147483647 w 78"/>
              <a:gd name="T67" fmla="*/ 2147483647 h 99"/>
              <a:gd name="T68" fmla="*/ 2147483647 w 78"/>
              <a:gd name="T69" fmla="*/ 2147483647 h 99"/>
              <a:gd name="T70" fmla="*/ 2147483647 w 78"/>
              <a:gd name="T71" fmla="*/ 2147483647 h 99"/>
              <a:gd name="T72" fmla="*/ 2147483647 w 78"/>
              <a:gd name="T73" fmla="*/ 2147483647 h 99"/>
              <a:gd name="T74" fmla="*/ 2147483647 w 78"/>
              <a:gd name="T75" fmla="*/ 2147483647 h 99"/>
              <a:gd name="T76" fmla="*/ 2147483647 w 78"/>
              <a:gd name="T77" fmla="*/ 2147483647 h 99"/>
              <a:gd name="T78" fmla="*/ 2147483647 w 78"/>
              <a:gd name="T79" fmla="*/ 2147483647 h 99"/>
              <a:gd name="T80" fmla="*/ 2147483647 w 78"/>
              <a:gd name="T81" fmla="*/ 2147483647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9">
                <a:moveTo>
                  <a:pt x="43" y="0"/>
                </a:moveTo>
                <a:lnTo>
                  <a:pt x="0" y="0"/>
                </a:lnTo>
                <a:lnTo>
                  <a:pt x="0" y="38"/>
                </a:lnTo>
                <a:lnTo>
                  <a:pt x="24" y="63"/>
                </a:lnTo>
                <a:lnTo>
                  <a:pt x="26" y="62"/>
                </a:lnTo>
                <a:cubicBezTo>
                  <a:pt x="29" y="60"/>
                  <a:pt x="32" y="58"/>
                  <a:pt x="37" y="63"/>
                </a:cubicBezTo>
                <a:cubicBezTo>
                  <a:pt x="42" y="68"/>
                  <a:pt x="39" y="75"/>
                  <a:pt x="39" y="75"/>
                </a:cubicBezTo>
                <a:lnTo>
                  <a:pt x="38" y="76"/>
                </a:lnTo>
                <a:lnTo>
                  <a:pt x="39" y="77"/>
                </a:lnTo>
                <a:lnTo>
                  <a:pt x="61" y="99"/>
                </a:lnTo>
                <a:lnTo>
                  <a:pt x="62" y="97"/>
                </a:lnTo>
                <a:cubicBezTo>
                  <a:pt x="64" y="94"/>
                  <a:pt x="72" y="91"/>
                  <a:pt x="77" y="89"/>
                </a:cubicBezTo>
                <a:lnTo>
                  <a:pt x="78" y="89"/>
                </a:lnTo>
                <a:lnTo>
                  <a:pt x="78" y="35"/>
                </a:lnTo>
                <a:lnTo>
                  <a:pt x="47" y="35"/>
                </a:lnTo>
                <a:lnTo>
                  <a:pt x="47" y="63"/>
                </a:lnTo>
                <a:lnTo>
                  <a:pt x="65" y="63"/>
                </a:lnTo>
                <a:lnTo>
                  <a:pt x="65" y="48"/>
                </a:lnTo>
                <a:lnTo>
                  <a:pt x="57" y="48"/>
                </a:lnTo>
                <a:cubicBezTo>
                  <a:pt x="57" y="48"/>
                  <a:pt x="57" y="54"/>
                  <a:pt x="57" y="56"/>
                </a:cubicBezTo>
                <a:cubicBezTo>
                  <a:pt x="56" y="56"/>
                  <a:pt x="56" y="56"/>
                  <a:pt x="55" y="56"/>
                </a:cubicBezTo>
                <a:cubicBezTo>
                  <a:pt x="55" y="54"/>
                  <a:pt x="55" y="46"/>
                  <a:pt x="55" y="43"/>
                </a:cubicBezTo>
                <a:cubicBezTo>
                  <a:pt x="57" y="43"/>
                  <a:pt x="67" y="43"/>
                  <a:pt x="70" y="43"/>
                </a:cubicBezTo>
                <a:cubicBezTo>
                  <a:pt x="70" y="46"/>
                  <a:pt x="70" y="80"/>
                  <a:pt x="70" y="82"/>
                </a:cubicBezTo>
                <a:cubicBezTo>
                  <a:pt x="66" y="83"/>
                  <a:pt x="62" y="86"/>
                  <a:pt x="60" y="87"/>
                </a:cubicBezTo>
                <a:cubicBezTo>
                  <a:pt x="58" y="85"/>
                  <a:pt x="49" y="76"/>
                  <a:pt x="48" y="75"/>
                </a:cubicBezTo>
                <a:cubicBezTo>
                  <a:pt x="48" y="74"/>
                  <a:pt x="48" y="72"/>
                  <a:pt x="48" y="71"/>
                </a:cubicBezTo>
                <a:cubicBezTo>
                  <a:pt x="48" y="67"/>
                  <a:pt x="47" y="62"/>
                  <a:pt x="44" y="58"/>
                </a:cubicBezTo>
                <a:cubicBezTo>
                  <a:pt x="39" y="52"/>
                  <a:pt x="29" y="52"/>
                  <a:pt x="26" y="53"/>
                </a:cubicBezTo>
                <a:cubicBezTo>
                  <a:pt x="25" y="51"/>
                  <a:pt x="10" y="36"/>
                  <a:pt x="9" y="35"/>
                </a:cubicBezTo>
                <a:cubicBezTo>
                  <a:pt x="9" y="34"/>
                  <a:pt x="9" y="12"/>
                  <a:pt x="9" y="10"/>
                </a:cubicBezTo>
                <a:cubicBezTo>
                  <a:pt x="12" y="10"/>
                  <a:pt x="34" y="10"/>
                  <a:pt x="36" y="10"/>
                </a:cubicBezTo>
                <a:cubicBezTo>
                  <a:pt x="36" y="12"/>
                  <a:pt x="36" y="28"/>
                  <a:pt x="36" y="31"/>
                </a:cubicBezTo>
                <a:cubicBezTo>
                  <a:pt x="34" y="31"/>
                  <a:pt x="25" y="31"/>
                  <a:pt x="22" y="31"/>
                </a:cubicBezTo>
                <a:cubicBezTo>
                  <a:pt x="22" y="29"/>
                  <a:pt x="22" y="28"/>
                  <a:pt x="22" y="27"/>
                </a:cubicBezTo>
                <a:cubicBezTo>
                  <a:pt x="25" y="27"/>
                  <a:pt x="30" y="27"/>
                  <a:pt x="30" y="27"/>
                </a:cubicBezTo>
                <a:lnTo>
                  <a:pt x="30" y="19"/>
                </a:lnTo>
                <a:lnTo>
                  <a:pt x="15" y="19"/>
                </a:lnTo>
                <a:lnTo>
                  <a:pt x="15" y="39"/>
                </a:lnTo>
                <a:lnTo>
                  <a:pt x="45" y="39"/>
                </a:lnTo>
                <a:lnTo>
                  <a:pt x="45" y="0"/>
                </a:lnTo>
                <a:lnTo>
                  <a:pt x="43" y="0"/>
                </a:lnTo>
                <a:close/>
                <a:moveTo>
                  <a:pt x="41" y="4"/>
                </a:moveTo>
                <a:cubicBezTo>
                  <a:pt x="41" y="7"/>
                  <a:pt x="41" y="33"/>
                  <a:pt x="41" y="36"/>
                </a:cubicBezTo>
                <a:cubicBezTo>
                  <a:pt x="38" y="36"/>
                  <a:pt x="21" y="36"/>
                  <a:pt x="18" y="36"/>
                </a:cubicBezTo>
                <a:cubicBezTo>
                  <a:pt x="18" y="33"/>
                  <a:pt x="18" y="25"/>
                  <a:pt x="18" y="22"/>
                </a:cubicBezTo>
                <a:cubicBezTo>
                  <a:pt x="21" y="22"/>
                  <a:pt x="25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5" y="23"/>
                  <a:pt x="19" y="23"/>
                  <a:pt x="19" y="23"/>
                </a:cubicBezTo>
                <a:lnTo>
                  <a:pt x="19" y="34"/>
                </a:lnTo>
                <a:lnTo>
                  <a:pt x="40" y="34"/>
                </a:lnTo>
                <a:lnTo>
                  <a:pt x="40" y="6"/>
                </a:lnTo>
                <a:lnTo>
                  <a:pt x="6" y="6"/>
                </a:lnTo>
                <a:lnTo>
                  <a:pt x="6" y="37"/>
                </a:lnTo>
                <a:lnTo>
                  <a:pt x="25" y="56"/>
                </a:lnTo>
                <a:lnTo>
                  <a:pt x="26" y="56"/>
                </a:lnTo>
                <a:cubicBezTo>
                  <a:pt x="26" y="56"/>
                  <a:pt x="36" y="54"/>
                  <a:pt x="41" y="60"/>
                </a:cubicBezTo>
                <a:cubicBezTo>
                  <a:pt x="46" y="66"/>
                  <a:pt x="45" y="73"/>
                  <a:pt x="44" y="74"/>
                </a:cubicBezTo>
                <a:lnTo>
                  <a:pt x="43" y="75"/>
                </a:lnTo>
                <a:lnTo>
                  <a:pt x="44" y="76"/>
                </a:lnTo>
                <a:lnTo>
                  <a:pt x="60" y="91"/>
                </a:lnTo>
                <a:lnTo>
                  <a:pt x="61" y="90"/>
                </a:lnTo>
                <a:cubicBezTo>
                  <a:pt x="63" y="89"/>
                  <a:pt x="69" y="86"/>
                  <a:pt x="72" y="85"/>
                </a:cubicBezTo>
                <a:lnTo>
                  <a:pt x="73" y="85"/>
                </a:lnTo>
                <a:lnTo>
                  <a:pt x="73" y="40"/>
                </a:lnTo>
                <a:lnTo>
                  <a:pt x="52" y="40"/>
                </a:lnTo>
                <a:lnTo>
                  <a:pt x="52" y="60"/>
                </a:lnTo>
                <a:lnTo>
                  <a:pt x="60" y="60"/>
                </a:lnTo>
                <a:cubicBezTo>
                  <a:pt x="60" y="60"/>
                  <a:pt x="60" y="53"/>
                  <a:pt x="60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3"/>
                  <a:pt x="61" y="57"/>
                  <a:pt x="61" y="60"/>
                </a:cubicBezTo>
                <a:cubicBezTo>
                  <a:pt x="59" y="60"/>
                  <a:pt x="53" y="60"/>
                  <a:pt x="51" y="60"/>
                </a:cubicBezTo>
                <a:cubicBezTo>
                  <a:pt x="51" y="57"/>
                  <a:pt x="51" y="41"/>
                  <a:pt x="51" y="39"/>
                </a:cubicBezTo>
                <a:cubicBezTo>
                  <a:pt x="53" y="39"/>
                  <a:pt x="72" y="39"/>
                  <a:pt x="74" y="39"/>
                </a:cubicBezTo>
                <a:cubicBezTo>
                  <a:pt x="74" y="42"/>
                  <a:pt x="74" y="84"/>
                  <a:pt x="74" y="86"/>
                </a:cubicBezTo>
                <a:cubicBezTo>
                  <a:pt x="71" y="87"/>
                  <a:pt x="64" y="90"/>
                  <a:pt x="61" y="94"/>
                </a:cubicBezTo>
                <a:cubicBezTo>
                  <a:pt x="58" y="91"/>
                  <a:pt x="44" y="77"/>
                  <a:pt x="42" y="75"/>
                </a:cubicBezTo>
                <a:cubicBezTo>
                  <a:pt x="43" y="74"/>
                  <a:pt x="44" y="72"/>
                  <a:pt x="44" y="70"/>
                </a:cubicBezTo>
                <a:cubicBezTo>
                  <a:pt x="44" y="67"/>
                  <a:pt x="43" y="63"/>
                  <a:pt x="40" y="60"/>
                </a:cubicBezTo>
                <a:cubicBezTo>
                  <a:pt x="33" y="54"/>
                  <a:pt x="28" y="57"/>
                  <a:pt x="24" y="59"/>
                </a:cubicBezTo>
                <a:cubicBezTo>
                  <a:pt x="23" y="57"/>
                  <a:pt x="4" y="38"/>
                  <a:pt x="4" y="37"/>
                </a:cubicBezTo>
                <a:cubicBezTo>
                  <a:pt x="4" y="36"/>
                  <a:pt x="4" y="7"/>
                  <a:pt x="4" y="4"/>
                </a:cubicBezTo>
                <a:cubicBezTo>
                  <a:pt x="7" y="4"/>
                  <a:pt x="38" y="4"/>
                  <a:pt x="41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7" name="Rectangle 2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04800"/>
            <a:ext cx="769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68" name="Rectangle 2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143000"/>
            <a:ext cx="85407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690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t>2018/12/12</a:t>
            </a:fld>
            <a:endParaRPr lang="zh-CN" altLang="en-US"/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90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743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90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" name="Rectangle 32"/>
          <p:cNvSpPr>
            <a:spLocks noChangeArrowheads="1"/>
          </p:cNvSpPr>
          <p:nvPr/>
        </p:nvSpPr>
        <p:spPr bwMode="auto">
          <a:xfrm>
            <a:off x="1077913" y="990600"/>
            <a:ext cx="6313487" cy="49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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04" name="Freeform 3"/>
            <p:cNvSpPr>
              <a:spLocks noEditPoints="1"/>
            </p:cNvSpPr>
            <p:nvPr/>
          </p:nvSpPr>
          <p:spPr bwMode="auto">
            <a:xfrm>
              <a:off x="498" y="0"/>
              <a:ext cx="396" cy="391"/>
            </a:xfrm>
            <a:custGeom>
              <a:avLst/>
              <a:gdLst>
                <a:gd name="T0" fmla="*/ 0 w 78"/>
                <a:gd name="T1" fmla="*/ 0 h 77"/>
                <a:gd name="T2" fmla="*/ 399040788 w 78"/>
                <a:gd name="T3" fmla="*/ 352311312 h 77"/>
                <a:gd name="T4" fmla="*/ 203945366 w 78"/>
                <a:gd name="T5" fmla="*/ 137034029 h 77"/>
                <a:gd name="T6" fmla="*/ 295765597 w 78"/>
                <a:gd name="T7" fmla="*/ 240018762 h 77"/>
                <a:gd name="T8" fmla="*/ 103274520 w 78"/>
                <a:gd name="T9" fmla="*/ 262561578 h 77"/>
                <a:gd name="T10" fmla="*/ 499623945 w 78"/>
                <a:gd name="T11" fmla="*/ 91927868 h 77"/>
                <a:gd name="T12" fmla="*/ 739308463 w 78"/>
                <a:gd name="T13" fmla="*/ 228961252 h 77"/>
                <a:gd name="T14" fmla="*/ 683243987 w 78"/>
                <a:gd name="T15" fmla="*/ 329768522 h 77"/>
                <a:gd name="T16" fmla="*/ 739308463 w 78"/>
                <a:gd name="T17" fmla="*/ 433198822 h 77"/>
                <a:gd name="T18" fmla="*/ 683243987 w 78"/>
                <a:gd name="T19" fmla="*/ 536696807 h 77"/>
                <a:gd name="T20" fmla="*/ 750783305 w 78"/>
                <a:gd name="T21" fmla="*/ 673302056 h 77"/>
                <a:gd name="T22" fmla="*/ 557880165 w 78"/>
                <a:gd name="T23" fmla="*/ 774537460 h 77"/>
                <a:gd name="T24" fmla="*/ 477106212 w 78"/>
                <a:gd name="T25" fmla="*/ 662244393 h 77"/>
                <a:gd name="T26" fmla="*/ 340696239 w 78"/>
                <a:gd name="T27" fmla="*/ 525211009 h 77"/>
                <a:gd name="T28" fmla="*/ 466063209 w 78"/>
                <a:gd name="T29" fmla="*/ 637436388 h 77"/>
                <a:gd name="T30" fmla="*/ 557880165 w 78"/>
                <a:gd name="T31" fmla="*/ 422141830 h 77"/>
                <a:gd name="T32" fmla="*/ 251155953 w 78"/>
                <a:gd name="T33" fmla="*/ 774537460 h 77"/>
                <a:gd name="T34" fmla="*/ 387566078 w 78"/>
                <a:gd name="T35" fmla="*/ 877522346 h 77"/>
                <a:gd name="T36" fmla="*/ 658979574 w 78"/>
                <a:gd name="T37" fmla="*/ 774537460 h 77"/>
                <a:gd name="T38" fmla="*/ 853629287 w 78"/>
                <a:gd name="T39" fmla="*/ 592775667 h 77"/>
                <a:gd name="T40" fmla="*/ 887189353 w 78"/>
                <a:gd name="T41" fmla="*/ 262561578 h 77"/>
                <a:gd name="T42" fmla="*/ 853629287 w 78"/>
                <a:gd name="T43" fmla="*/ 125530951 h 77"/>
                <a:gd name="T44" fmla="*/ 602898470 w 78"/>
                <a:gd name="T45" fmla="*/ 0 h 77"/>
                <a:gd name="T46" fmla="*/ 557880165 w 78"/>
                <a:gd name="T47" fmla="*/ 33603728 h 77"/>
                <a:gd name="T48" fmla="*/ 806864408 w 78"/>
                <a:gd name="T49" fmla="*/ 159576850 h 77"/>
                <a:gd name="T50" fmla="*/ 853629287 w 78"/>
                <a:gd name="T51" fmla="*/ 296164793 h 77"/>
                <a:gd name="T52" fmla="*/ 806864408 w 78"/>
                <a:gd name="T53" fmla="*/ 558726371 h 77"/>
                <a:gd name="T54" fmla="*/ 613944768 w 78"/>
                <a:gd name="T55" fmla="*/ 729447929 h 77"/>
                <a:gd name="T56" fmla="*/ 421041761 w 78"/>
                <a:gd name="T57" fmla="*/ 843921868 h 77"/>
                <a:gd name="T58" fmla="*/ 295765597 w 78"/>
                <a:gd name="T59" fmla="*/ 729447929 h 77"/>
                <a:gd name="T60" fmla="*/ 524316794 w 78"/>
                <a:gd name="T61" fmla="*/ 455741638 h 77"/>
                <a:gd name="T62" fmla="*/ 499623945 w 78"/>
                <a:gd name="T63" fmla="*/ 592775667 h 77"/>
                <a:gd name="T64" fmla="*/ 307237184 w 78"/>
                <a:gd name="T65" fmla="*/ 478288379 h 77"/>
                <a:gd name="T66" fmla="*/ 432516470 w 78"/>
                <a:gd name="T67" fmla="*/ 695848121 h 77"/>
                <a:gd name="T68" fmla="*/ 602898470 w 78"/>
                <a:gd name="T69" fmla="*/ 821821238 h 77"/>
                <a:gd name="T70" fmla="*/ 784343396 w 78"/>
                <a:gd name="T71" fmla="*/ 707333949 h 77"/>
                <a:gd name="T72" fmla="*/ 717235916 w 78"/>
                <a:gd name="T73" fmla="*/ 489345366 h 77"/>
                <a:gd name="T74" fmla="*/ 784343396 w 78"/>
                <a:gd name="T75" fmla="*/ 478288379 h 77"/>
                <a:gd name="T76" fmla="*/ 717235916 w 78"/>
                <a:gd name="T77" fmla="*/ 399595607 h 77"/>
                <a:gd name="T78" fmla="*/ 784343396 w 78"/>
                <a:gd name="T79" fmla="*/ 377035516 h 77"/>
                <a:gd name="T80" fmla="*/ 546833887 w 78"/>
                <a:gd name="T81" fmla="*/ 193180578 h 77"/>
                <a:gd name="T82" fmla="*/ 56081078 w 78"/>
                <a:gd name="T83" fmla="*/ 56146549 h 77"/>
                <a:gd name="T84" fmla="*/ 340696239 w 78"/>
                <a:gd name="T85" fmla="*/ 307650591 h 77"/>
                <a:gd name="T86" fmla="*/ 251155953 w 78"/>
                <a:gd name="T87" fmla="*/ 193180578 h 77"/>
                <a:gd name="T88" fmla="*/ 351742517 w 78"/>
                <a:gd name="T89" fmla="*/ 170637112 h 77"/>
                <a:gd name="T90" fmla="*/ 45034800 w 78"/>
                <a:gd name="T91" fmla="*/ 318711529 h 77"/>
                <a:gd name="T92" fmla="*/ 557880165 w 78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77">
                  <a:moveTo>
                    <a:pt x="5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5" y="31"/>
                  </a:lnTo>
                  <a:lnTo>
                    <a:pt x="35" y="12"/>
                  </a:lnTo>
                  <a:lnTo>
                    <a:pt x="18" y="12"/>
                  </a:lnTo>
                  <a:lnTo>
                    <a:pt x="18" y="21"/>
                  </a:lnTo>
                  <a:cubicBezTo>
                    <a:pt x="18" y="21"/>
                    <a:pt x="24" y="21"/>
                    <a:pt x="26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4" y="23"/>
                    <a:pt x="11" y="23"/>
                    <a:pt x="9" y="23"/>
                  </a:cubicBezTo>
                  <a:cubicBezTo>
                    <a:pt x="9" y="21"/>
                    <a:pt x="9" y="11"/>
                    <a:pt x="9" y="8"/>
                  </a:cubicBezTo>
                  <a:cubicBezTo>
                    <a:pt x="12" y="8"/>
                    <a:pt x="41" y="8"/>
                    <a:pt x="44" y="8"/>
                  </a:cubicBezTo>
                  <a:cubicBezTo>
                    <a:pt x="44" y="11"/>
                    <a:pt x="44" y="20"/>
                    <a:pt x="44" y="20"/>
                  </a:cubicBezTo>
                  <a:cubicBezTo>
                    <a:pt x="44" y="20"/>
                    <a:pt x="62" y="20"/>
                    <a:pt x="65" y="20"/>
                  </a:cubicBezTo>
                  <a:cubicBezTo>
                    <a:pt x="65" y="22"/>
                    <a:pt x="65" y="27"/>
                    <a:pt x="65" y="29"/>
                  </a:cubicBezTo>
                  <a:cubicBezTo>
                    <a:pt x="64" y="29"/>
                    <a:pt x="60" y="29"/>
                    <a:pt x="60" y="29"/>
                  </a:cubicBezTo>
                  <a:lnTo>
                    <a:pt x="60" y="38"/>
                  </a:lnTo>
                  <a:cubicBezTo>
                    <a:pt x="60" y="38"/>
                    <a:pt x="64" y="38"/>
                    <a:pt x="65" y="38"/>
                  </a:cubicBezTo>
                  <a:cubicBezTo>
                    <a:pt x="64" y="38"/>
                    <a:pt x="60" y="38"/>
                    <a:pt x="60" y="38"/>
                  </a:cubicBezTo>
                  <a:lnTo>
                    <a:pt x="60" y="47"/>
                  </a:lnTo>
                  <a:cubicBezTo>
                    <a:pt x="60" y="47"/>
                    <a:pt x="64" y="47"/>
                    <a:pt x="66" y="47"/>
                  </a:cubicBezTo>
                  <a:cubicBezTo>
                    <a:pt x="66" y="49"/>
                    <a:pt x="66" y="57"/>
                    <a:pt x="66" y="59"/>
                  </a:cubicBezTo>
                  <a:cubicBezTo>
                    <a:pt x="63" y="59"/>
                    <a:pt x="49" y="59"/>
                    <a:pt x="49" y="59"/>
                  </a:cubicBezTo>
                  <a:cubicBezTo>
                    <a:pt x="49" y="59"/>
                    <a:pt x="49" y="66"/>
                    <a:pt x="49" y="68"/>
                  </a:cubicBezTo>
                  <a:cubicBezTo>
                    <a:pt x="47" y="68"/>
                    <a:pt x="44" y="68"/>
                    <a:pt x="42" y="68"/>
                  </a:cubicBezTo>
                  <a:cubicBezTo>
                    <a:pt x="42" y="66"/>
                    <a:pt x="42" y="58"/>
                    <a:pt x="42" y="58"/>
                  </a:cubicBezTo>
                  <a:cubicBezTo>
                    <a:pt x="42" y="58"/>
                    <a:pt x="33" y="58"/>
                    <a:pt x="30" y="58"/>
                  </a:cubicBezTo>
                  <a:cubicBezTo>
                    <a:pt x="30" y="55"/>
                    <a:pt x="30" y="48"/>
                    <a:pt x="30" y="46"/>
                  </a:cubicBezTo>
                  <a:cubicBezTo>
                    <a:pt x="33" y="46"/>
                    <a:pt x="39" y="46"/>
                    <a:pt x="41" y="46"/>
                  </a:cubicBezTo>
                  <a:cubicBezTo>
                    <a:pt x="41" y="48"/>
                    <a:pt x="41" y="56"/>
                    <a:pt x="41" y="56"/>
                  </a:cubicBezTo>
                  <a:lnTo>
                    <a:pt x="49" y="56"/>
                  </a:lnTo>
                  <a:lnTo>
                    <a:pt x="49" y="37"/>
                  </a:lnTo>
                  <a:lnTo>
                    <a:pt x="22" y="37"/>
                  </a:lnTo>
                  <a:lnTo>
                    <a:pt x="22" y="68"/>
                  </a:lnTo>
                  <a:cubicBezTo>
                    <a:pt x="22" y="68"/>
                    <a:pt x="31" y="68"/>
                    <a:pt x="34" y="68"/>
                  </a:cubicBezTo>
                  <a:cubicBezTo>
                    <a:pt x="34" y="70"/>
                    <a:pt x="34" y="77"/>
                    <a:pt x="34" y="77"/>
                  </a:cubicBezTo>
                  <a:lnTo>
                    <a:pt x="58" y="77"/>
                  </a:lnTo>
                  <a:cubicBezTo>
                    <a:pt x="58" y="77"/>
                    <a:pt x="58" y="70"/>
                    <a:pt x="58" y="68"/>
                  </a:cubicBezTo>
                  <a:cubicBezTo>
                    <a:pt x="61" y="68"/>
                    <a:pt x="75" y="68"/>
                    <a:pt x="75" y="68"/>
                  </a:cubicBezTo>
                  <a:cubicBezTo>
                    <a:pt x="75" y="68"/>
                    <a:pt x="75" y="55"/>
                    <a:pt x="75" y="52"/>
                  </a:cubicBezTo>
                  <a:cubicBezTo>
                    <a:pt x="76" y="52"/>
                    <a:pt x="78" y="52"/>
                    <a:pt x="78" y="52"/>
                  </a:cubicBezTo>
                  <a:lnTo>
                    <a:pt x="78" y="23"/>
                  </a:lnTo>
                  <a:cubicBezTo>
                    <a:pt x="78" y="23"/>
                    <a:pt x="76" y="23"/>
                    <a:pt x="75" y="23"/>
                  </a:cubicBezTo>
                  <a:cubicBezTo>
                    <a:pt x="75" y="20"/>
                    <a:pt x="75" y="11"/>
                    <a:pt x="75" y="11"/>
                  </a:cubicBezTo>
                  <a:cubicBezTo>
                    <a:pt x="75" y="11"/>
                    <a:pt x="56" y="11"/>
                    <a:pt x="53" y="11"/>
                  </a:cubicBezTo>
                  <a:cubicBezTo>
                    <a:pt x="53" y="9"/>
                    <a:pt x="53" y="0"/>
                    <a:pt x="53" y="0"/>
                  </a:cubicBezTo>
                  <a:lnTo>
                    <a:pt x="51" y="0"/>
                  </a:lnTo>
                  <a:close/>
                  <a:moveTo>
                    <a:pt x="49" y="3"/>
                  </a:moveTo>
                  <a:cubicBezTo>
                    <a:pt x="49" y="5"/>
                    <a:pt x="49" y="14"/>
                    <a:pt x="49" y="14"/>
                  </a:cubicBezTo>
                  <a:cubicBezTo>
                    <a:pt x="49" y="14"/>
                    <a:pt x="68" y="14"/>
                    <a:pt x="71" y="14"/>
                  </a:cubicBezTo>
                  <a:cubicBezTo>
                    <a:pt x="71" y="17"/>
                    <a:pt x="71" y="26"/>
                    <a:pt x="71" y="26"/>
                  </a:cubicBezTo>
                  <a:cubicBezTo>
                    <a:pt x="71" y="26"/>
                    <a:pt x="74" y="26"/>
                    <a:pt x="75" y="26"/>
                  </a:cubicBezTo>
                  <a:cubicBezTo>
                    <a:pt x="75" y="29"/>
                    <a:pt x="75" y="46"/>
                    <a:pt x="75" y="49"/>
                  </a:cubicBezTo>
                  <a:cubicBezTo>
                    <a:pt x="74" y="49"/>
                    <a:pt x="71" y="49"/>
                    <a:pt x="71" y="49"/>
                  </a:cubicBezTo>
                  <a:cubicBezTo>
                    <a:pt x="71" y="49"/>
                    <a:pt x="71" y="62"/>
                    <a:pt x="71" y="64"/>
                  </a:cubicBezTo>
                  <a:cubicBezTo>
                    <a:pt x="68" y="64"/>
                    <a:pt x="54" y="64"/>
                    <a:pt x="54" y="64"/>
                  </a:cubicBezTo>
                  <a:cubicBezTo>
                    <a:pt x="54" y="64"/>
                    <a:pt x="54" y="72"/>
                    <a:pt x="54" y="74"/>
                  </a:cubicBezTo>
                  <a:cubicBezTo>
                    <a:pt x="52" y="74"/>
                    <a:pt x="40" y="74"/>
                    <a:pt x="37" y="74"/>
                  </a:cubicBezTo>
                  <a:cubicBezTo>
                    <a:pt x="37" y="72"/>
                    <a:pt x="37" y="64"/>
                    <a:pt x="37" y="64"/>
                  </a:cubicBezTo>
                  <a:cubicBezTo>
                    <a:pt x="37" y="64"/>
                    <a:pt x="28" y="64"/>
                    <a:pt x="26" y="64"/>
                  </a:cubicBezTo>
                  <a:cubicBezTo>
                    <a:pt x="26" y="61"/>
                    <a:pt x="26" y="43"/>
                    <a:pt x="26" y="40"/>
                  </a:cubicBezTo>
                  <a:cubicBezTo>
                    <a:pt x="28" y="40"/>
                    <a:pt x="43" y="40"/>
                    <a:pt x="46" y="40"/>
                  </a:cubicBezTo>
                  <a:cubicBezTo>
                    <a:pt x="46" y="43"/>
                    <a:pt x="46" y="50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0"/>
                    <a:pt x="44" y="42"/>
                    <a:pt x="44" y="42"/>
                  </a:cubicBezTo>
                  <a:lnTo>
                    <a:pt x="27" y="42"/>
                  </a:lnTo>
                  <a:lnTo>
                    <a:pt x="27" y="61"/>
                  </a:lnTo>
                  <a:cubicBezTo>
                    <a:pt x="27" y="61"/>
                    <a:pt x="36" y="61"/>
                    <a:pt x="38" y="61"/>
                  </a:cubicBezTo>
                  <a:cubicBezTo>
                    <a:pt x="38" y="64"/>
                    <a:pt x="38" y="72"/>
                    <a:pt x="38" y="72"/>
                  </a:cubicBezTo>
                  <a:lnTo>
                    <a:pt x="53" y="72"/>
                  </a:lnTo>
                  <a:cubicBezTo>
                    <a:pt x="53" y="72"/>
                    <a:pt x="53" y="65"/>
                    <a:pt x="53" y="62"/>
                  </a:cubicBezTo>
                  <a:cubicBezTo>
                    <a:pt x="55" y="62"/>
                    <a:pt x="69" y="62"/>
                    <a:pt x="69" y="62"/>
                  </a:cubicBezTo>
                  <a:lnTo>
                    <a:pt x="69" y="43"/>
                  </a:lnTo>
                  <a:cubicBezTo>
                    <a:pt x="69" y="43"/>
                    <a:pt x="65" y="43"/>
                    <a:pt x="63" y="43"/>
                  </a:cubicBezTo>
                  <a:cubicBezTo>
                    <a:pt x="63" y="43"/>
                    <a:pt x="63" y="42"/>
                    <a:pt x="63" y="42"/>
                  </a:cubicBezTo>
                  <a:cubicBezTo>
                    <a:pt x="65" y="42"/>
                    <a:pt x="69" y="42"/>
                    <a:pt x="69" y="42"/>
                  </a:cubicBezTo>
                  <a:lnTo>
                    <a:pt x="69" y="35"/>
                  </a:lnTo>
                  <a:cubicBezTo>
                    <a:pt x="69" y="35"/>
                    <a:pt x="65" y="35"/>
                    <a:pt x="63" y="35"/>
                  </a:cubicBezTo>
                  <a:cubicBezTo>
                    <a:pt x="63" y="34"/>
                    <a:pt x="63" y="34"/>
                    <a:pt x="63" y="33"/>
                  </a:cubicBezTo>
                  <a:cubicBezTo>
                    <a:pt x="65" y="33"/>
                    <a:pt x="69" y="33"/>
                    <a:pt x="69" y="33"/>
                  </a:cubicBezTo>
                  <a:lnTo>
                    <a:pt x="69" y="17"/>
                  </a:lnTo>
                  <a:cubicBezTo>
                    <a:pt x="69" y="17"/>
                    <a:pt x="51" y="17"/>
                    <a:pt x="48" y="17"/>
                  </a:cubicBezTo>
                  <a:cubicBezTo>
                    <a:pt x="48" y="14"/>
                    <a:pt x="48" y="5"/>
                    <a:pt x="48" y="5"/>
                  </a:cubicBezTo>
                  <a:lnTo>
                    <a:pt x="5" y="5"/>
                  </a:lnTo>
                  <a:lnTo>
                    <a:pt x="5" y="27"/>
                  </a:lnTo>
                  <a:lnTo>
                    <a:pt x="30" y="27"/>
                  </a:lnTo>
                  <a:lnTo>
                    <a:pt x="30" y="17"/>
                  </a:lnTo>
                  <a:cubicBezTo>
                    <a:pt x="30" y="17"/>
                    <a:pt x="24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4" y="15"/>
                    <a:pt x="29" y="15"/>
                    <a:pt x="31" y="15"/>
                  </a:cubicBezTo>
                  <a:cubicBezTo>
                    <a:pt x="31" y="18"/>
                    <a:pt x="31" y="26"/>
                    <a:pt x="31" y="28"/>
                  </a:cubicBezTo>
                  <a:cubicBezTo>
                    <a:pt x="28" y="28"/>
                    <a:pt x="6" y="28"/>
                    <a:pt x="4" y="28"/>
                  </a:cubicBezTo>
                  <a:cubicBezTo>
                    <a:pt x="4" y="25"/>
                    <a:pt x="4" y="6"/>
                    <a:pt x="4" y="3"/>
                  </a:cubicBezTo>
                  <a:cubicBezTo>
                    <a:pt x="7" y="3"/>
                    <a:pt x="46" y="3"/>
                    <a:pt x="49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Freeform 4"/>
            <p:cNvSpPr>
              <a:spLocks noEditPoints="1"/>
            </p:cNvSpPr>
            <p:nvPr/>
          </p:nvSpPr>
          <p:spPr bwMode="auto">
            <a:xfrm>
              <a:off x="101" y="5"/>
              <a:ext cx="504" cy="392"/>
            </a:xfrm>
            <a:custGeom>
              <a:avLst/>
              <a:gdLst>
                <a:gd name="T0" fmla="*/ 117336810 w 99"/>
                <a:gd name="T1" fmla="*/ 0 h 77"/>
                <a:gd name="T2" fmla="*/ 23048302 w 99"/>
                <a:gd name="T3" fmla="*/ 185859265 h 77"/>
                <a:gd name="T4" fmla="*/ 268898056 w 99"/>
                <a:gd name="T5" fmla="*/ 457055231 h 77"/>
                <a:gd name="T6" fmla="*/ 431794231 w 99"/>
                <a:gd name="T7" fmla="*/ 480086121 h 77"/>
                <a:gd name="T8" fmla="*/ 431794231 w 99"/>
                <a:gd name="T9" fmla="*/ 631646563 h 77"/>
                <a:gd name="T10" fmla="*/ 714254011 w 99"/>
                <a:gd name="T11" fmla="*/ 900547887 h 77"/>
                <a:gd name="T12" fmla="*/ 1157746693 w 99"/>
                <a:gd name="T13" fmla="*/ 385800255 h 77"/>
                <a:gd name="T14" fmla="*/ 714254011 w 99"/>
                <a:gd name="T15" fmla="*/ 737284927 h 77"/>
                <a:gd name="T16" fmla="*/ 934842766 w 99"/>
                <a:gd name="T17" fmla="*/ 549131041 h 77"/>
                <a:gd name="T18" fmla="*/ 854550617 w 99"/>
                <a:gd name="T19" fmla="*/ 642999840 h 77"/>
                <a:gd name="T20" fmla="*/ 806241963 w 99"/>
                <a:gd name="T21" fmla="*/ 480086121 h 77"/>
                <a:gd name="T22" fmla="*/ 1052176934 w 99"/>
                <a:gd name="T23" fmla="*/ 806241963 h 77"/>
                <a:gd name="T24" fmla="*/ 549131041 w 99"/>
                <a:gd name="T25" fmla="*/ 608687571 h 77"/>
                <a:gd name="T26" fmla="*/ 480086121 w 99"/>
                <a:gd name="T27" fmla="*/ 397498706 h 77"/>
                <a:gd name="T28" fmla="*/ 140299895 w 99"/>
                <a:gd name="T29" fmla="*/ 211205609 h 77"/>
                <a:gd name="T30" fmla="*/ 654698286 w 99"/>
                <a:gd name="T31" fmla="*/ 94302631 h 77"/>
                <a:gd name="T32" fmla="*/ 503048535 w 99"/>
                <a:gd name="T33" fmla="*/ 268898056 h 77"/>
                <a:gd name="T34" fmla="*/ 608687571 w 99"/>
                <a:gd name="T35" fmla="*/ 245934971 h 77"/>
                <a:gd name="T36" fmla="*/ 431794231 w 99"/>
                <a:gd name="T37" fmla="*/ 151649756 h 77"/>
                <a:gd name="T38" fmla="*/ 760247987 w 99"/>
                <a:gd name="T39" fmla="*/ 362749153 h 77"/>
                <a:gd name="T40" fmla="*/ 737284927 w 99"/>
                <a:gd name="T41" fmla="*/ 0 h 77"/>
                <a:gd name="T42" fmla="*/ 714254011 w 99"/>
                <a:gd name="T43" fmla="*/ 314457396 h 77"/>
                <a:gd name="T44" fmla="*/ 468753676 w 99"/>
                <a:gd name="T45" fmla="*/ 199855620 h 77"/>
                <a:gd name="T46" fmla="*/ 560392239 w 99"/>
                <a:gd name="T47" fmla="*/ 211205609 h 77"/>
                <a:gd name="T48" fmla="*/ 468753676 w 99"/>
                <a:gd name="T49" fmla="*/ 303192782 h 77"/>
                <a:gd name="T50" fmla="*/ 700692262 w 99"/>
                <a:gd name="T51" fmla="*/ 57343185 h 77"/>
                <a:gd name="T52" fmla="*/ 162896827 w 99"/>
                <a:gd name="T53" fmla="*/ 71254298 h 77"/>
                <a:gd name="T54" fmla="*/ 94302631 w 99"/>
                <a:gd name="T55" fmla="*/ 211205609 h 77"/>
                <a:gd name="T56" fmla="*/ 291928942 w 99"/>
                <a:gd name="T57" fmla="*/ 385800255 h 77"/>
                <a:gd name="T58" fmla="*/ 503048535 w 99"/>
                <a:gd name="T59" fmla="*/ 608687571 h 77"/>
                <a:gd name="T60" fmla="*/ 737284927 w 99"/>
                <a:gd name="T61" fmla="*/ 842852172 h 77"/>
                <a:gd name="T62" fmla="*/ 1100488877 w 99"/>
                <a:gd name="T63" fmla="*/ 443492677 h 77"/>
                <a:gd name="T64" fmla="*/ 760247987 w 99"/>
                <a:gd name="T65" fmla="*/ 688993689 h 77"/>
                <a:gd name="T66" fmla="*/ 888849436 w 99"/>
                <a:gd name="T67" fmla="*/ 597351033 h 77"/>
                <a:gd name="T68" fmla="*/ 900547887 w 99"/>
                <a:gd name="T69" fmla="*/ 688993689 h 77"/>
                <a:gd name="T70" fmla="*/ 748983373 w 99"/>
                <a:gd name="T71" fmla="*/ 431794231 h 77"/>
                <a:gd name="T72" fmla="*/ 1122996494 w 99"/>
                <a:gd name="T73" fmla="*/ 865797688 h 77"/>
                <a:gd name="T74" fmla="*/ 480086121 w 99"/>
                <a:gd name="T75" fmla="*/ 620386017 h 77"/>
                <a:gd name="T76" fmla="*/ 457055231 w 99"/>
                <a:gd name="T77" fmla="*/ 443492677 h 77"/>
                <a:gd name="T78" fmla="*/ 71254298 w 99"/>
                <a:gd name="T79" fmla="*/ 199855620 h 77"/>
                <a:gd name="T80" fmla="*/ 714254011 w 99"/>
                <a:gd name="T81" fmla="*/ 45993976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77">
                  <a:moveTo>
                    <a:pt x="63" y="0"/>
                  </a:moveTo>
                  <a:lnTo>
                    <a:pt x="10" y="0"/>
                  </a:lnTo>
                  <a:lnTo>
                    <a:pt x="10" y="1"/>
                  </a:lnTo>
                  <a:cubicBezTo>
                    <a:pt x="9" y="6"/>
                    <a:pt x="5" y="14"/>
                    <a:pt x="2" y="16"/>
                  </a:cubicBezTo>
                  <a:lnTo>
                    <a:pt x="0" y="17"/>
                  </a:lnTo>
                  <a:lnTo>
                    <a:pt x="23" y="39"/>
                  </a:lnTo>
                  <a:lnTo>
                    <a:pt x="24" y="39"/>
                  </a:lnTo>
                  <a:cubicBezTo>
                    <a:pt x="25" y="39"/>
                    <a:pt x="32" y="35"/>
                    <a:pt x="37" y="41"/>
                  </a:cubicBezTo>
                  <a:cubicBezTo>
                    <a:pt x="41" y="45"/>
                    <a:pt x="39" y="49"/>
                    <a:pt x="38" y="52"/>
                  </a:cubicBezTo>
                  <a:lnTo>
                    <a:pt x="37" y="54"/>
                  </a:lnTo>
                  <a:lnTo>
                    <a:pt x="38" y="55"/>
                  </a:lnTo>
                  <a:lnTo>
                    <a:pt x="61" y="77"/>
                  </a:lnTo>
                  <a:lnTo>
                    <a:pt x="99" y="77"/>
                  </a:lnTo>
                  <a:lnTo>
                    <a:pt x="99" y="33"/>
                  </a:lnTo>
                  <a:lnTo>
                    <a:pt x="61" y="33"/>
                  </a:lnTo>
                  <a:lnTo>
                    <a:pt x="61" y="63"/>
                  </a:lnTo>
                  <a:lnTo>
                    <a:pt x="81" y="63"/>
                  </a:lnTo>
                  <a:lnTo>
                    <a:pt x="80" y="47"/>
                  </a:lnTo>
                  <a:lnTo>
                    <a:pt x="73" y="47"/>
                  </a:lnTo>
                  <a:cubicBezTo>
                    <a:pt x="73" y="47"/>
                    <a:pt x="73" y="53"/>
                    <a:pt x="73" y="55"/>
                  </a:cubicBezTo>
                  <a:cubicBezTo>
                    <a:pt x="71" y="55"/>
                    <a:pt x="70" y="55"/>
                    <a:pt x="69" y="55"/>
                  </a:cubicBezTo>
                  <a:cubicBezTo>
                    <a:pt x="69" y="53"/>
                    <a:pt x="69" y="44"/>
                    <a:pt x="69" y="41"/>
                  </a:cubicBezTo>
                  <a:cubicBezTo>
                    <a:pt x="72" y="41"/>
                    <a:pt x="87" y="41"/>
                    <a:pt x="90" y="41"/>
                  </a:cubicBezTo>
                  <a:cubicBezTo>
                    <a:pt x="90" y="44"/>
                    <a:pt x="90" y="66"/>
                    <a:pt x="90" y="69"/>
                  </a:cubicBezTo>
                  <a:cubicBezTo>
                    <a:pt x="87" y="69"/>
                    <a:pt x="66" y="69"/>
                    <a:pt x="64" y="69"/>
                  </a:cubicBezTo>
                  <a:cubicBezTo>
                    <a:pt x="63" y="68"/>
                    <a:pt x="48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4"/>
                    <a:pt x="46" y="38"/>
                    <a:pt x="41" y="34"/>
                  </a:cubicBezTo>
                  <a:cubicBezTo>
                    <a:pt x="36" y="29"/>
                    <a:pt x="28" y="29"/>
                    <a:pt x="25" y="30"/>
                  </a:cubicBezTo>
                  <a:cubicBezTo>
                    <a:pt x="23" y="29"/>
                    <a:pt x="14" y="19"/>
                    <a:pt x="12" y="18"/>
                  </a:cubicBezTo>
                  <a:cubicBezTo>
                    <a:pt x="14" y="16"/>
                    <a:pt x="16" y="12"/>
                    <a:pt x="17" y="8"/>
                  </a:cubicBezTo>
                  <a:cubicBezTo>
                    <a:pt x="20" y="8"/>
                    <a:pt x="53" y="8"/>
                    <a:pt x="56" y="8"/>
                  </a:cubicBezTo>
                  <a:cubicBezTo>
                    <a:pt x="56" y="11"/>
                    <a:pt x="56" y="20"/>
                    <a:pt x="56" y="23"/>
                  </a:cubicBezTo>
                  <a:cubicBezTo>
                    <a:pt x="54" y="23"/>
                    <a:pt x="46" y="23"/>
                    <a:pt x="43" y="23"/>
                  </a:cubicBezTo>
                  <a:cubicBezTo>
                    <a:pt x="43" y="22"/>
                    <a:pt x="43" y="22"/>
                    <a:pt x="43" y="21"/>
                  </a:cubicBezTo>
                  <a:cubicBezTo>
                    <a:pt x="46" y="21"/>
                    <a:pt x="52" y="21"/>
                    <a:pt x="52" y="21"/>
                  </a:cubicBezTo>
                  <a:lnTo>
                    <a:pt x="52" y="13"/>
                  </a:lnTo>
                  <a:lnTo>
                    <a:pt x="37" y="13"/>
                  </a:lnTo>
                  <a:lnTo>
                    <a:pt x="37" y="31"/>
                  </a:lnTo>
                  <a:lnTo>
                    <a:pt x="65" y="31"/>
                  </a:lnTo>
                  <a:lnTo>
                    <a:pt x="65" y="0"/>
                  </a:lnTo>
                  <a:lnTo>
                    <a:pt x="63" y="0"/>
                  </a:lnTo>
                  <a:close/>
                  <a:moveTo>
                    <a:pt x="61" y="4"/>
                  </a:moveTo>
                  <a:cubicBezTo>
                    <a:pt x="61" y="6"/>
                    <a:pt x="61" y="24"/>
                    <a:pt x="61" y="27"/>
                  </a:cubicBezTo>
                  <a:cubicBezTo>
                    <a:pt x="58" y="27"/>
                    <a:pt x="43" y="27"/>
                    <a:pt x="40" y="27"/>
                  </a:cubicBezTo>
                  <a:cubicBezTo>
                    <a:pt x="40" y="25"/>
                    <a:pt x="40" y="19"/>
                    <a:pt x="40" y="17"/>
                  </a:cubicBezTo>
                  <a:cubicBezTo>
                    <a:pt x="42" y="17"/>
                    <a:pt x="46" y="17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6" y="18"/>
                    <a:pt x="40" y="18"/>
                    <a:pt x="40" y="18"/>
                  </a:cubicBezTo>
                  <a:lnTo>
                    <a:pt x="40" y="26"/>
                  </a:lnTo>
                  <a:lnTo>
                    <a:pt x="60" y="26"/>
                  </a:lnTo>
                  <a:lnTo>
                    <a:pt x="60" y="5"/>
                  </a:lnTo>
                  <a:lnTo>
                    <a:pt x="14" y="5"/>
                  </a:lnTo>
                  <a:lnTo>
                    <a:pt x="14" y="6"/>
                  </a:lnTo>
                  <a:cubicBezTo>
                    <a:pt x="14" y="9"/>
                    <a:pt x="10" y="15"/>
                    <a:pt x="9" y="17"/>
                  </a:cubicBezTo>
                  <a:lnTo>
                    <a:pt x="8" y="18"/>
                  </a:lnTo>
                  <a:lnTo>
                    <a:pt x="24" y="35"/>
                  </a:lnTo>
                  <a:lnTo>
                    <a:pt x="25" y="33"/>
                  </a:lnTo>
                  <a:cubicBezTo>
                    <a:pt x="26" y="33"/>
                    <a:pt x="34" y="32"/>
                    <a:pt x="39" y="36"/>
                  </a:cubicBezTo>
                  <a:cubicBezTo>
                    <a:pt x="45" y="41"/>
                    <a:pt x="43" y="52"/>
                    <a:pt x="43" y="52"/>
                  </a:cubicBezTo>
                  <a:lnTo>
                    <a:pt x="43" y="53"/>
                  </a:lnTo>
                  <a:lnTo>
                    <a:pt x="63" y="72"/>
                  </a:lnTo>
                  <a:lnTo>
                    <a:pt x="94" y="72"/>
                  </a:lnTo>
                  <a:lnTo>
                    <a:pt x="94" y="38"/>
                  </a:lnTo>
                  <a:lnTo>
                    <a:pt x="65" y="38"/>
                  </a:lnTo>
                  <a:lnTo>
                    <a:pt x="65" y="59"/>
                  </a:lnTo>
                  <a:lnTo>
                    <a:pt x="76" y="59"/>
                  </a:lnTo>
                  <a:cubicBezTo>
                    <a:pt x="76" y="59"/>
                    <a:pt x="76" y="53"/>
                    <a:pt x="76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3"/>
                    <a:pt x="77" y="57"/>
                    <a:pt x="77" y="59"/>
                  </a:cubicBezTo>
                  <a:cubicBezTo>
                    <a:pt x="75" y="59"/>
                    <a:pt x="66" y="59"/>
                    <a:pt x="64" y="59"/>
                  </a:cubicBezTo>
                  <a:cubicBezTo>
                    <a:pt x="64" y="56"/>
                    <a:pt x="64" y="39"/>
                    <a:pt x="64" y="37"/>
                  </a:cubicBezTo>
                  <a:cubicBezTo>
                    <a:pt x="67" y="37"/>
                    <a:pt x="93" y="37"/>
                    <a:pt x="96" y="37"/>
                  </a:cubicBezTo>
                  <a:cubicBezTo>
                    <a:pt x="96" y="40"/>
                    <a:pt x="96" y="71"/>
                    <a:pt x="96" y="74"/>
                  </a:cubicBezTo>
                  <a:cubicBezTo>
                    <a:pt x="93" y="74"/>
                    <a:pt x="64" y="74"/>
                    <a:pt x="63" y="74"/>
                  </a:cubicBezTo>
                  <a:cubicBezTo>
                    <a:pt x="62" y="73"/>
                    <a:pt x="43" y="55"/>
                    <a:pt x="41" y="53"/>
                  </a:cubicBezTo>
                  <a:cubicBezTo>
                    <a:pt x="42" y="52"/>
                    <a:pt x="43" y="49"/>
                    <a:pt x="43" y="46"/>
                  </a:cubicBezTo>
                  <a:cubicBezTo>
                    <a:pt x="43" y="44"/>
                    <a:pt x="42" y="41"/>
                    <a:pt x="39" y="38"/>
                  </a:cubicBezTo>
                  <a:cubicBezTo>
                    <a:pt x="34" y="33"/>
                    <a:pt x="28" y="34"/>
                    <a:pt x="24" y="35"/>
                  </a:cubicBezTo>
                  <a:cubicBezTo>
                    <a:pt x="23" y="34"/>
                    <a:pt x="8" y="19"/>
                    <a:pt x="6" y="17"/>
                  </a:cubicBezTo>
                  <a:cubicBezTo>
                    <a:pt x="9" y="14"/>
                    <a:pt x="12" y="7"/>
                    <a:pt x="13" y="4"/>
                  </a:cubicBezTo>
                  <a:cubicBezTo>
                    <a:pt x="15" y="4"/>
                    <a:pt x="58" y="4"/>
                    <a:pt x="61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Freeform 5"/>
            <p:cNvSpPr>
              <a:spLocks noEditPoints="1"/>
            </p:cNvSpPr>
            <p:nvPr/>
          </p:nvSpPr>
          <p:spPr bwMode="auto">
            <a:xfrm>
              <a:off x="0" y="488"/>
              <a:ext cx="402" cy="397"/>
            </a:xfrm>
            <a:custGeom>
              <a:avLst/>
              <a:gdLst>
                <a:gd name="T0" fmla="*/ 0 w 79"/>
                <a:gd name="T1" fmla="*/ 0 h 78"/>
                <a:gd name="T2" fmla="*/ 139327557 w 79"/>
                <a:gd name="T3" fmla="*/ 618784564 h 78"/>
                <a:gd name="T4" fmla="*/ 279177551 w 79"/>
                <a:gd name="T5" fmla="*/ 875474213 h 78"/>
                <a:gd name="T6" fmla="*/ 617732857 w 79"/>
                <a:gd name="T7" fmla="*/ 910157054 h 78"/>
                <a:gd name="T8" fmla="*/ 802895594 w 79"/>
                <a:gd name="T9" fmla="*/ 864243434 h 78"/>
                <a:gd name="T10" fmla="*/ 919773583 w 79"/>
                <a:gd name="T11" fmla="*/ 676034972 h 78"/>
                <a:gd name="T12" fmla="*/ 802895594 w 79"/>
                <a:gd name="T13" fmla="*/ 396760451 h 78"/>
                <a:gd name="T14" fmla="*/ 441474344 w 79"/>
                <a:gd name="T15" fmla="*/ 256689522 h 78"/>
                <a:gd name="T16" fmla="*/ 663584631 w 79"/>
                <a:gd name="T17" fmla="*/ 570647011 h 78"/>
                <a:gd name="T18" fmla="*/ 546687143 w 79"/>
                <a:gd name="T19" fmla="*/ 479147316 h 78"/>
                <a:gd name="T20" fmla="*/ 686447933 w 79"/>
                <a:gd name="T21" fmla="*/ 362077635 h 78"/>
                <a:gd name="T22" fmla="*/ 814649982 w 79"/>
                <a:gd name="T23" fmla="*/ 490466697 h 78"/>
                <a:gd name="T24" fmla="*/ 697768579 w 79"/>
                <a:gd name="T25" fmla="*/ 570647011 h 78"/>
                <a:gd name="T26" fmla="*/ 558355753 w 79"/>
                <a:gd name="T27" fmla="*/ 758855473 h 78"/>
                <a:gd name="T28" fmla="*/ 350203119 w 79"/>
                <a:gd name="T29" fmla="*/ 687699931 h 78"/>
                <a:gd name="T30" fmla="*/ 244540488 w 79"/>
                <a:gd name="T31" fmla="*/ 758855473 h 78"/>
                <a:gd name="T32" fmla="*/ 105229530 w 79"/>
                <a:gd name="T33" fmla="*/ 513396603 h 78"/>
                <a:gd name="T34" fmla="*/ 279177551 w 79"/>
                <a:gd name="T35" fmla="*/ 105387961 h 78"/>
                <a:gd name="T36" fmla="*/ 256294235 w 79"/>
                <a:gd name="T37" fmla="*/ 302620676 h 78"/>
                <a:gd name="T38" fmla="*/ 151082083 w 79"/>
                <a:gd name="T39" fmla="*/ 222457774 h 78"/>
                <a:gd name="T40" fmla="*/ 372653333 w 79"/>
                <a:gd name="T41" fmla="*/ 408008642 h 78"/>
                <a:gd name="T42" fmla="*/ 361421250 w 79"/>
                <a:gd name="T43" fmla="*/ 0 h 78"/>
                <a:gd name="T44" fmla="*/ 338554630 w 79"/>
                <a:gd name="T45" fmla="*/ 362077635 h 78"/>
                <a:gd name="T46" fmla="*/ 185268666 w 79"/>
                <a:gd name="T47" fmla="*/ 256689522 h 78"/>
                <a:gd name="T48" fmla="*/ 210356545 w 79"/>
                <a:gd name="T49" fmla="*/ 350846831 h 78"/>
                <a:gd name="T50" fmla="*/ 325030129 w 79"/>
                <a:gd name="T51" fmla="*/ 57161785 h 78"/>
                <a:gd name="T52" fmla="*/ 71025569 w 79"/>
                <a:gd name="T53" fmla="*/ 559310198 h 78"/>
                <a:gd name="T54" fmla="*/ 210356545 w 79"/>
                <a:gd name="T55" fmla="*/ 793087246 h 78"/>
                <a:gd name="T56" fmla="*/ 395621766 w 79"/>
                <a:gd name="T57" fmla="*/ 735926107 h 78"/>
                <a:gd name="T58" fmla="*/ 418505886 w 79"/>
                <a:gd name="T59" fmla="*/ 793087246 h 78"/>
                <a:gd name="T60" fmla="*/ 500834697 w 79"/>
                <a:gd name="T61" fmla="*/ 735926107 h 78"/>
                <a:gd name="T62" fmla="*/ 512503327 w 79"/>
                <a:gd name="T63" fmla="*/ 804769093 h 78"/>
                <a:gd name="T64" fmla="*/ 745825013 w 79"/>
                <a:gd name="T65" fmla="*/ 618784564 h 78"/>
                <a:gd name="T66" fmla="*/ 848748014 w 79"/>
                <a:gd name="T67" fmla="*/ 442257929 h 78"/>
                <a:gd name="T68" fmla="*/ 720652567 w 79"/>
                <a:gd name="T69" fmla="*/ 313939925 h 78"/>
                <a:gd name="T70" fmla="*/ 500834697 w 79"/>
                <a:gd name="T71" fmla="*/ 513396603 h 78"/>
                <a:gd name="T72" fmla="*/ 617732857 w 79"/>
                <a:gd name="T73" fmla="*/ 536397699 h 78"/>
                <a:gd name="T74" fmla="*/ 478316092 w 79"/>
                <a:gd name="T75" fmla="*/ 302620676 h 78"/>
                <a:gd name="T76" fmla="*/ 757043688 w 79"/>
                <a:gd name="T77" fmla="*/ 431009738 h 78"/>
                <a:gd name="T78" fmla="*/ 873937884 w 79"/>
                <a:gd name="T79" fmla="*/ 630554881 h 78"/>
                <a:gd name="T80" fmla="*/ 757043688 w 79"/>
                <a:gd name="T81" fmla="*/ 827336528 h 78"/>
                <a:gd name="T82" fmla="*/ 581324206 w 79"/>
                <a:gd name="T83" fmla="*/ 875474213 h 78"/>
                <a:gd name="T84" fmla="*/ 313361366 w 79"/>
                <a:gd name="T85" fmla="*/ 827336528 h 78"/>
                <a:gd name="T86" fmla="*/ 173948026 w 79"/>
                <a:gd name="T87" fmla="*/ 570647011 h 78"/>
                <a:gd name="T88" fmla="*/ 45852578 w 79"/>
                <a:gd name="T89" fmla="*/ 4593100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" h="78">
                  <a:moveTo>
                    <a:pt x="31" y="0"/>
                  </a:moveTo>
                  <a:lnTo>
                    <a:pt x="0" y="0"/>
                  </a:lnTo>
                  <a:lnTo>
                    <a:pt x="0" y="53"/>
                  </a:lnTo>
                  <a:cubicBezTo>
                    <a:pt x="0" y="53"/>
                    <a:pt x="9" y="53"/>
                    <a:pt x="12" y="53"/>
                  </a:cubicBezTo>
                  <a:cubicBezTo>
                    <a:pt x="12" y="56"/>
                    <a:pt x="12" y="75"/>
                    <a:pt x="12" y="75"/>
                  </a:cubicBezTo>
                  <a:cubicBezTo>
                    <a:pt x="12" y="75"/>
                    <a:pt x="21" y="75"/>
                    <a:pt x="24" y="75"/>
                  </a:cubicBezTo>
                  <a:cubicBezTo>
                    <a:pt x="24" y="75"/>
                    <a:pt x="24" y="78"/>
                    <a:pt x="24" y="78"/>
                  </a:cubicBezTo>
                  <a:lnTo>
                    <a:pt x="53" y="78"/>
                  </a:lnTo>
                  <a:cubicBezTo>
                    <a:pt x="53" y="78"/>
                    <a:pt x="53" y="75"/>
                    <a:pt x="53" y="74"/>
                  </a:cubicBezTo>
                  <a:cubicBezTo>
                    <a:pt x="56" y="74"/>
                    <a:pt x="69" y="74"/>
                    <a:pt x="69" y="74"/>
                  </a:cubicBezTo>
                  <a:cubicBezTo>
                    <a:pt x="69" y="74"/>
                    <a:pt x="69" y="61"/>
                    <a:pt x="69" y="58"/>
                  </a:cubicBezTo>
                  <a:cubicBezTo>
                    <a:pt x="71" y="58"/>
                    <a:pt x="79" y="58"/>
                    <a:pt x="79" y="58"/>
                  </a:cubicBezTo>
                  <a:lnTo>
                    <a:pt x="79" y="34"/>
                  </a:lnTo>
                  <a:cubicBezTo>
                    <a:pt x="79" y="34"/>
                    <a:pt x="71" y="34"/>
                    <a:pt x="69" y="34"/>
                  </a:cubicBezTo>
                  <a:cubicBezTo>
                    <a:pt x="69" y="31"/>
                    <a:pt x="69" y="22"/>
                    <a:pt x="69" y="22"/>
                  </a:cubicBezTo>
                  <a:lnTo>
                    <a:pt x="38" y="22"/>
                  </a:lnTo>
                  <a:lnTo>
                    <a:pt x="38" y="49"/>
                  </a:lnTo>
                  <a:lnTo>
                    <a:pt x="57" y="49"/>
                  </a:lnTo>
                  <a:lnTo>
                    <a:pt x="57" y="41"/>
                  </a:lnTo>
                  <a:cubicBezTo>
                    <a:pt x="57" y="41"/>
                    <a:pt x="49" y="41"/>
                    <a:pt x="47" y="41"/>
                  </a:cubicBezTo>
                  <a:cubicBezTo>
                    <a:pt x="47" y="39"/>
                    <a:pt x="47" y="33"/>
                    <a:pt x="47" y="31"/>
                  </a:cubicBezTo>
                  <a:cubicBezTo>
                    <a:pt x="49" y="31"/>
                    <a:pt x="56" y="31"/>
                    <a:pt x="59" y="31"/>
                  </a:cubicBezTo>
                  <a:cubicBezTo>
                    <a:pt x="59" y="33"/>
                    <a:pt x="59" y="42"/>
                    <a:pt x="59" y="42"/>
                  </a:cubicBezTo>
                  <a:cubicBezTo>
                    <a:pt x="59" y="42"/>
                    <a:pt x="67" y="42"/>
                    <a:pt x="70" y="42"/>
                  </a:cubicBezTo>
                  <a:cubicBezTo>
                    <a:pt x="70" y="44"/>
                    <a:pt x="70" y="47"/>
                    <a:pt x="70" y="49"/>
                  </a:cubicBezTo>
                  <a:cubicBezTo>
                    <a:pt x="67" y="49"/>
                    <a:pt x="60" y="49"/>
                    <a:pt x="60" y="49"/>
                  </a:cubicBezTo>
                  <a:cubicBezTo>
                    <a:pt x="60" y="49"/>
                    <a:pt x="60" y="63"/>
                    <a:pt x="60" y="65"/>
                  </a:cubicBezTo>
                  <a:cubicBezTo>
                    <a:pt x="58" y="65"/>
                    <a:pt x="50" y="65"/>
                    <a:pt x="48" y="65"/>
                  </a:cubicBezTo>
                  <a:cubicBezTo>
                    <a:pt x="48" y="64"/>
                    <a:pt x="48" y="59"/>
                    <a:pt x="48" y="59"/>
                  </a:cubicBezTo>
                  <a:lnTo>
                    <a:pt x="30" y="59"/>
                  </a:lnTo>
                  <a:cubicBezTo>
                    <a:pt x="30" y="59"/>
                    <a:pt x="30" y="63"/>
                    <a:pt x="30" y="65"/>
                  </a:cubicBezTo>
                  <a:cubicBezTo>
                    <a:pt x="28" y="65"/>
                    <a:pt x="23" y="65"/>
                    <a:pt x="21" y="65"/>
                  </a:cubicBezTo>
                  <a:cubicBezTo>
                    <a:pt x="21" y="62"/>
                    <a:pt x="21" y="44"/>
                    <a:pt x="21" y="44"/>
                  </a:cubicBezTo>
                  <a:cubicBezTo>
                    <a:pt x="21" y="44"/>
                    <a:pt x="12" y="44"/>
                    <a:pt x="9" y="44"/>
                  </a:cubicBezTo>
                  <a:cubicBezTo>
                    <a:pt x="9" y="41"/>
                    <a:pt x="9" y="12"/>
                    <a:pt x="9" y="9"/>
                  </a:cubicBezTo>
                  <a:cubicBezTo>
                    <a:pt x="12" y="9"/>
                    <a:pt x="22" y="9"/>
                    <a:pt x="24" y="9"/>
                  </a:cubicBezTo>
                  <a:cubicBezTo>
                    <a:pt x="24" y="11"/>
                    <a:pt x="24" y="24"/>
                    <a:pt x="24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2" y="24"/>
                    <a:pt x="22" y="19"/>
                    <a:pt x="22" y="19"/>
                  </a:cubicBezTo>
                  <a:lnTo>
                    <a:pt x="13" y="19"/>
                  </a:lnTo>
                  <a:lnTo>
                    <a:pt x="13" y="35"/>
                  </a:lnTo>
                  <a:lnTo>
                    <a:pt x="32" y="35"/>
                  </a:lnTo>
                  <a:lnTo>
                    <a:pt x="32" y="0"/>
                  </a:lnTo>
                  <a:lnTo>
                    <a:pt x="31" y="0"/>
                  </a:lnTo>
                  <a:close/>
                  <a:moveTo>
                    <a:pt x="29" y="4"/>
                  </a:moveTo>
                  <a:cubicBezTo>
                    <a:pt x="29" y="7"/>
                    <a:pt x="29" y="29"/>
                    <a:pt x="29" y="31"/>
                  </a:cubicBezTo>
                  <a:cubicBezTo>
                    <a:pt x="26" y="31"/>
                    <a:pt x="18" y="31"/>
                    <a:pt x="16" y="31"/>
                  </a:cubicBezTo>
                  <a:cubicBezTo>
                    <a:pt x="16" y="29"/>
                    <a:pt x="16" y="24"/>
                    <a:pt x="16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24"/>
                    <a:pt x="18" y="30"/>
                    <a:pt x="18" y="30"/>
                  </a:cubicBezTo>
                  <a:lnTo>
                    <a:pt x="28" y="30"/>
                  </a:lnTo>
                  <a:lnTo>
                    <a:pt x="28" y="5"/>
                  </a:lnTo>
                  <a:lnTo>
                    <a:pt x="6" y="5"/>
                  </a:lnTo>
                  <a:lnTo>
                    <a:pt x="6" y="48"/>
                  </a:lnTo>
                  <a:cubicBezTo>
                    <a:pt x="6" y="48"/>
                    <a:pt x="15" y="48"/>
                    <a:pt x="18" y="48"/>
                  </a:cubicBezTo>
                  <a:cubicBezTo>
                    <a:pt x="18" y="50"/>
                    <a:pt x="18" y="68"/>
                    <a:pt x="18" y="68"/>
                  </a:cubicBezTo>
                  <a:lnTo>
                    <a:pt x="34" y="68"/>
                  </a:lnTo>
                  <a:cubicBezTo>
                    <a:pt x="34" y="68"/>
                    <a:pt x="34" y="65"/>
                    <a:pt x="34" y="63"/>
                  </a:cubicBezTo>
                  <a:cubicBezTo>
                    <a:pt x="34" y="63"/>
                    <a:pt x="35" y="63"/>
                    <a:pt x="36" y="63"/>
                  </a:cubicBezTo>
                  <a:cubicBezTo>
                    <a:pt x="36" y="65"/>
                    <a:pt x="36" y="68"/>
                    <a:pt x="36" y="68"/>
                  </a:cubicBezTo>
                  <a:lnTo>
                    <a:pt x="43" y="68"/>
                  </a:lnTo>
                  <a:cubicBezTo>
                    <a:pt x="43" y="68"/>
                    <a:pt x="43" y="65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ubicBezTo>
                    <a:pt x="44" y="65"/>
                    <a:pt x="44" y="69"/>
                    <a:pt x="44" y="69"/>
                  </a:cubicBezTo>
                  <a:lnTo>
                    <a:pt x="64" y="69"/>
                  </a:lnTo>
                  <a:cubicBezTo>
                    <a:pt x="64" y="69"/>
                    <a:pt x="64" y="55"/>
                    <a:pt x="64" y="53"/>
                  </a:cubicBezTo>
                  <a:cubicBezTo>
                    <a:pt x="66" y="53"/>
                    <a:pt x="73" y="53"/>
                    <a:pt x="73" y="53"/>
                  </a:cubicBezTo>
                  <a:lnTo>
                    <a:pt x="73" y="38"/>
                  </a:lnTo>
                  <a:cubicBezTo>
                    <a:pt x="73" y="38"/>
                    <a:pt x="65" y="38"/>
                    <a:pt x="62" y="38"/>
                  </a:cubicBezTo>
                  <a:cubicBezTo>
                    <a:pt x="62" y="36"/>
                    <a:pt x="62" y="27"/>
                    <a:pt x="62" y="27"/>
                  </a:cubicBezTo>
                  <a:lnTo>
                    <a:pt x="43" y="27"/>
                  </a:lnTo>
                  <a:lnTo>
                    <a:pt x="43" y="44"/>
                  </a:lnTo>
                  <a:cubicBezTo>
                    <a:pt x="43" y="44"/>
                    <a:pt x="51" y="44"/>
                    <a:pt x="53" y="44"/>
                  </a:cubicBezTo>
                  <a:cubicBezTo>
                    <a:pt x="53" y="45"/>
                    <a:pt x="53" y="45"/>
                    <a:pt x="53" y="46"/>
                  </a:cubicBezTo>
                  <a:cubicBezTo>
                    <a:pt x="51" y="46"/>
                    <a:pt x="44" y="46"/>
                    <a:pt x="41" y="46"/>
                  </a:cubicBezTo>
                  <a:cubicBezTo>
                    <a:pt x="41" y="43"/>
                    <a:pt x="41" y="29"/>
                    <a:pt x="41" y="26"/>
                  </a:cubicBezTo>
                  <a:cubicBezTo>
                    <a:pt x="44" y="26"/>
                    <a:pt x="62" y="26"/>
                    <a:pt x="65" y="26"/>
                  </a:cubicBezTo>
                  <a:cubicBezTo>
                    <a:pt x="65" y="28"/>
                    <a:pt x="65" y="37"/>
                    <a:pt x="65" y="37"/>
                  </a:cubicBezTo>
                  <a:cubicBezTo>
                    <a:pt x="65" y="37"/>
                    <a:pt x="73" y="37"/>
                    <a:pt x="75" y="37"/>
                  </a:cubicBezTo>
                  <a:cubicBezTo>
                    <a:pt x="75" y="40"/>
                    <a:pt x="75" y="52"/>
                    <a:pt x="75" y="54"/>
                  </a:cubicBezTo>
                  <a:cubicBezTo>
                    <a:pt x="73" y="54"/>
                    <a:pt x="65" y="54"/>
                    <a:pt x="65" y="54"/>
                  </a:cubicBezTo>
                  <a:cubicBezTo>
                    <a:pt x="65" y="54"/>
                    <a:pt x="65" y="68"/>
                    <a:pt x="65" y="71"/>
                  </a:cubicBezTo>
                  <a:cubicBezTo>
                    <a:pt x="63" y="71"/>
                    <a:pt x="50" y="71"/>
                    <a:pt x="50" y="71"/>
                  </a:cubicBezTo>
                  <a:cubicBezTo>
                    <a:pt x="50" y="71"/>
                    <a:pt x="50" y="74"/>
                    <a:pt x="50" y="75"/>
                  </a:cubicBezTo>
                  <a:cubicBezTo>
                    <a:pt x="47" y="75"/>
                    <a:pt x="30" y="75"/>
                    <a:pt x="27" y="75"/>
                  </a:cubicBezTo>
                  <a:cubicBezTo>
                    <a:pt x="27" y="74"/>
                    <a:pt x="27" y="71"/>
                    <a:pt x="27" y="71"/>
                  </a:cubicBezTo>
                  <a:cubicBezTo>
                    <a:pt x="27" y="71"/>
                    <a:pt x="18" y="71"/>
                    <a:pt x="15" y="71"/>
                  </a:cubicBezTo>
                  <a:cubicBezTo>
                    <a:pt x="15" y="68"/>
                    <a:pt x="15" y="49"/>
                    <a:pt x="15" y="49"/>
                  </a:cubicBezTo>
                  <a:cubicBezTo>
                    <a:pt x="15" y="49"/>
                    <a:pt x="6" y="49"/>
                    <a:pt x="4" y="49"/>
                  </a:cubicBezTo>
                  <a:cubicBezTo>
                    <a:pt x="4" y="46"/>
                    <a:pt x="4" y="7"/>
                    <a:pt x="4" y="4"/>
                  </a:cubicBezTo>
                  <a:cubicBezTo>
                    <a:pt x="6" y="4"/>
                    <a:pt x="26" y="4"/>
                    <a:pt x="29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6"/>
            <p:cNvSpPr>
              <a:spLocks noEditPoints="1"/>
            </p:cNvSpPr>
            <p:nvPr/>
          </p:nvSpPr>
          <p:spPr bwMode="auto">
            <a:xfrm>
              <a:off x="11" y="96"/>
              <a:ext cx="395" cy="499"/>
            </a:xfrm>
            <a:custGeom>
              <a:avLst/>
              <a:gdLst>
                <a:gd name="T0" fmla="*/ 10844381 w 78"/>
                <a:gd name="T1" fmla="*/ 117499072 h 98"/>
                <a:gd name="T2" fmla="*/ 0 w 78"/>
                <a:gd name="T3" fmla="*/ 750028916 h 98"/>
                <a:gd name="T4" fmla="*/ 333022515 w 78"/>
                <a:gd name="T5" fmla="*/ 421162971 h 98"/>
                <a:gd name="T6" fmla="*/ 144424989 w 78"/>
                <a:gd name="T7" fmla="*/ 598286091 h 98"/>
                <a:gd name="T8" fmla="*/ 232230851 w 78"/>
                <a:gd name="T9" fmla="*/ 503774137 h 98"/>
                <a:gd name="T10" fmla="*/ 253936101 w 78"/>
                <a:gd name="T11" fmla="*/ 655606486 h 98"/>
                <a:gd name="T12" fmla="*/ 89947283 w 78"/>
                <a:gd name="T13" fmla="*/ 200195663 h 98"/>
                <a:gd name="T14" fmla="*/ 333022515 w 78"/>
                <a:gd name="T15" fmla="*/ 280592028 h 98"/>
                <a:gd name="T16" fmla="*/ 376755188 w 78"/>
                <a:gd name="T17" fmla="*/ 480804444 h 98"/>
                <a:gd name="T18" fmla="*/ 764271898 w 78"/>
                <a:gd name="T19" fmla="*/ 750028916 h 98"/>
                <a:gd name="T20" fmla="*/ 455502266 w 78"/>
                <a:gd name="T21" fmla="*/ 1042436154 h 98"/>
                <a:gd name="T22" fmla="*/ 611210988 w 78"/>
                <a:gd name="T23" fmla="*/ 796178080 h 98"/>
                <a:gd name="T24" fmla="*/ 521180177 w 78"/>
                <a:gd name="T25" fmla="*/ 844540743 h 98"/>
                <a:gd name="T26" fmla="*/ 698577498 w 78"/>
                <a:gd name="T27" fmla="*/ 936211972 h 98"/>
                <a:gd name="T28" fmla="*/ 365911476 w 78"/>
                <a:gd name="T29" fmla="*/ 703986705 h 98"/>
                <a:gd name="T30" fmla="*/ 865047068 w 78"/>
                <a:gd name="T31" fmla="*/ 1148120015 h 98"/>
                <a:gd name="T32" fmla="*/ 598225186 w 78"/>
                <a:gd name="T33" fmla="*/ 421162971 h 98"/>
                <a:gd name="T34" fmla="*/ 444657891 w 78"/>
                <a:gd name="T35" fmla="*/ 421162971 h 98"/>
                <a:gd name="T36" fmla="*/ 433814179 w 78"/>
                <a:gd name="T37" fmla="*/ 269331268 h 98"/>
                <a:gd name="T38" fmla="*/ 188597525 w 78"/>
                <a:gd name="T39" fmla="*/ 0 h 98"/>
                <a:gd name="T40" fmla="*/ 188597525 w 78"/>
                <a:gd name="T41" fmla="*/ 57409120 h 98"/>
                <a:gd name="T42" fmla="*/ 376755188 w 78"/>
                <a:gd name="T43" fmla="*/ 340681175 h 98"/>
                <a:gd name="T44" fmla="*/ 586957973 w 78"/>
                <a:gd name="T45" fmla="*/ 469440981 h 98"/>
                <a:gd name="T46" fmla="*/ 821396742 w 78"/>
                <a:gd name="T47" fmla="*/ 1113334313 h 98"/>
                <a:gd name="T48" fmla="*/ 398783280 w 78"/>
                <a:gd name="T49" fmla="*/ 738319855 h 98"/>
                <a:gd name="T50" fmla="*/ 654844308 w 78"/>
                <a:gd name="T51" fmla="*/ 901861138 h 98"/>
                <a:gd name="T52" fmla="*/ 565336351 w 78"/>
                <a:gd name="T53" fmla="*/ 878891445 h 98"/>
                <a:gd name="T54" fmla="*/ 654844308 w 78"/>
                <a:gd name="T55" fmla="*/ 761392373 h 98"/>
                <a:gd name="T56" fmla="*/ 420405539 w 78"/>
                <a:gd name="T57" fmla="*/ 1090799621 h 98"/>
                <a:gd name="T58" fmla="*/ 799285660 w 78"/>
                <a:gd name="T59" fmla="*/ 727042476 h 98"/>
                <a:gd name="T60" fmla="*/ 576097103 w 78"/>
                <a:gd name="T61" fmla="*/ 503774137 h 98"/>
                <a:gd name="T62" fmla="*/ 365911476 w 78"/>
                <a:gd name="T63" fmla="*/ 292317866 h 98"/>
                <a:gd name="T64" fmla="*/ 365911476 w 78"/>
                <a:gd name="T65" fmla="*/ 269331268 h 98"/>
                <a:gd name="T66" fmla="*/ 188597525 w 78"/>
                <a:gd name="T67" fmla="*/ 105683836 h 98"/>
                <a:gd name="T68" fmla="*/ 43649688 w 78"/>
                <a:gd name="T69" fmla="*/ 163544709 h 98"/>
                <a:gd name="T70" fmla="*/ 288949326 w 78"/>
                <a:gd name="T71" fmla="*/ 690391389 h 98"/>
                <a:gd name="T72" fmla="*/ 199441906 w 78"/>
                <a:gd name="T73" fmla="*/ 457728474 h 98"/>
                <a:gd name="T74" fmla="*/ 177313950 w 78"/>
                <a:gd name="T75" fmla="*/ 561197514 h 98"/>
                <a:gd name="T76" fmla="*/ 300133706 w 78"/>
                <a:gd name="T77" fmla="*/ 457728474 h 98"/>
                <a:gd name="T78" fmla="*/ 32888961 w 78"/>
                <a:gd name="T79" fmla="*/ 703986705 h 98"/>
                <a:gd name="T80" fmla="*/ 188597525 w 78"/>
                <a:gd name="T81" fmla="*/ 57409120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8">
                  <a:moveTo>
                    <a:pt x="16" y="2"/>
                  </a:moveTo>
                  <a:cubicBezTo>
                    <a:pt x="14" y="5"/>
                    <a:pt x="6" y="8"/>
                    <a:pt x="1" y="10"/>
                  </a:cubicBezTo>
                  <a:lnTo>
                    <a:pt x="0" y="10"/>
                  </a:lnTo>
                  <a:lnTo>
                    <a:pt x="0" y="64"/>
                  </a:lnTo>
                  <a:lnTo>
                    <a:pt x="30" y="64"/>
                  </a:lnTo>
                  <a:lnTo>
                    <a:pt x="30" y="36"/>
                  </a:lnTo>
                  <a:lnTo>
                    <a:pt x="13" y="36"/>
                  </a:lnTo>
                  <a:lnTo>
                    <a:pt x="13" y="51"/>
                  </a:lnTo>
                  <a:lnTo>
                    <a:pt x="21" y="51"/>
                  </a:lnTo>
                  <a:cubicBezTo>
                    <a:pt x="21" y="51"/>
                    <a:pt x="21" y="45"/>
                    <a:pt x="21" y="43"/>
                  </a:cubicBezTo>
                  <a:cubicBezTo>
                    <a:pt x="22" y="43"/>
                    <a:pt x="22" y="43"/>
                    <a:pt x="23" y="43"/>
                  </a:cubicBezTo>
                  <a:cubicBezTo>
                    <a:pt x="23" y="45"/>
                    <a:pt x="23" y="53"/>
                    <a:pt x="23" y="56"/>
                  </a:cubicBezTo>
                  <a:cubicBezTo>
                    <a:pt x="20" y="56"/>
                    <a:pt x="10" y="56"/>
                    <a:pt x="8" y="56"/>
                  </a:cubicBezTo>
                  <a:cubicBezTo>
                    <a:pt x="8" y="53"/>
                    <a:pt x="8" y="19"/>
                    <a:pt x="8" y="17"/>
                  </a:cubicBezTo>
                  <a:cubicBezTo>
                    <a:pt x="11" y="16"/>
                    <a:pt x="16" y="13"/>
                    <a:pt x="18" y="12"/>
                  </a:cubicBezTo>
                  <a:cubicBezTo>
                    <a:pt x="19" y="14"/>
                    <a:pt x="29" y="23"/>
                    <a:pt x="30" y="24"/>
                  </a:cubicBezTo>
                  <a:cubicBezTo>
                    <a:pt x="30" y="25"/>
                    <a:pt x="29" y="27"/>
                    <a:pt x="29" y="28"/>
                  </a:cubicBezTo>
                  <a:cubicBezTo>
                    <a:pt x="29" y="32"/>
                    <a:pt x="31" y="37"/>
                    <a:pt x="34" y="41"/>
                  </a:cubicBezTo>
                  <a:cubicBezTo>
                    <a:pt x="39" y="47"/>
                    <a:pt x="49" y="47"/>
                    <a:pt x="52" y="46"/>
                  </a:cubicBezTo>
                  <a:cubicBezTo>
                    <a:pt x="53" y="47"/>
                    <a:pt x="68" y="63"/>
                    <a:pt x="69" y="64"/>
                  </a:cubicBezTo>
                  <a:cubicBezTo>
                    <a:pt x="69" y="65"/>
                    <a:pt x="69" y="86"/>
                    <a:pt x="69" y="89"/>
                  </a:cubicBezTo>
                  <a:cubicBezTo>
                    <a:pt x="66" y="89"/>
                    <a:pt x="44" y="89"/>
                    <a:pt x="41" y="89"/>
                  </a:cubicBezTo>
                  <a:cubicBezTo>
                    <a:pt x="41" y="87"/>
                    <a:pt x="41" y="71"/>
                    <a:pt x="41" y="68"/>
                  </a:cubicBezTo>
                  <a:cubicBezTo>
                    <a:pt x="44" y="68"/>
                    <a:pt x="53" y="68"/>
                    <a:pt x="55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3" y="72"/>
                    <a:pt x="47" y="72"/>
                    <a:pt x="47" y="72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60"/>
                  </a:lnTo>
                  <a:lnTo>
                    <a:pt x="33" y="60"/>
                  </a:lnTo>
                  <a:lnTo>
                    <a:pt x="33" y="98"/>
                  </a:lnTo>
                  <a:lnTo>
                    <a:pt x="78" y="98"/>
                  </a:lnTo>
                  <a:lnTo>
                    <a:pt x="78" y="61"/>
                  </a:lnTo>
                  <a:lnTo>
                    <a:pt x="54" y="36"/>
                  </a:lnTo>
                  <a:lnTo>
                    <a:pt x="52" y="37"/>
                  </a:lnTo>
                  <a:cubicBezTo>
                    <a:pt x="49" y="39"/>
                    <a:pt x="45" y="41"/>
                    <a:pt x="40" y="36"/>
                  </a:cubicBezTo>
                  <a:cubicBezTo>
                    <a:pt x="35" y="31"/>
                    <a:pt x="39" y="24"/>
                    <a:pt x="39" y="24"/>
                  </a:cubicBezTo>
                  <a:lnTo>
                    <a:pt x="39" y="23"/>
                  </a:lnTo>
                  <a:lnTo>
                    <a:pt x="38" y="22"/>
                  </a:lnTo>
                  <a:lnTo>
                    <a:pt x="17" y="0"/>
                  </a:lnTo>
                  <a:lnTo>
                    <a:pt x="16" y="2"/>
                  </a:lnTo>
                  <a:close/>
                  <a:moveTo>
                    <a:pt x="17" y="5"/>
                  </a:moveTo>
                  <a:cubicBezTo>
                    <a:pt x="19" y="8"/>
                    <a:pt x="34" y="22"/>
                    <a:pt x="35" y="24"/>
                  </a:cubicBezTo>
                  <a:cubicBezTo>
                    <a:pt x="35" y="25"/>
                    <a:pt x="34" y="27"/>
                    <a:pt x="34" y="29"/>
                  </a:cubicBezTo>
                  <a:cubicBezTo>
                    <a:pt x="34" y="32"/>
                    <a:pt x="35" y="36"/>
                    <a:pt x="38" y="39"/>
                  </a:cubicBezTo>
                  <a:cubicBezTo>
                    <a:pt x="44" y="45"/>
                    <a:pt x="50" y="42"/>
                    <a:pt x="53" y="40"/>
                  </a:cubicBezTo>
                  <a:cubicBezTo>
                    <a:pt x="55" y="42"/>
                    <a:pt x="73" y="61"/>
                    <a:pt x="74" y="62"/>
                  </a:cubicBezTo>
                  <a:cubicBezTo>
                    <a:pt x="74" y="63"/>
                    <a:pt x="74" y="92"/>
                    <a:pt x="74" y="95"/>
                  </a:cubicBezTo>
                  <a:cubicBezTo>
                    <a:pt x="71" y="95"/>
                    <a:pt x="39" y="95"/>
                    <a:pt x="36" y="95"/>
                  </a:cubicBezTo>
                  <a:cubicBezTo>
                    <a:pt x="36" y="92"/>
                    <a:pt x="36" y="66"/>
                    <a:pt x="36" y="63"/>
                  </a:cubicBezTo>
                  <a:cubicBezTo>
                    <a:pt x="39" y="63"/>
                    <a:pt x="56" y="63"/>
                    <a:pt x="59" y="63"/>
                  </a:cubicBezTo>
                  <a:cubicBezTo>
                    <a:pt x="59" y="66"/>
                    <a:pt x="59" y="74"/>
                    <a:pt x="59" y="77"/>
                  </a:cubicBezTo>
                  <a:cubicBezTo>
                    <a:pt x="57" y="77"/>
                    <a:pt x="53" y="76"/>
                    <a:pt x="51" y="76"/>
                  </a:cubicBezTo>
                  <a:cubicBezTo>
                    <a:pt x="51" y="76"/>
                    <a:pt x="51" y="76"/>
                    <a:pt x="51" y="75"/>
                  </a:cubicBezTo>
                  <a:cubicBezTo>
                    <a:pt x="53" y="75"/>
                    <a:pt x="59" y="75"/>
                    <a:pt x="59" y="75"/>
                  </a:cubicBezTo>
                  <a:lnTo>
                    <a:pt x="59" y="65"/>
                  </a:lnTo>
                  <a:lnTo>
                    <a:pt x="38" y="65"/>
                  </a:lnTo>
                  <a:lnTo>
                    <a:pt x="38" y="93"/>
                  </a:lnTo>
                  <a:lnTo>
                    <a:pt x="72" y="93"/>
                  </a:lnTo>
                  <a:lnTo>
                    <a:pt x="72" y="62"/>
                  </a:lnTo>
                  <a:lnTo>
                    <a:pt x="53" y="43"/>
                  </a:lnTo>
                  <a:lnTo>
                    <a:pt x="52" y="43"/>
                  </a:lnTo>
                  <a:cubicBezTo>
                    <a:pt x="52" y="43"/>
                    <a:pt x="41" y="45"/>
                    <a:pt x="36" y="39"/>
                  </a:cubicBezTo>
                  <a:cubicBezTo>
                    <a:pt x="32" y="33"/>
                    <a:pt x="32" y="26"/>
                    <a:pt x="33" y="25"/>
                  </a:cubicBezTo>
                  <a:lnTo>
                    <a:pt x="34" y="24"/>
                  </a:lnTo>
                  <a:lnTo>
                    <a:pt x="33" y="23"/>
                  </a:lnTo>
                  <a:lnTo>
                    <a:pt x="18" y="8"/>
                  </a:lnTo>
                  <a:lnTo>
                    <a:pt x="17" y="9"/>
                  </a:lnTo>
                  <a:cubicBezTo>
                    <a:pt x="15" y="10"/>
                    <a:pt x="9" y="13"/>
                    <a:pt x="6" y="14"/>
                  </a:cubicBezTo>
                  <a:lnTo>
                    <a:pt x="4" y="14"/>
                  </a:lnTo>
                  <a:lnTo>
                    <a:pt x="4" y="59"/>
                  </a:lnTo>
                  <a:lnTo>
                    <a:pt x="26" y="59"/>
                  </a:lnTo>
                  <a:lnTo>
                    <a:pt x="26" y="39"/>
                  </a:lnTo>
                  <a:lnTo>
                    <a:pt x="18" y="39"/>
                  </a:lnTo>
                  <a:cubicBezTo>
                    <a:pt x="18" y="39"/>
                    <a:pt x="18" y="46"/>
                    <a:pt x="18" y="48"/>
                  </a:cubicBezTo>
                  <a:cubicBezTo>
                    <a:pt x="17" y="48"/>
                    <a:pt x="17" y="48"/>
                    <a:pt x="16" y="48"/>
                  </a:cubicBezTo>
                  <a:cubicBezTo>
                    <a:pt x="16" y="46"/>
                    <a:pt x="16" y="42"/>
                    <a:pt x="16" y="39"/>
                  </a:cubicBezTo>
                  <a:cubicBezTo>
                    <a:pt x="19" y="39"/>
                    <a:pt x="25" y="39"/>
                    <a:pt x="27" y="39"/>
                  </a:cubicBezTo>
                  <a:cubicBezTo>
                    <a:pt x="27" y="42"/>
                    <a:pt x="27" y="58"/>
                    <a:pt x="27" y="60"/>
                  </a:cubicBezTo>
                  <a:cubicBezTo>
                    <a:pt x="24" y="60"/>
                    <a:pt x="6" y="60"/>
                    <a:pt x="3" y="60"/>
                  </a:cubicBezTo>
                  <a:cubicBezTo>
                    <a:pt x="3" y="57"/>
                    <a:pt x="3" y="15"/>
                    <a:pt x="3" y="13"/>
                  </a:cubicBezTo>
                  <a:cubicBezTo>
                    <a:pt x="6" y="12"/>
                    <a:pt x="14" y="9"/>
                    <a:pt x="17" y="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" name="Rectangle 7"/>
            <p:cNvSpPr>
              <a:spLocks noChangeArrowheads="1"/>
            </p:cNvSpPr>
            <p:nvPr/>
          </p:nvSpPr>
          <p:spPr bwMode="auto">
            <a:xfrm>
              <a:off x="889" y="152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85" name="Rectangle 8"/>
            <p:cNvSpPr>
              <a:spLocks noChangeArrowheads="1"/>
            </p:cNvSpPr>
            <p:nvPr/>
          </p:nvSpPr>
          <p:spPr bwMode="auto">
            <a:xfrm>
              <a:off x="889" y="198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10" name="Freeform 9"/>
            <p:cNvSpPr>
              <a:spLocks noEditPoints="1"/>
            </p:cNvSpPr>
            <p:nvPr/>
          </p:nvSpPr>
          <p:spPr bwMode="auto">
            <a:xfrm>
              <a:off x="4861" y="0"/>
              <a:ext cx="401" cy="391"/>
            </a:xfrm>
            <a:custGeom>
              <a:avLst/>
              <a:gdLst>
                <a:gd name="T0" fmla="*/ 295269929 w 79"/>
                <a:gd name="T1" fmla="*/ 0 h 77"/>
                <a:gd name="T2" fmla="*/ 44968470 w 79"/>
                <a:gd name="T3" fmla="*/ 125530951 h 77"/>
                <a:gd name="T4" fmla="*/ 0 w 79"/>
                <a:gd name="T5" fmla="*/ 262561578 h 77"/>
                <a:gd name="T6" fmla="*/ 44968470 w 79"/>
                <a:gd name="T7" fmla="*/ 592775667 h 77"/>
                <a:gd name="T8" fmla="*/ 239269619 w 79"/>
                <a:gd name="T9" fmla="*/ 774537460 h 77"/>
                <a:gd name="T10" fmla="*/ 509894276 w 79"/>
                <a:gd name="T11" fmla="*/ 877522346 h 77"/>
                <a:gd name="T12" fmla="*/ 635524972 w 79"/>
                <a:gd name="T13" fmla="*/ 774537460 h 77"/>
                <a:gd name="T14" fmla="*/ 328795016 w 79"/>
                <a:gd name="T15" fmla="*/ 422141830 h 77"/>
                <a:gd name="T16" fmla="*/ 431849544 w 79"/>
                <a:gd name="T17" fmla="*/ 637436388 h 77"/>
                <a:gd name="T18" fmla="*/ 546020239 w 79"/>
                <a:gd name="T19" fmla="*/ 525211009 h 77"/>
                <a:gd name="T20" fmla="*/ 420388873 w 79"/>
                <a:gd name="T21" fmla="*/ 662244393 h 77"/>
                <a:gd name="T22" fmla="*/ 328795016 w 79"/>
                <a:gd name="T23" fmla="*/ 774537460 h 77"/>
                <a:gd name="T24" fmla="*/ 147591537 w 79"/>
                <a:gd name="T25" fmla="*/ 673302056 h 77"/>
                <a:gd name="T26" fmla="*/ 214623677 w 79"/>
                <a:gd name="T27" fmla="*/ 536696807 h 77"/>
                <a:gd name="T28" fmla="*/ 147591537 w 79"/>
                <a:gd name="T29" fmla="*/ 433198822 h 77"/>
                <a:gd name="T30" fmla="*/ 214623677 w 79"/>
                <a:gd name="T31" fmla="*/ 329768522 h 77"/>
                <a:gd name="T32" fmla="*/ 147591537 w 79"/>
                <a:gd name="T33" fmla="*/ 228961252 h 77"/>
                <a:gd name="T34" fmla="*/ 386965406 w 79"/>
                <a:gd name="T35" fmla="*/ 91927868 h 77"/>
                <a:gd name="T36" fmla="*/ 794148344 w 79"/>
                <a:gd name="T37" fmla="*/ 262561578 h 77"/>
                <a:gd name="T38" fmla="*/ 590557147 w 79"/>
                <a:gd name="T39" fmla="*/ 240018762 h 77"/>
                <a:gd name="T40" fmla="*/ 682235355 w 79"/>
                <a:gd name="T41" fmla="*/ 137034029 h 77"/>
                <a:gd name="T42" fmla="*/ 498861796 w 79"/>
                <a:gd name="T43" fmla="*/ 352311312 h 77"/>
                <a:gd name="T44" fmla="*/ 896859037 w 79"/>
                <a:gd name="T45" fmla="*/ 0 h 77"/>
                <a:gd name="T46" fmla="*/ 852322647 w 79"/>
                <a:gd name="T47" fmla="*/ 33603728 h 77"/>
                <a:gd name="T48" fmla="*/ 534560238 w 79"/>
                <a:gd name="T49" fmla="*/ 318711529 h 77"/>
                <a:gd name="T50" fmla="*/ 646473094 w 79"/>
                <a:gd name="T51" fmla="*/ 170637112 h 77"/>
                <a:gd name="T52" fmla="*/ 557032186 w 79"/>
                <a:gd name="T53" fmla="*/ 193180578 h 77"/>
                <a:gd name="T54" fmla="*/ 829830166 w 79"/>
                <a:gd name="T55" fmla="*/ 307650591 h 77"/>
                <a:gd name="T56" fmla="*/ 351270234 w 79"/>
                <a:gd name="T57" fmla="*/ 56146549 h 77"/>
                <a:gd name="T58" fmla="*/ 114170695 w 79"/>
                <a:gd name="T59" fmla="*/ 193180578 h 77"/>
                <a:gd name="T60" fmla="*/ 181099234 w 79"/>
                <a:gd name="T61" fmla="*/ 377035516 h 77"/>
                <a:gd name="T62" fmla="*/ 114170695 w 79"/>
                <a:gd name="T63" fmla="*/ 399595607 h 77"/>
                <a:gd name="T64" fmla="*/ 181099234 w 79"/>
                <a:gd name="T65" fmla="*/ 478288379 h 77"/>
                <a:gd name="T66" fmla="*/ 114170695 w 79"/>
                <a:gd name="T67" fmla="*/ 489345366 h 77"/>
                <a:gd name="T68" fmla="*/ 295269929 w 79"/>
                <a:gd name="T69" fmla="*/ 707333949 h 77"/>
                <a:gd name="T70" fmla="*/ 453893301 w 79"/>
                <a:gd name="T71" fmla="*/ 821821238 h 77"/>
                <a:gd name="T72" fmla="*/ 590557147 w 79"/>
                <a:gd name="T73" fmla="*/ 695848121 h 77"/>
                <a:gd name="T74" fmla="*/ 386965406 w 79"/>
                <a:gd name="T75" fmla="*/ 478288379 h 77"/>
                <a:gd name="T76" fmla="*/ 375932952 w 79"/>
                <a:gd name="T77" fmla="*/ 592775667 h 77"/>
                <a:gd name="T78" fmla="*/ 601572363 w 79"/>
                <a:gd name="T79" fmla="*/ 455741638 h 77"/>
                <a:gd name="T80" fmla="*/ 465353972 w 79"/>
                <a:gd name="T81" fmla="*/ 729447929 h 77"/>
                <a:gd name="T82" fmla="*/ 272794711 w 79"/>
                <a:gd name="T83" fmla="*/ 843921868 h 77"/>
                <a:gd name="T84" fmla="*/ 80662866 w 79"/>
                <a:gd name="T85" fmla="*/ 729447929 h 77"/>
                <a:gd name="T86" fmla="*/ 44968470 w 79"/>
                <a:gd name="T87" fmla="*/ 558726371 h 77"/>
                <a:gd name="T88" fmla="*/ 80662866 w 79"/>
                <a:gd name="T89" fmla="*/ 296164793 h 77"/>
                <a:gd name="T90" fmla="*/ 328795016 w 79"/>
                <a:gd name="T91" fmla="*/ 159576850 h 77"/>
                <a:gd name="T92" fmla="*/ 852322647 w 79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26" y="0"/>
                  </a:lnTo>
                  <a:cubicBezTo>
                    <a:pt x="26" y="0"/>
                    <a:pt x="26" y="9"/>
                    <a:pt x="26" y="11"/>
                  </a:cubicBezTo>
                  <a:cubicBezTo>
                    <a:pt x="23" y="11"/>
                    <a:pt x="4" y="11"/>
                    <a:pt x="4" y="11"/>
                  </a:cubicBezTo>
                  <a:cubicBezTo>
                    <a:pt x="4" y="11"/>
                    <a:pt x="4" y="20"/>
                    <a:pt x="4" y="23"/>
                  </a:cubicBezTo>
                  <a:cubicBezTo>
                    <a:pt x="3" y="23"/>
                    <a:pt x="0" y="23"/>
                    <a:pt x="0" y="23"/>
                  </a:cubicBezTo>
                  <a:lnTo>
                    <a:pt x="0" y="52"/>
                  </a:lnTo>
                  <a:cubicBezTo>
                    <a:pt x="0" y="52"/>
                    <a:pt x="3" y="52"/>
                    <a:pt x="4" y="52"/>
                  </a:cubicBezTo>
                  <a:cubicBezTo>
                    <a:pt x="4" y="55"/>
                    <a:pt x="4" y="68"/>
                    <a:pt x="4" y="68"/>
                  </a:cubicBezTo>
                  <a:cubicBezTo>
                    <a:pt x="4" y="68"/>
                    <a:pt x="18" y="68"/>
                    <a:pt x="21" y="68"/>
                  </a:cubicBezTo>
                  <a:cubicBezTo>
                    <a:pt x="21" y="70"/>
                    <a:pt x="21" y="77"/>
                    <a:pt x="21" y="77"/>
                  </a:cubicBezTo>
                  <a:lnTo>
                    <a:pt x="45" y="77"/>
                  </a:lnTo>
                  <a:cubicBezTo>
                    <a:pt x="45" y="77"/>
                    <a:pt x="45" y="70"/>
                    <a:pt x="45" y="68"/>
                  </a:cubicBezTo>
                  <a:cubicBezTo>
                    <a:pt x="47" y="68"/>
                    <a:pt x="56" y="68"/>
                    <a:pt x="56" y="68"/>
                  </a:cubicBezTo>
                  <a:lnTo>
                    <a:pt x="56" y="37"/>
                  </a:lnTo>
                  <a:lnTo>
                    <a:pt x="29" y="37"/>
                  </a:lnTo>
                  <a:lnTo>
                    <a:pt x="29" y="56"/>
                  </a:lnTo>
                  <a:lnTo>
                    <a:pt x="38" y="56"/>
                  </a:lnTo>
                  <a:cubicBezTo>
                    <a:pt x="38" y="56"/>
                    <a:pt x="38" y="48"/>
                    <a:pt x="38" y="46"/>
                  </a:cubicBezTo>
                  <a:cubicBezTo>
                    <a:pt x="40" y="46"/>
                    <a:pt x="46" y="46"/>
                    <a:pt x="48" y="46"/>
                  </a:cubicBezTo>
                  <a:cubicBezTo>
                    <a:pt x="48" y="48"/>
                    <a:pt x="48" y="55"/>
                    <a:pt x="48" y="58"/>
                  </a:cubicBezTo>
                  <a:cubicBezTo>
                    <a:pt x="46" y="58"/>
                    <a:pt x="37" y="58"/>
                    <a:pt x="37" y="58"/>
                  </a:cubicBezTo>
                  <a:cubicBezTo>
                    <a:pt x="37" y="58"/>
                    <a:pt x="37" y="66"/>
                    <a:pt x="37" y="68"/>
                  </a:cubicBezTo>
                  <a:cubicBezTo>
                    <a:pt x="35" y="68"/>
                    <a:pt x="31" y="68"/>
                    <a:pt x="29" y="68"/>
                  </a:cubicBezTo>
                  <a:cubicBezTo>
                    <a:pt x="29" y="66"/>
                    <a:pt x="29" y="59"/>
                    <a:pt x="29" y="59"/>
                  </a:cubicBezTo>
                  <a:cubicBezTo>
                    <a:pt x="29" y="59"/>
                    <a:pt x="16" y="59"/>
                    <a:pt x="13" y="59"/>
                  </a:cubicBezTo>
                  <a:cubicBezTo>
                    <a:pt x="13" y="57"/>
                    <a:pt x="13" y="49"/>
                    <a:pt x="13" y="47"/>
                  </a:cubicBezTo>
                  <a:cubicBezTo>
                    <a:pt x="15" y="47"/>
                    <a:pt x="19" y="47"/>
                    <a:pt x="19" y="47"/>
                  </a:cubicBezTo>
                  <a:lnTo>
                    <a:pt x="19" y="38"/>
                  </a:lnTo>
                  <a:cubicBezTo>
                    <a:pt x="19" y="38"/>
                    <a:pt x="15" y="38"/>
                    <a:pt x="13" y="38"/>
                  </a:cubicBezTo>
                  <a:cubicBezTo>
                    <a:pt x="15" y="38"/>
                    <a:pt x="19" y="38"/>
                    <a:pt x="19" y="38"/>
                  </a:cubicBezTo>
                  <a:lnTo>
                    <a:pt x="19" y="29"/>
                  </a:lnTo>
                  <a:cubicBezTo>
                    <a:pt x="19" y="29"/>
                    <a:pt x="15" y="29"/>
                    <a:pt x="13" y="29"/>
                  </a:cubicBezTo>
                  <a:cubicBezTo>
                    <a:pt x="13" y="27"/>
                    <a:pt x="13" y="22"/>
                    <a:pt x="13" y="20"/>
                  </a:cubicBezTo>
                  <a:cubicBezTo>
                    <a:pt x="16" y="20"/>
                    <a:pt x="34" y="20"/>
                    <a:pt x="34" y="20"/>
                  </a:cubicBezTo>
                  <a:cubicBezTo>
                    <a:pt x="34" y="20"/>
                    <a:pt x="34" y="11"/>
                    <a:pt x="34" y="8"/>
                  </a:cubicBezTo>
                  <a:cubicBezTo>
                    <a:pt x="37" y="8"/>
                    <a:pt x="67" y="8"/>
                    <a:pt x="70" y="8"/>
                  </a:cubicBezTo>
                  <a:cubicBezTo>
                    <a:pt x="70" y="11"/>
                    <a:pt x="70" y="21"/>
                    <a:pt x="70" y="23"/>
                  </a:cubicBezTo>
                  <a:cubicBezTo>
                    <a:pt x="67" y="23"/>
                    <a:pt x="55" y="23"/>
                    <a:pt x="52" y="23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5" y="21"/>
                    <a:pt x="60" y="21"/>
                    <a:pt x="60" y="21"/>
                  </a:cubicBezTo>
                  <a:lnTo>
                    <a:pt x="60" y="12"/>
                  </a:lnTo>
                  <a:lnTo>
                    <a:pt x="44" y="12"/>
                  </a:lnTo>
                  <a:lnTo>
                    <a:pt x="44" y="31"/>
                  </a:lnTo>
                  <a:lnTo>
                    <a:pt x="79" y="31"/>
                  </a:lnTo>
                  <a:lnTo>
                    <a:pt x="79" y="0"/>
                  </a:lnTo>
                  <a:lnTo>
                    <a:pt x="77" y="0"/>
                  </a:lnTo>
                  <a:close/>
                  <a:moveTo>
                    <a:pt x="75" y="3"/>
                  </a:moveTo>
                  <a:cubicBezTo>
                    <a:pt x="75" y="6"/>
                    <a:pt x="75" y="25"/>
                    <a:pt x="75" y="28"/>
                  </a:cubicBezTo>
                  <a:cubicBezTo>
                    <a:pt x="72" y="28"/>
                    <a:pt x="50" y="28"/>
                    <a:pt x="47" y="28"/>
                  </a:cubicBezTo>
                  <a:cubicBezTo>
                    <a:pt x="47" y="26"/>
                    <a:pt x="47" y="18"/>
                    <a:pt x="47" y="15"/>
                  </a:cubicBezTo>
                  <a:cubicBezTo>
                    <a:pt x="49" y="15"/>
                    <a:pt x="55" y="15"/>
                    <a:pt x="57" y="15"/>
                  </a:cubicBezTo>
                  <a:cubicBezTo>
                    <a:pt x="57" y="16"/>
                    <a:pt x="57" y="16"/>
                    <a:pt x="57" y="17"/>
                  </a:cubicBezTo>
                  <a:cubicBezTo>
                    <a:pt x="55" y="17"/>
                    <a:pt x="49" y="17"/>
                    <a:pt x="49" y="17"/>
                  </a:cubicBezTo>
                  <a:lnTo>
                    <a:pt x="49" y="27"/>
                  </a:lnTo>
                  <a:lnTo>
                    <a:pt x="73" y="27"/>
                  </a:lnTo>
                  <a:lnTo>
                    <a:pt x="73" y="5"/>
                  </a:lnTo>
                  <a:lnTo>
                    <a:pt x="31" y="5"/>
                  </a:lnTo>
                  <a:cubicBezTo>
                    <a:pt x="31" y="5"/>
                    <a:pt x="31" y="14"/>
                    <a:pt x="31" y="17"/>
                  </a:cubicBezTo>
                  <a:cubicBezTo>
                    <a:pt x="28" y="17"/>
                    <a:pt x="10" y="17"/>
                    <a:pt x="10" y="17"/>
                  </a:cubicBezTo>
                  <a:lnTo>
                    <a:pt x="10" y="33"/>
                  </a:lnTo>
                  <a:cubicBezTo>
                    <a:pt x="10" y="33"/>
                    <a:pt x="14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4" y="35"/>
                    <a:pt x="10" y="35"/>
                    <a:pt x="10" y="35"/>
                  </a:cubicBezTo>
                  <a:lnTo>
                    <a:pt x="10" y="42"/>
                  </a:lnTo>
                  <a:cubicBezTo>
                    <a:pt x="10" y="42"/>
                    <a:pt x="14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4" y="43"/>
                    <a:pt x="10" y="43"/>
                    <a:pt x="10" y="43"/>
                  </a:cubicBezTo>
                  <a:lnTo>
                    <a:pt x="10" y="62"/>
                  </a:lnTo>
                  <a:cubicBezTo>
                    <a:pt x="10" y="62"/>
                    <a:pt x="23" y="62"/>
                    <a:pt x="26" y="62"/>
                  </a:cubicBezTo>
                  <a:cubicBezTo>
                    <a:pt x="26" y="65"/>
                    <a:pt x="26" y="72"/>
                    <a:pt x="26" y="72"/>
                  </a:cubicBezTo>
                  <a:lnTo>
                    <a:pt x="40" y="72"/>
                  </a:lnTo>
                  <a:cubicBezTo>
                    <a:pt x="40" y="72"/>
                    <a:pt x="40" y="64"/>
                    <a:pt x="40" y="61"/>
                  </a:cubicBezTo>
                  <a:cubicBezTo>
                    <a:pt x="43" y="61"/>
                    <a:pt x="52" y="61"/>
                    <a:pt x="52" y="61"/>
                  </a:cubicBezTo>
                  <a:lnTo>
                    <a:pt x="52" y="42"/>
                  </a:lnTo>
                  <a:lnTo>
                    <a:pt x="34" y="42"/>
                  </a:lnTo>
                  <a:cubicBezTo>
                    <a:pt x="34" y="42"/>
                    <a:pt x="34" y="50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0"/>
                    <a:pt x="33" y="43"/>
                    <a:pt x="33" y="40"/>
                  </a:cubicBezTo>
                  <a:cubicBezTo>
                    <a:pt x="35" y="40"/>
                    <a:pt x="50" y="40"/>
                    <a:pt x="53" y="40"/>
                  </a:cubicBezTo>
                  <a:cubicBezTo>
                    <a:pt x="53" y="43"/>
                    <a:pt x="53" y="61"/>
                    <a:pt x="53" y="64"/>
                  </a:cubicBezTo>
                  <a:cubicBezTo>
                    <a:pt x="50" y="64"/>
                    <a:pt x="41" y="64"/>
                    <a:pt x="41" y="64"/>
                  </a:cubicBezTo>
                  <a:cubicBezTo>
                    <a:pt x="41" y="64"/>
                    <a:pt x="41" y="72"/>
                    <a:pt x="41" y="74"/>
                  </a:cubicBezTo>
                  <a:cubicBezTo>
                    <a:pt x="39" y="74"/>
                    <a:pt x="27" y="74"/>
                    <a:pt x="24" y="74"/>
                  </a:cubicBezTo>
                  <a:cubicBezTo>
                    <a:pt x="24" y="72"/>
                    <a:pt x="24" y="64"/>
                    <a:pt x="24" y="64"/>
                  </a:cubicBezTo>
                  <a:cubicBezTo>
                    <a:pt x="24" y="64"/>
                    <a:pt x="10" y="64"/>
                    <a:pt x="7" y="64"/>
                  </a:cubicBezTo>
                  <a:cubicBezTo>
                    <a:pt x="7" y="62"/>
                    <a:pt x="7" y="49"/>
                    <a:pt x="7" y="49"/>
                  </a:cubicBezTo>
                  <a:cubicBezTo>
                    <a:pt x="7" y="49"/>
                    <a:pt x="5" y="49"/>
                    <a:pt x="4" y="49"/>
                  </a:cubicBezTo>
                  <a:cubicBezTo>
                    <a:pt x="4" y="46"/>
                    <a:pt x="4" y="29"/>
                    <a:pt x="4" y="26"/>
                  </a:cubicBezTo>
                  <a:cubicBezTo>
                    <a:pt x="5" y="26"/>
                    <a:pt x="7" y="26"/>
                    <a:pt x="7" y="26"/>
                  </a:cubicBezTo>
                  <a:cubicBezTo>
                    <a:pt x="7" y="26"/>
                    <a:pt x="7" y="17"/>
                    <a:pt x="7" y="14"/>
                  </a:cubicBezTo>
                  <a:cubicBezTo>
                    <a:pt x="10" y="14"/>
                    <a:pt x="29" y="14"/>
                    <a:pt x="29" y="14"/>
                  </a:cubicBezTo>
                  <a:cubicBezTo>
                    <a:pt x="29" y="14"/>
                    <a:pt x="29" y="5"/>
                    <a:pt x="29" y="3"/>
                  </a:cubicBezTo>
                  <a:cubicBezTo>
                    <a:pt x="32" y="3"/>
                    <a:pt x="72" y="3"/>
                    <a:pt x="75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10"/>
            <p:cNvSpPr>
              <a:spLocks noEditPoints="1"/>
            </p:cNvSpPr>
            <p:nvPr/>
          </p:nvSpPr>
          <p:spPr bwMode="auto">
            <a:xfrm>
              <a:off x="5150" y="5"/>
              <a:ext cx="503" cy="392"/>
            </a:xfrm>
            <a:custGeom>
              <a:avLst/>
              <a:gdLst>
                <a:gd name="T0" fmla="*/ 401443192 w 99"/>
                <a:gd name="T1" fmla="*/ 0 h 77"/>
                <a:gd name="T2" fmla="*/ 722050022 w 99"/>
                <a:gd name="T3" fmla="*/ 362749153 h 77"/>
                <a:gd name="T4" fmla="*/ 550642814 w 99"/>
                <a:gd name="T5" fmla="*/ 151649756 h 77"/>
                <a:gd name="T6" fmla="*/ 643038365 w 99"/>
                <a:gd name="T7" fmla="*/ 245934971 h 77"/>
                <a:gd name="T8" fmla="*/ 492084742 w 99"/>
                <a:gd name="T9" fmla="*/ 268898056 h 77"/>
                <a:gd name="T10" fmla="*/ 952082597 w 99"/>
                <a:gd name="T11" fmla="*/ 94302631 h 77"/>
                <a:gd name="T12" fmla="*/ 859703725 w 99"/>
                <a:gd name="T13" fmla="*/ 351505504 h 77"/>
                <a:gd name="T14" fmla="*/ 607013018 w 99"/>
                <a:gd name="T15" fmla="*/ 560392239 h 77"/>
                <a:gd name="T16" fmla="*/ 401443192 w 99"/>
                <a:gd name="T17" fmla="*/ 806241963 h 77"/>
                <a:gd name="T18" fmla="*/ 103920872 w 99"/>
                <a:gd name="T19" fmla="*/ 480086121 h 77"/>
                <a:gd name="T20" fmla="*/ 356611448 w 99"/>
                <a:gd name="T21" fmla="*/ 642999840 h 77"/>
                <a:gd name="T22" fmla="*/ 309064316 w 99"/>
                <a:gd name="T23" fmla="*/ 549131041 h 77"/>
                <a:gd name="T24" fmla="*/ 218937172 w 99"/>
                <a:gd name="T25" fmla="*/ 737284927 h 77"/>
                <a:gd name="T26" fmla="*/ 446718664 w 99"/>
                <a:gd name="T27" fmla="*/ 385800255 h 77"/>
                <a:gd name="T28" fmla="*/ 0 w 99"/>
                <a:gd name="T29" fmla="*/ 900547887 h 77"/>
                <a:gd name="T30" fmla="*/ 722050022 w 99"/>
                <a:gd name="T31" fmla="*/ 631646563 h 77"/>
                <a:gd name="T32" fmla="*/ 722050022 w 99"/>
                <a:gd name="T33" fmla="*/ 480086121 h 77"/>
                <a:gd name="T34" fmla="*/ 870802537 w 99"/>
                <a:gd name="T35" fmla="*/ 457055231 h 77"/>
                <a:gd name="T36" fmla="*/ 1135103156 w 99"/>
                <a:gd name="T37" fmla="*/ 199855620 h 77"/>
                <a:gd name="T38" fmla="*/ 1031182283 w 99"/>
                <a:gd name="T39" fmla="*/ 11263840 h 77"/>
                <a:gd name="T40" fmla="*/ 1008544885 w 99"/>
                <a:gd name="T41" fmla="*/ 0 h 77"/>
                <a:gd name="T42" fmla="*/ 997361478 w 99"/>
                <a:gd name="T43" fmla="*/ 45993976 h 77"/>
                <a:gd name="T44" fmla="*/ 870802537 w 99"/>
                <a:gd name="T45" fmla="*/ 408742483 h 77"/>
                <a:gd name="T46" fmla="*/ 654133768 w 99"/>
                <a:gd name="T47" fmla="*/ 537343932 h 77"/>
                <a:gd name="T48" fmla="*/ 424080591 w 99"/>
                <a:gd name="T49" fmla="*/ 865797688 h 77"/>
                <a:gd name="T50" fmla="*/ 45278881 w 99"/>
                <a:gd name="T51" fmla="*/ 431794231 h 77"/>
                <a:gd name="T52" fmla="*/ 412985732 w 99"/>
                <a:gd name="T53" fmla="*/ 688993689 h 77"/>
                <a:gd name="T54" fmla="*/ 263786110 w 99"/>
                <a:gd name="T55" fmla="*/ 597351033 h 77"/>
                <a:gd name="T56" fmla="*/ 263786110 w 99"/>
                <a:gd name="T57" fmla="*/ 688993689 h 77"/>
                <a:gd name="T58" fmla="*/ 390347658 w 99"/>
                <a:gd name="T59" fmla="*/ 443492677 h 77"/>
                <a:gd name="T60" fmla="*/ 67469016 w 99"/>
                <a:gd name="T61" fmla="*/ 842852172 h 77"/>
                <a:gd name="T62" fmla="*/ 643038365 w 99"/>
                <a:gd name="T63" fmla="*/ 620386017 h 77"/>
                <a:gd name="T64" fmla="*/ 688296517 w 99"/>
                <a:gd name="T65" fmla="*/ 420530396 h 77"/>
                <a:gd name="T66" fmla="*/ 859703725 w 99"/>
                <a:gd name="T67" fmla="*/ 408742483 h 77"/>
                <a:gd name="T68" fmla="*/ 1053819682 w 99"/>
                <a:gd name="T69" fmla="*/ 211205609 h 77"/>
                <a:gd name="T70" fmla="*/ 985818812 w 99"/>
                <a:gd name="T71" fmla="*/ 71254298 h 77"/>
                <a:gd name="T72" fmla="*/ 457817476 w 99"/>
                <a:gd name="T73" fmla="*/ 57343185 h 77"/>
                <a:gd name="T74" fmla="*/ 688296517 w 99"/>
                <a:gd name="T75" fmla="*/ 303192782 h 77"/>
                <a:gd name="T76" fmla="*/ 446718664 w 99"/>
                <a:gd name="T77" fmla="*/ 314457396 h 77"/>
                <a:gd name="T78" fmla="*/ 997361478 w 99"/>
                <a:gd name="T79" fmla="*/ 45993976 h 77"/>
                <a:gd name="T80" fmla="*/ 688296517 w 99"/>
                <a:gd name="T81" fmla="*/ 211205609 h 77"/>
                <a:gd name="T82" fmla="*/ 584375619 w 99"/>
                <a:gd name="T83" fmla="*/ 199855620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" h="77">
                  <a:moveTo>
                    <a:pt x="37" y="0"/>
                  </a:moveTo>
                  <a:lnTo>
                    <a:pt x="35" y="0"/>
                  </a:lnTo>
                  <a:lnTo>
                    <a:pt x="35" y="31"/>
                  </a:lnTo>
                  <a:lnTo>
                    <a:pt x="63" y="31"/>
                  </a:lnTo>
                  <a:lnTo>
                    <a:pt x="63" y="13"/>
                  </a:lnTo>
                  <a:lnTo>
                    <a:pt x="48" y="13"/>
                  </a:lnTo>
                  <a:lnTo>
                    <a:pt x="48" y="21"/>
                  </a:lnTo>
                  <a:cubicBezTo>
                    <a:pt x="48" y="21"/>
                    <a:pt x="54" y="21"/>
                    <a:pt x="56" y="21"/>
                  </a:cubicBezTo>
                  <a:cubicBezTo>
                    <a:pt x="56" y="22"/>
                    <a:pt x="56" y="22"/>
                    <a:pt x="56" y="23"/>
                  </a:cubicBezTo>
                  <a:cubicBezTo>
                    <a:pt x="54" y="23"/>
                    <a:pt x="46" y="23"/>
                    <a:pt x="43" y="23"/>
                  </a:cubicBezTo>
                  <a:cubicBezTo>
                    <a:pt x="43" y="20"/>
                    <a:pt x="43" y="11"/>
                    <a:pt x="43" y="8"/>
                  </a:cubicBezTo>
                  <a:cubicBezTo>
                    <a:pt x="46" y="8"/>
                    <a:pt x="80" y="8"/>
                    <a:pt x="83" y="8"/>
                  </a:cubicBezTo>
                  <a:cubicBezTo>
                    <a:pt x="84" y="12"/>
                    <a:pt x="86" y="16"/>
                    <a:pt x="87" y="18"/>
                  </a:cubicBezTo>
                  <a:cubicBezTo>
                    <a:pt x="86" y="19"/>
                    <a:pt x="77" y="29"/>
                    <a:pt x="75" y="30"/>
                  </a:cubicBezTo>
                  <a:cubicBezTo>
                    <a:pt x="71" y="29"/>
                    <a:pt x="64" y="29"/>
                    <a:pt x="58" y="34"/>
                  </a:cubicBezTo>
                  <a:cubicBezTo>
                    <a:pt x="53" y="38"/>
                    <a:pt x="53" y="44"/>
                    <a:pt x="53" y="48"/>
                  </a:cubicBezTo>
                  <a:cubicBezTo>
                    <a:pt x="53" y="50"/>
                    <a:pt x="53" y="51"/>
                    <a:pt x="53" y="52"/>
                  </a:cubicBezTo>
                  <a:cubicBezTo>
                    <a:pt x="52" y="53"/>
                    <a:pt x="36" y="68"/>
                    <a:pt x="35" y="69"/>
                  </a:cubicBezTo>
                  <a:cubicBezTo>
                    <a:pt x="34" y="69"/>
                    <a:pt x="12" y="69"/>
                    <a:pt x="9" y="69"/>
                  </a:cubicBezTo>
                  <a:cubicBezTo>
                    <a:pt x="9" y="66"/>
                    <a:pt x="9" y="44"/>
                    <a:pt x="9" y="41"/>
                  </a:cubicBezTo>
                  <a:cubicBezTo>
                    <a:pt x="12" y="41"/>
                    <a:pt x="28" y="41"/>
                    <a:pt x="31" y="41"/>
                  </a:cubicBezTo>
                  <a:cubicBezTo>
                    <a:pt x="31" y="44"/>
                    <a:pt x="31" y="53"/>
                    <a:pt x="31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3"/>
                    <a:pt x="27" y="47"/>
                    <a:pt x="27" y="47"/>
                  </a:cubicBezTo>
                  <a:lnTo>
                    <a:pt x="19" y="47"/>
                  </a:lnTo>
                  <a:lnTo>
                    <a:pt x="19" y="63"/>
                  </a:lnTo>
                  <a:lnTo>
                    <a:pt x="39" y="63"/>
                  </a:lnTo>
                  <a:lnTo>
                    <a:pt x="39" y="33"/>
                  </a:lnTo>
                  <a:lnTo>
                    <a:pt x="0" y="33"/>
                  </a:lnTo>
                  <a:lnTo>
                    <a:pt x="0" y="77"/>
                  </a:lnTo>
                  <a:lnTo>
                    <a:pt x="38" y="77"/>
                  </a:lnTo>
                  <a:lnTo>
                    <a:pt x="63" y="54"/>
                  </a:lnTo>
                  <a:lnTo>
                    <a:pt x="62" y="52"/>
                  </a:lnTo>
                  <a:cubicBezTo>
                    <a:pt x="60" y="49"/>
                    <a:pt x="58" y="45"/>
                    <a:pt x="63" y="41"/>
                  </a:cubicBezTo>
                  <a:cubicBezTo>
                    <a:pt x="68" y="35"/>
                    <a:pt x="75" y="39"/>
                    <a:pt x="75" y="39"/>
                  </a:cubicBezTo>
                  <a:lnTo>
                    <a:pt x="76" y="39"/>
                  </a:lnTo>
                  <a:lnTo>
                    <a:pt x="77" y="39"/>
                  </a:lnTo>
                  <a:lnTo>
                    <a:pt x="99" y="17"/>
                  </a:lnTo>
                  <a:lnTo>
                    <a:pt x="97" y="16"/>
                  </a:lnTo>
                  <a:cubicBezTo>
                    <a:pt x="95" y="14"/>
                    <a:pt x="91" y="6"/>
                    <a:pt x="90" y="1"/>
                  </a:cubicBezTo>
                  <a:lnTo>
                    <a:pt x="89" y="0"/>
                  </a:lnTo>
                  <a:lnTo>
                    <a:pt x="88" y="0"/>
                  </a:lnTo>
                  <a:lnTo>
                    <a:pt x="37" y="0"/>
                  </a:lnTo>
                  <a:close/>
                  <a:moveTo>
                    <a:pt x="87" y="4"/>
                  </a:moveTo>
                  <a:cubicBezTo>
                    <a:pt x="88" y="7"/>
                    <a:pt x="91" y="14"/>
                    <a:pt x="94" y="17"/>
                  </a:cubicBezTo>
                  <a:cubicBezTo>
                    <a:pt x="92" y="19"/>
                    <a:pt x="77" y="34"/>
                    <a:pt x="76" y="35"/>
                  </a:cubicBezTo>
                  <a:cubicBezTo>
                    <a:pt x="72" y="34"/>
                    <a:pt x="65" y="33"/>
                    <a:pt x="60" y="38"/>
                  </a:cubicBezTo>
                  <a:cubicBezTo>
                    <a:pt x="58" y="41"/>
                    <a:pt x="57" y="44"/>
                    <a:pt x="57" y="46"/>
                  </a:cubicBezTo>
                  <a:cubicBezTo>
                    <a:pt x="57" y="49"/>
                    <a:pt x="58" y="52"/>
                    <a:pt x="59" y="53"/>
                  </a:cubicBezTo>
                  <a:cubicBezTo>
                    <a:pt x="57" y="55"/>
                    <a:pt x="38" y="73"/>
                    <a:pt x="37" y="74"/>
                  </a:cubicBezTo>
                  <a:cubicBezTo>
                    <a:pt x="36" y="74"/>
                    <a:pt x="7" y="74"/>
                    <a:pt x="4" y="74"/>
                  </a:cubicBezTo>
                  <a:cubicBezTo>
                    <a:pt x="4" y="71"/>
                    <a:pt x="4" y="40"/>
                    <a:pt x="4" y="37"/>
                  </a:cubicBezTo>
                  <a:cubicBezTo>
                    <a:pt x="7" y="37"/>
                    <a:pt x="33" y="37"/>
                    <a:pt x="36" y="37"/>
                  </a:cubicBezTo>
                  <a:cubicBezTo>
                    <a:pt x="36" y="39"/>
                    <a:pt x="36" y="56"/>
                    <a:pt x="36" y="59"/>
                  </a:cubicBezTo>
                  <a:cubicBezTo>
                    <a:pt x="33" y="59"/>
                    <a:pt x="25" y="59"/>
                    <a:pt x="22" y="59"/>
                  </a:cubicBezTo>
                  <a:cubicBezTo>
                    <a:pt x="22" y="57"/>
                    <a:pt x="22" y="53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3"/>
                    <a:pt x="23" y="59"/>
                    <a:pt x="23" y="59"/>
                  </a:cubicBezTo>
                  <a:lnTo>
                    <a:pt x="34" y="59"/>
                  </a:lnTo>
                  <a:lnTo>
                    <a:pt x="34" y="38"/>
                  </a:lnTo>
                  <a:lnTo>
                    <a:pt x="6" y="38"/>
                  </a:lnTo>
                  <a:lnTo>
                    <a:pt x="6" y="72"/>
                  </a:lnTo>
                  <a:lnTo>
                    <a:pt x="37" y="72"/>
                  </a:lnTo>
                  <a:lnTo>
                    <a:pt x="56" y="53"/>
                  </a:lnTo>
                  <a:lnTo>
                    <a:pt x="56" y="52"/>
                  </a:lnTo>
                  <a:cubicBezTo>
                    <a:pt x="56" y="52"/>
                    <a:pt x="54" y="41"/>
                    <a:pt x="60" y="36"/>
                  </a:cubicBezTo>
                  <a:cubicBezTo>
                    <a:pt x="66" y="32"/>
                    <a:pt x="73" y="33"/>
                    <a:pt x="74" y="33"/>
                  </a:cubicBezTo>
                  <a:lnTo>
                    <a:pt x="75" y="35"/>
                  </a:lnTo>
                  <a:lnTo>
                    <a:pt x="77" y="33"/>
                  </a:lnTo>
                  <a:lnTo>
                    <a:pt x="92" y="18"/>
                  </a:lnTo>
                  <a:lnTo>
                    <a:pt x="91" y="17"/>
                  </a:lnTo>
                  <a:cubicBezTo>
                    <a:pt x="90" y="15"/>
                    <a:pt x="86" y="9"/>
                    <a:pt x="86" y="6"/>
                  </a:cubicBezTo>
                  <a:lnTo>
                    <a:pt x="85" y="5"/>
                  </a:lnTo>
                  <a:lnTo>
                    <a:pt x="40" y="5"/>
                  </a:lnTo>
                  <a:lnTo>
                    <a:pt x="40" y="26"/>
                  </a:lnTo>
                  <a:lnTo>
                    <a:pt x="60" y="26"/>
                  </a:lnTo>
                  <a:cubicBezTo>
                    <a:pt x="60" y="27"/>
                    <a:pt x="60" y="27"/>
                    <a:pt x="60" y="27"/>
                  </a:cubicBezTo>
                  <a:cubicBezTo>
                    <a:pt x="57" y="27"/>
                    <a:pt x="41" y="27"/>
                    <a:pt x="39" y="27"/>
                  </a:cubicBezTo>
                  <a:cubicBezTo>
                    <a:pt x="39" y="24"/>
                    <a:pt x="39" y="6"/>
                    <a:pt x="39" y="4"/>
                  </a:cubicBezTo>
                  <a:cubicBezTo>
                    <a:pt x="42" y="4"/>
                    <a:pt x="84" y="4"/>
                    <a:pt x="87" y="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8"/>
                  </a:cubicBezTo>
                  <a:cubicBezTo>
                    <a:pt x="60" y="18"/>
                    <a:pt x="54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7"/>
                    <a:pt x="58" y="17"/>
                    <a:pt x="60" y="17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11"/>
            <p:cNvSpPr>
              <a:spLocks noEditPoints="1"/>
            </p:cNvSpPr>
            <p:nvPr/>
          </p:nvSpPr>
          <p:spPr bwMode="auto">
            <a:xfrm>
              <a:off x="5358" y="488"/>
              <a:ext cx="402" cy="397"/>
            </a:xfrm>
            <a:custGeom>
              <a:avLst/>
              <a:gdLst>
                <a:gd name="T0" fmla="*/ 535471786 w 79"/>
                <a:gd name="T1" fmla="*/ 0 h 78"/>
                <a:gd name="T2" fmla="*/ 768797435 w 79"/>
                <a:gd name="T3" fmla="*/ 408008642 h 78"/>
                <a:gd name="T4" fmla="*/ 663584631 w 79"/>
                <a:gd name="T5" fmla="*/ 222457774 h 78"/>
                <a:gd name="T6" fmla="*/ 640595355 w 79"/>
                <a:gd name="T7" fmla="*/ 302620676 h 78"/>
                <a:gd name="T8" fmla="*/ 814649982 w 79"/>
                <a:gd name="T9" fmla="*/ 105387961 h 78"/>
                <a:gd name="T10" fmla="*/ 674799989 w 79"/>
                <a:gd name="T11" fmla="*/ 513396603 h 78"/>
                <a:gd name="T12" fmla="*/ 569570464 w 79"/>
                <a:gd name="T13" fmla="*/ 758855473 h 78"/>
                <a:gd name="T14" fmla="*/ 361421250 w 79"/>
                <a:gd name="T15" fmla="*/ 687699931 h 78"/>
                <a:gd name="T16" fmla="*/ 222110287 w 79"/>
                <a:gd name="T17" fmla="*/ 758855473 h 78"/>
                <a:gd name="T18" fmla="*/ 105229530 w 79"/>
                <a:gd name="T19" fmla="*/ 570647011 h 78"/>
                <a:gd name="T20" fmla="*/ 233325777 w 79"/>
                <a:gd name="T21" fmla="*/ 490466697 h 78"/>
                <a:gd name="T22" fmla="*/ 372653333 w 79"/>
                <a:gd name="T23" fmla="*/ 362077635 h 78"/>
                <a:gd name="T24" fmla="*/ 256294235 w 79"/>
                <a:gd name="T25" fmla="*/ 479147316 h 78"/>
                <a:gd name="T26" fmla="*/ 478316092 w 79"/>
                <a:gd name="T27" fmla="*/ 570647011 h 78"/>
                <a:gd name="T28" fmla="*/ 116880762 w 79"/>
                <a:gd name="T29" fmla="*/ 256689522 h 78"/>
                <a:gd name="T30" fmla="*/ 0 w 79"/>
                <a:gd name="T31" fmla="*/ 396760451 h 78"/>
                <a:gd name="T32" fmla="*/ 116880762 w 79"/>
                <a:gd name="T33" fmla="*/ 676034972 h 78"/>
                <a:gd name="T34" fmla="*/ 290392913 w 79"/>
                <a:gd name="T35" fmla="*/ 864243434 h 78"/>
                <a:gd name="T36" fmla="*/ 640595355 w 79"/>
                <a:gd name="T37" fmla="*/ 910157054 h 78"/>
                <a:gd name="T38" fmla="*/ 780012121 w 79"/>
                <a:gd name="T39" fmla="*/ 875474213 h 78"/>
                <a:gd name="T40" fmla="*/ 919773583 w 79"/>
                <a:gd name="T41" fmla="*/ 618784564 h 78"/>
                <a:gd name="T42" fmla="*/ 896906988 w 79"/>
                <a:gd name="T43" fmla="*/ 0 h 78"/>
                <a:gd name="T44" fmla="*/ 873937884 w 79"/>
                <a:gd name="T45" fmla="*/ 570647011 h 78"/>
                <a:gd name="T46" fmla="*/ 745825013 w 79"/>
                <a:gd name="T47" fmla="*/ 827336528 h 78"/>
                <a:gd name="T48" fmla="*/ 605978438 w 79"/>
                <a:gd name="T49" fmla="*/ 875474213 h 78"/>
                <a:gd name="T50" fmla="*/ 338554630 w 79"/>
                <a:gd name="T51" fmla="*/ 827336528 h 78"/>
                <a:gd name="T52" fmla="*/ 151082083 w 79"/>
                <a:gd name="T53" fmla="*/ 630554881 h 78"/>
                <a:gd name="T54" fmla="*/ 45852578 w 79"/>
                <a:gd name="T55" fmla="*/ 431009738 h 78"/>
                <a:gd name="T56" fmla="*/ 151082083 w 79"/>
                <a:gd name="T57" fmla="*/ 302620676 h 78"/>
                <a:gd name="T58" fmla="*/ 430259633 w 79"/>
                <a:gd name="T59" fmla="*/ 536397699 h 78"/>
                <a:gd name="T60" fmla="*/ 290392913 w 79"/>
                <a:gd name="T61" fmla="*/ 513396603 h 78"/>
                <a:gd name="T62" fmla="*/ 407273670 w 79"/>
                <a:gd name="T63" fmla="*/ 313939925 h 78"/>
                <a:gd name="T64" fmla="*/ 185268666 w 79"/>
                <a:gd name="T65" fmla="*/ 442257929 h 78"/>
                <a:gd name="T66" fmla="*/ 71025569 w 79"/>
                <a:gd name="T67" fmla="*/ 618784564 h 78"/>
                <a:gd name="T68" fmla="*/ 173948026 w 79"/>
                <a:gd name="T69" fmla="*/ 804769093 h 78"/>
                <a:gd name="T70" fmla="*/ 395621766 w 79"/>
                <a:gd name="T71" fmla="*/ 735926107 h 78"/>
                <a:gd name="T72" fmla="*/ 418505886 w 79"/>
                <a:gd name="T73" fmla="*/ 793087246 h 78"/>
                <a:gd name="T74" fmla="*/ 500834697 w 79"/>
                <a:gd name="T75" fmla="*/ 735926107 h 78"/>
                <a:gd name="T76" fmla="*/ 523718038 w 79"/>
                <a:gd name="T77" fmla="*/ 793087246 h 78"/>
                <a:gd name="T78" fmla="*/ 708983265 w 79"/>
                <a:gd name="T79" fmla="*/ 559310198 h 78"/>
                <a:gd name="T80" fmla="*/ 848748014 w 79"/>
                <a:gd name="T81" fmla="*/ 57161785 h 78"/>
                <a:gd name="T82" fmla="*/ 594760333 w 79"/>
                <a:gd name="T83" fmla="*/ 350846831 h 78"/>
                <a:gd name="T84" fmla="*/ 708983265 w 79"/>
                <a:gd name="T85" fmla="*/ 256689522 h 78"/>
                <a:gd name="T86" fmla="*/ 734159695 w 79"/>
                <a:gd name="T87" fmla="*/ 362077635 h 78"/>
                <a:gd name="T88" fmla="*/ 581324206 w 79"/>
                <a:gd name="T89" fmla="*/ 4593100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" h="78">
                  <a:moveTo>
                    <a:pt x="77" y="0"/>
                  </a:moveTo>
                  <a:lnTo>
                    <a:pt x="46" y="0"/>
                  </a:lnTo>
                  <a:lnTo>
                    <a:pt x="46" y="35"/>
                  </a:lnTo>
                  <a:lnTo>
                    <a:pt x="66" y="35"/>
                  </a:lnTo>
                  <a:lnTo>
                    <a:pt x="66" y="19"/>
                  </a:lnTo>
                  <a:lnTo>
                    <a:pt x="57" y="19"/>
                  </a:lnTo>
                  <a:cubicBezTo>
                    <a:pt x="57" y="19"/>
                    <a:pt x="57" y="24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4"/>
                    <a:pt x="55" y="11"/>
                    <a:pt x="55" y="9"/>
                  </a:cubicBezTo>
                  <a:cubicBezTo>
                    <a:pt x="57" y="9"/>
                    <a:pt x="67" y="9"/>
                    <a:pt x="70" y="9"/>
                  </a:cubicBezTo>
                  <a:cubicBezTo>
                    <a:pt x="70" y="12"/>
                    <a:pt x="70" y="41"/>
                    <a:pt x="70" y="44"/>
                  </a:cubicBezTo>
                  <a:cubicBezTo>
                    <a:pt x="67" y="44"/>
                    <a:pt x="58" y="44"/>
                    <a:pt x="58" y="44"/>
                  </a:cubicBezTo>
                  <a:cubicBezTo>
                    <a:pt x="58" y="44"/>
                    <a:pt x="58" y="62"/>
                    <a:pt x="58" y="65"/>
                  </a:cubicBezTo>
                  <a:cubicBezTo>
                    <a:pt x="55" y="65"/>
                    <a:pt x="51" y="65"/>
                    <a:pt x="49" y="65"/>
                  </a:cubicBezTo>
                  <a:cubicBezTo>
                    <a:pt x="49" y="63"/>
                    <a:pt x="49" y="59"/>
                    <a:pt x="49" y="59"/>
                  </a:cubicBezTo>
                  <a:lnTo>
                    <a:pt x="31" y="59"/>
                  </a:lnTo>
                  <a:cubicBezTo>
                    <a:pt x="31" y="59"/>
                    <a:pt x="31" y="64"/>
                    <a:pt x="31" y="65"/>
                  </a:cubicBezTo>
                  <a:cubicBezTo>
                    <a:pt x="29" y="65"/>
                    <a:pt x="21" y="65"/>
                    <a:pt x="19" y="65"/>
                  </a:cubicBezTo>
                  <a:cubicBezTo>
                    <a:pt x="19" y="63"/>
                    <a:pt x="19" y="49"/>
                    <a:pt x="19" y="49"/>
                  </a:cubicBezTo>
                  <a:cubicBezTo>
                    <a:pt x="19" y="49"/>
                    <a:pt x="11" y="49"/>
                    <a:pt x="9" y="49"/>
                  </a:cubicBezTo>
                  <a:cubicBezTo>
                    <a:pt x="9" y="47"/>
                    <a:pt x="9" y="44"/>
                    <a:pt x="9" y="42"/>
                  </a:cubicBezTo>
                  <a:cubicBezTo>
                    <a:pt x="12" y="42"/>
                    <a:pt x="20" y="42"/>
                    <a:pt x="20" y="42"/>
                  </a:cubicBezTo>
                  <a:cubicBezTo>
                    <a:pt x="20" y="42"/>
                    <a:pt x="20" y="33"/>
                    <a:pt x="20" y="31"/>
                  </a:cubicBezTo>
                  <a:cubicBezTo>
                    <a:pt x="22" y="31"/>
                    <a:pt x="29" y="31"/>
                    <a:pt x="32" y="31"/>
                  </a:cubicBezTo>
                  <a:cubicBezTo>
                    <a:pt x="32" y="33"/>
                    <a:pt x="32" y="39"/>
                    <a:pt x="32" y="41"/>
                  </a:cubicBezTo>
                  <a:cubicBezTo>
                    <a:pt x="29" y="41"/>
                    <a:pt x="22" y="41"/>
                    <a:pt x="22" y="41"/>
                  </a:cubicBezTo>
                  <a:lnTo>
                    <a:pt x="22" y="49"/>
                  </a:lnTo>
                  <a:lnTo>
                    <a:pt x="41" y="49"/>
                  </a:lnTo>
                  <a:lnTo>
                    <a:pt x="41" y="22"/>
                  </a:lnTo>
                  <a:lnTo>
                    <a:pt x="10" y="22"/>
                  </a:lnTo>
                  <a:cubicBezTo>
                    <a:pt x="10" y="22"/>
                    <a:pt x="10" y="31"/>
                    <a:pt x="10" y="34"/>
                  </a:cubicBezTo>
                  <a:cubicBezTo>
                    <a:pt x="8" y="34"/>
                    <a:pt x="0" y="34"/>
                    <a:pt x="0" y="34"/>
                  </a:cubicBezTo>
                  <a:lnTo>
                    <a:pt x="0" y="58"/>
                  </a:lnTo>
                  <a:cubicBezTo>
                    <a:pt x="0" y="58"/>
                    <a:pt x="8" y="58"/>
                    <a:pt x="10" y="58"/>
                  </a:cubicBezTo>
                  <a:cubicBezTo>
                    <a:pt x="10" y="61"/>
                    <a:pt x="10" y="74"/>
                    <a:pt x="10" y="74"/>
                  </a:cubicBezTo>
                  <a:cubicBezTo>
                    <a:pt x="10" y="74"/>
                    <a:pt x="23" y="74"/>
                    <a:pt x="25" y="74"/>
                  </a:cubicBezTo>
                  <a:cubicBezTo>
                    <a:pt x="25" y="75"/>
                    <a:pt x="25" y="78"/>
                    <a:pt x="25" y="78"/>
                  </a:cubicBezTo>
                  <a:lnTo>
                    <a:pt x="55" y="78"/>
                  </a:lnTo>
                  <a:cubicBezTo>
                    <a:pt x="55" y="78"/>
                    <a:pt x="55" y="75"/>
                    <a:pt x="55" y="75"/>
                  </a:cubicBezTo>
                  <a:cubicBezTo>
                    <a:pt x="57" y="75"/>
                    <a:pt x="67" y="75"/>
                    <a:pt x="67" y="75"/>
                  </a:cubicBezTo>
                  <a:cubicBezTo>
                    <a:pt x="67" y="75"/>
                    <a:pt x="67" y="56"/>
                    <a:pt x="67" y="53"/>
                  </a:cubicBezTo>
                  <a:cubicBezTo>
                    <a:pt x="69" y="53"/>
                    <a:pt x="79" y="53"/>
                    <a:pt x="79" y="53"/>
                  </a:cubicBezTo>
                  <a:lnTo>
                    <a:pt x="79" y="0"/>
                  </a:lnTo>
                  <a:lnTo>
                    <a:pt x="77" y="0"/>
                  </a:lnTo>
                  <a:close/>
                  <a:moveTo>
                    <a:pt x="75" y="4"/>
                  </a:moveTo>
                  <a:cubicBezTo>
                    <a:pt x="75" y="7"/>
                    <a:pt x="75" y="46"/>
                    <a:pt x="75" y="49"/>
                  </a:cubicBezTo>
                  <a:cubicBezTo>
                    <a:pt x="73" y="49"/>
                    <a:pt x="64" y="49"/>
                    <a:pt x="64" y="49"/>
                  </a:cubicBezTo>
                  <a:cubicBezTo>
                    <a:pt x="64" y="49"/>
                    <a:pt x="64" y="68"/>
                    <a:pt x="64" y="71"/>
                  </a:cubicBezTo>
                  <a:cubicBezTo>
                    <a:pt x="61" y="71"/>
                    <a:pt x="52" y="71"/>
                    <a:pt x="52" y="71"/>
                  </a:cubicBezTo>
                  <a:cubicBezTo>
                    <a:pt x="52" y="71"/>
                    <a:pt x="52" y="74"/>
                    <a:pt x="52" y="75"/>
                  </a:cubicBezTo>
                  <a:cubicBezTo>
                    <a:pt x="49" y="75"/>
                    <a:pt x="32" y="75"/>
                    <a:pt x="29" y="75"/>
                  </a:cubicBezTo>
                  <a:cubicBezTo>
                    <a:pt x="29" y="74"/>
                    <a:pt x="29" y="71"/>
                    <a:pt x="29" y="71"/>
                  </a:cubicBezTo>
                  <a:cubicBezTo>
                    <a:pt x="29" y="71"/>
                    <a:pt x="16" y="71"/>
                    <a:pt x="13" y="71"/>
                  </a:cubicBezTo>
                  <a:cubicBezTo>
                    <a:pt x="13" y="68"/>
                    <a:pt x="13" y="54"/>
                    <a:pt x="13" y="54"/>
                  </a:cubicBezTo>
                  <a:cubicBezTo>
                    <a:pt x="13" y="54"/>
                    <a:pt x="6" y="54"/>
                    <a:pt x="4" y="54"/>
                  </a:cubicBezTo>
                  <a:cubicBezTo>
                    <a:pt x="4" y="52"/>
                    <a:pt x="4" y="40"/>
                    <a:pt x="4" y="37"/>
                  </a:cubicBezTo>
                  <a:cubicBezTo>
                    <a:pt x="6" y="37"/>
                    <a:pt x="13" y="37"/>
                    <a:pt x="13" y="37"/>
                  </a:cubicBezTo>
                  <a:cubicBezTo>
                    <a:pt x="13" y="37"/>
                    <a:pt x="13" y="28"/>
                    <a:pt x="13" y="26"/>
                  </a:cubicBezTo>
                  <a:cubicBezTo>
                    <a:pt x="16" y="26"/>
                    <a:pt x="35" y="26"/>
                    <a:pt x="37" y="26"/>
                  </a:cubicBezTo>
                  <a:cubicBezTo>
                    <a:pt x="37" y="29"/>
                    <a:pt x="37" y="43"/>
                    <a:pt x="37" y="46"/>
                  </a:cubicBezTo>
                  <a:cubicBezTo>
                    <a:pt x="35" y="46"/>
                    <a:pt x="28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8" y="44"/>
                    <a:pt x="35" y="44"/>
                    <a:pt x="35" y="44"/>
                  </a:cubicBezTo>
                  <a:lnTo>
                    <a:pt x="35" y="27"/>
                  </a:lnTo>
                  <a:lnTo>
                    <a:pt x="16" y="27"/>
                  </a:lnTo>
                  <a:cubicBezTo>
                    <a:pt x="16" y="27"/>
                    <a:pt x="16" y="36"/>
                    <a:pt x="16" y="38"/>
                  </a:cubicBezTo>
                  <a:cubicBezTo>
                    <a:pt x="14" y="38"/>
                    <a:pt x="6" y="38"/>
                    <a:pt x="6" y="38"/>
                  </a:cubicBezTo>
                  <a:lnTo>
                    <a:pt x="6" y="53"/>
                  </a:lnTo>
                  <a:cubicBezTo>
                    <a:pt x="6" y="53"/>
                    <a:pt x="13" y="53"/>
                    <a:pt x="15" y="53"/>
                  </a:cubicBezTo>
                  <a:cubicBezTo>
                    <a:pt x="15" y="55"/>
                    <a:pt x="15" y="69"/>
                    <a:pt x="15" y="69"/>
                  </a:cubicBezTo>
                  <a:lnTo>
                    <a:pt x="34" y="69"/>
                  </a:lnTo>
                  <a:cubicBezTo>
                    <a:pt x="34" y="69"/>
                    <a:pt x="34" y="65"/>
                    <a:pt x="34" y="63"/>
                  </a:cubicBezTo>
                  <a:cubicBezTo>
                    <a:pt x="35" y="63"/>
                    <a:pt x="35" y="63"/>
                    <a:pt x="36" y="63"/>
                  </a:cubicBezTo>
                  <a:cubicBezTo>
                    <a:pt x="36" y="65"/>
                    <a:pt x="36" y="68"/>
                    <a:pt x="36" y="68"/>
                  </a:cubicBezTo>
                  <a:lnTo>
                    <a:pt x="43" y="68"/>
                  </a:lnTo>
                  <a:cubicBezTo>
                    <a:pt x="43" y="68"/>
                    <a:pt x="43" y="65"/>
                    <a:pt x="43" y="63"/>
                  </a:cubicBezTo>
                  <a:cubicBezTo>
                    <a:pt x="44" y="63"/>
                    <a:pt x="44" y="63"/>
                    <a:pt x="45" y="63"/>
                  </a:cubicBezTo>
                  <a:cubicBezTo>
                    <a:pt x="45" y="65"/>
                    <a:pt x="45" y="68"/>
                    <a:pt x="45" y="68"/>
                  </a:cubicBezTo>
                  <a:lnTo>
                    <a:pt x="61" y="68"/>
                  </a:lnTo>
                  <a:cubicBezTo>
                    <a:pt x="61" y="68"/>
                    <a:pt x="61" y="50"/>
                    <a:pt x="61" y="48"/>
                  </a:cubicBezTo>
                  <a:cubicBezTo>
                    <a:pt x="63" y="48"/>
                    <a:pt x="73" y="48"/>
                    <a:pt x="73" y="48"/>
                  </a:cubicBezTo>
                  <a:lnTo>
                    <a:pt x="73" y="5"/>
                  </a:lnTo>
                  <a:lnTo>
                    <a:pt x="51" y="5"/>
                  </a:lnTo>
                  <a:lnTo>
                    <a:pt x="51" y="30"/>
                  </a:lnTo>
                  <a:lnTo>
                    <a:pt x="61" y="30"/>
                  </a:lnTo>
                  <a:cubicBezTo>
                    <a:pt x="61" y="30"/>
                    <a:pt x="61" y="24"/>
                    <a:pt x="61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9"/>
                    <a:pt x="63" y="31"/>
                  </a:cubicBezTo>
                  <a:cubicBezTo>
                    <a:pt x="60" y="31"/>
                    <a:pt x="52" y="31"/>
                    <a:pt x="50" y="31"/>
                  </a:cubicBezTo>
                  <a:cubicBezTo>
                    <a:pt x="50" y="29"/>
                    <a:pt x="50" y="7"/>
                    <a:pt x="50" y="4"/>
                  </a:cubicBezTo>
                  <a:cubicBezTo>
                    <a:pt x="53" y="4"/>
                    <a:pt x="72" y="4"/>
                    <a:pt x="75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12"/>
            <p:cNvSpPr>
              <a:spLocks noEditPoints="1"/>
            </p:cNvSpPr>
            <p:nvPr/>
          </p:nvSpPr>
          <p:spPr bwMode="auto">
            <a:xfrm>
              <a:off x="5354" y="96"/>
              <a:ext cx="395" cy="499"/>
            </a:xfrm>
            <a:custGeom>
              <a:avLst/>
              <a:gdLst>
                <a:gd name="T0" fmla="*/ 420405539 w 78"/>
                <a:gd name="T1" fmla="*/ 269331268 h 98"/>
                <a:gd name="T2" fmla="*/ 409627660 w 78"/>
                <a:gd name="T3" fmla="*/ 421162971 h 98"/>
                <a:gd name="T4" fmla="*/ 267344736 w 78"/>
                <a:gd name="T5" fmla="*/ 421162971 h 98"/>
                <a:gd name="T6" fmla="*/ 0 w 78"/>
                <a:gd name="T7" fmla="*/ 715695633 h 98"/>
                <a:gd name="T8" fmla="*/ 499574943 w 78"/>
                <a:gd name="T9" fmla="*/ 1148120015 h 98"/>
                <a:gd name="T10" fmla="*/ 166553072 w 78"/>
                <a:gd name="T11" fmla="*/ 703986705 h 98"/>
                <a:gd name="T12" fmla="*/ 333022515 w 78"/>
                <a:gd name="T13" fmla="*/ 936211972 h 98"/>
                <a:gd name="T14" fmla="*/ 243074589 w 78"/>
                <a:gd name="T15" fmla="*/ 844540743 h 98"/>
                <a:gd name="T16" fmla="*/ 398783280 w 78"/>
                <a:gd name="T17" fmla="*/ 796178080 h 98"/>
                <a:gd name="T18" fmla="*/ 100791664 w 78"/>
                <a:gd name="T19" fmla="*/ 1042436154 h 98"/>
                <a:gd name="T20" fmla="*/ 288949326 w 78"/>
                <a:gd name="T21" fmla="*/ 538124838 h 98"/>
                <a:gd name="T22" fmla="*/ 532463904 w 78"/>
                <a:gd name="T23" fmla="*/ 328951376 h 98"/>
                <a:gd name="T24" fmla="*/ 665705051 w 78"/>
                <a:gd name="T25" fmla="*/ 140557459 h 98"/>
                <a:gd name="T26" fmla="*/ 775539136 w 78"/>
                <a:gd name="T27" fmla="*/ 655606486 h 98"/>
                <a:gd name="T28" fmla="*/ 611210988 w 78"/>
                <a:gd name="T29" fmla="*/ 503774137 h 98"/>
                <a:gd name="T30" fmla="*/ 633239080 w 78"/>
                <a:gd name="T31" fmla="*/ 598286091 h 98"/>
                <a:gd name="T32" fmla="*/ 720622084 w 78"/>
                <a:gd name="T33" fmla="*/ 421162971 h 98"/>
                <a:gd name="T34" fmla="*/ 521180177 w 78"/>
                <a:gd name="T35" fmla="*/ 750028916 h 98"/>
                <a:gd name="T36" fmla="*/ 865047068 w 78"/>
                <a:gd name="T37" fmla="*/ 117499072 h 98"/>
                <a:gd name="T38" fmla="*/ 687733249 w 78"/>
                <a:gd name="T39" fmla="*/ 23075970 h 98"/>
                <a:gd name="T40" fmla="*/ 654844308 w 78"/>
                <a:gd name="T41" fmla="*/ 23075970 h 98"/>
                <a:gd name="T42" fmla="*/ 821396742 w 78"/>
                <a:gd name="T43" fmla="*/ 151832354 h 98"/>
                <a:gd name="T44" fmla="*/ 565336351 w 78"/>
                <a:gd name="T45" fmla="*/ 703986705 h 98"/>
                <a:gd name="T46" fmla="*/ 676888894 w 78"/>
                <a:gd name="T47" fmla="*/ 457728474 h 98"/>
                <a:gd name="T48" fmla="*/ 665705051 w 78"/>
                <a:gd name="T49" fmla="*/ 561197514 h 98"/>
                <a:gd name="T50" fmla="*/ 576097103 w 78"/>
                <a:gd name="T51" fmla="*/ 457728474 h 98"/>
                <a:gd name="T52" fmla="*/ 810553005 w 78"/>
                <a:gd name="T53" fmla="*/ 690391389 h 98"/>
                <a:gd name="T54" fmla="*/ 799285660 w 78"/>
                <a:gd name="T55" fmla="*/ 163544709 h 98"/>
                <a:gd name="T56" fmla="*/ 665705051 w 78"/>
                <a:gd name="T57" fmla="*/ 94426524 h 98"/>
                <a:gd name="T58" fmla="*/ 488291242 w 78"/>
                <a:gd name="T59" fmla="*/ 292317866 h 98"/>
                <a:gd name="T60" fmla="*/ 288949326 w 78"/>
                <a:gd name="T61" fmla="*/ 503774137 h 98"/>
                <a:gd name="T62" fmla="*/ 65761408 w 78"/>
                <a:gd name="T63" fmla="*/ 727042476 h 98"/>
                <a:gd name="T64" fmla="*/ 444657891 w 78"/>
                <a:gd name="T65" fmla="*/ 1090799621 h 98"/>
                <a:gd name="T66" fmla="*/ 210202759 w 78"/>
                <a:gd name="T67" fmla="*/ 761392373 h 98"/>
                <a:gd name="T68" fmla="*/ 300133706 w 78"/>
                <a:gd name="T69" fmla="*/ 878891445 h 98"/>
                <a:gd name="T70" fmla="*/ 199441906 w 78"/>
                <a:gd name="T71" fmla="*/ 901861138 h 98"/>
                <a:gd name="T72" fmla="*/ 455502266 w 78"/>
                <a:gd name="T73" fmla="*/ 738319855 h 98"/>
                <a:gd name="T74" fmla="*/ 43649688 w 78"/>
                <a:gd name="T75" fmla="*/ 1113334313 h 98"/>
                <a:gd name="T76" fmla="*/ 267344736 w 78"/>
                <a:gd name="T77" fmla="*/ 469440981 h 98"/>
                <a:gd name="T78" fmla="*/ 488291242 w 78"/>
                <a:gd name="T79" fmla="*/ 340681175 h 98"/>
                <a:gd name="T80" fmla="*/ 676888894 w 78"/>
                <a:gd name="T81" fmla="*/ 57409120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8">
                  <a:moveTo>
                    <a:pt x="59" y="2"/>
                  </a:moveTo>
                  <a:lnTo>
                    <a:pt x="38" y="23"/>
                  </a:lnTo>
                  <a:lnTo>
                    <a:pt x="39" y="24"/>
                  </a:lnTo>
                  <a:cubicBezTo>
                    <a:pt x="39" y="24"/>
                    <a:pt x="42" y="31"/>
                    <a:pt x="37" y="36"/>
                  </a:cubicBezTo>
                  <a:cubicBezTo>
                    <a:pt x="32" y="41"/>
                    <a:pt x="29" y="39"/>
                    <a:pt x="26" y="37"/>
                  </a:cubicBezTo>
                  <a:lnTo>
                    <a:pt x="24" y="36"/>
                  </a:lnTo>
                  <a:lnTo>
                    <a:pt x="23" y="37"/>
                  </a:lnTo>
                  <a:lnTo>
                    <a:pt x="0" y="61"/>
                  </a:lnTo>
                  <a:lnTo>
                    <a:pt x="0" y="98"/>
                  </a:lnTo>
                  <a:lnTo>
                    <a:pt x="45" y="98"/>
                  </a:lnTo>
                  <a:lnTo>
                    <a:pt x="45" y="60"/>
                  </a:lnTo>
                  <a:lnTo>
                    <a:pt x="15" y="60"/>
                  </a:lnTo>
                  <a:lnTo>
                    <a:pt x="15" y="80"/>
                  </a:lnTo>
                  <a:lnTo>
                    <a:pt x="30" y="80"/>
                  </a:lnTo>
                  <a:lnTo>
                    <a:pt x="30" y="72"/>
                  </a:lnTo>
                  <a:cubicBezTo>
                    <a:pt x="30" y="72"/>
                    <a:pt x="25" y="72"/>
                    <a:pt x="22" y="72"/>
                  </a:cubicBezTo>
                  <a:cubicBezTo>
                    <a:pt x="22" y="71"/>
                    <a:pt x="22" y="70"/>
                    <a:pt x="22" y="68"/>
                  </a:cubicBezTo>
                  <a:cubicBezTo>
                    <a:pt x="25" y="68"/>
                    <a:pt x="34" y="68"/>
                    <a:pt x="36" y="68"/>
                  </a:cubicBezTo>
                  <a:cubicBezTo>
                    <a:pt x="36" y="71"/>
                    <a:pt x="36" y="87"/>
                    <a:pt x="36" y="89"/>
                  </a:cubicBezTo>
                  <a:cubicBezTo>
                    <a:pt x="34" y="89"/>
                    <a:pt x="12" y="89"/>
                    <a:pt x="9" y="89"/>
                  </a:cubicBezTo>
                  <a:cubicBezTo>
                    <a:pt x="9" y="86"/>
                    <a:pt x="9" y="65"/>
                    <a:pt x="9" y="64"/>
                  </a:cubicBezTo>
                  <a:cubicBezTo>
                    <a:pt x="10" y="63"/>
                    <a:pt x="25" y="47"/>
                    <a:pt x="26" y="46"/>
                  </a:cubicBezTo>
                  <a:cubicBezTo>
                    <a:pt x="29" y="47"/>
                    <a:pt x="39" y="47"/>
                    <a:pt x="44" y="41"/>
                  </a:cubicBezTo>
                  <a:cubicBezTo>
                    <a:pt x="47" y="37"/>
                    <a:pt x="48" y="32"/>
                    <a:pt x="48" y="28"/>
                  </a:cubicBezTo>
                  <a:cubicBezTo>
                    <a:pt x="48" y="27"/>
                    <a:pt x="48" y="25"/>
                    <a:pt x="48" y="24"/>
                  </a:cubicBezTo>
                  <a:cubicBezTo>
                    <a:pt x="49" y="23"/>
                    <a:pt x="58" y="14"/>
                    <a:pt x="60" y="12"/>
                  </a:cubicBezTo>
                  <a:cubicBezTo>
                    <a:pt x="62" y="13"/>
                    <a:pt x="66" y="16"/>
                    <a:pt x="70" y="17"/>
                  </a:cubicBezTo>
                  <a:cubicBezTo>
                    <a:pt x="70" y="19"/>
                    <a:pt x="70" y="53"/>
                    <a:pt x="70" y="56"/>
                  </a:cubicBezTo>
                  <a:cubicBezTo>
                    <a:pt x="67" y="56"/>
                    <a:pt x="57" y="56"/>
                    <a:pt x="55" y="56"/>
                  </a:cubicBezTo>
                  <a:cubicBezTo>
                    <a:pt x="55" y="53"/>
                    <a:pt x="55" y="45"/>
                    <a:pt x="55" y="43"/>
                  </a:cubicBezTo>
                  <a:cubicBezTo>
                    <a:pt x="56" y="43"/>
                    <a:pt x="56" y="43"/>
                    <a:pt x="57" y="43"/>
                  </a:cubicBezTo>
                  <a:cubicBezTo>
                    <a:pt x="57" y="45"/>
                    <a:pt x="57" y="51"/>
                    <a:pt x="57" y="51"/>
                  </a:cubicBezTo>
                  <a:lnTo>
                    <a:pt x="65" y="51"/>
                  </a:lnTo>
                  <a:lnTo>
                    <a:pt x="65" y="36"/>
                  </a:lnTo>
                  <a:lnTo>
                    <a:pt x="47" y="36"/>
                  </a:lnTo>
                  <a:lnTo>
                    <a:pt x="47" y="64"/>
                  </a:lnTo>
                  <a:lnTo>
                    <a:pt x="78" y="64"/>
                  </a:lnTo>
                  <a:lnTo>
                    <a:pt x="78" y="10"/>
                  </a:lnTo>
                  <a:lnTo>
                    <a:pt x="77" y="10"/>
                  </a:lnTo>
                  <a:cubicBezTo>
                    <a:pt x="72" y="8"/>
                    <a:pt x="64" y="5"/>
                    <a:pt x="62" y="2"/>
                  </a:cubicBezTo>
                  <a:lnTo>
                    <a:pt x="61" y="0"/>
                  </a:lnTo>
                  <a:lnTo>
                    <a:pt x="59" y="2"/>
                  </a:lnTo>
                  <a:close/>
                  <a:moveTo>
                    <a:pt x="61" y="5"/>
                  </a:moveTo>
                  <a:cubicBezTo>
                    <a:pt x="64" y="9"/>
                    <a:pt x="71" y="12"/>
                    <a:pt x="74" y="13"/>
                  </a:cubicBezTo>
                  <a:cubicBezTo>
                    <a:pt x="74" y="15"/>
                    <a:pt x="74" y="57"/>
                    <a:pt x="74" y="60"/>
                  </a:cubicBezTo>
                  <a:cubicBezTo>
                    <a:pt x="72" y="60"/>
                    <a:pt x="53" y="60"/>
                    <a:pt x="51" y="60"/>
                  </a:cubicBezTo>
                  <a:cubicBezTo>
                    <a:pt x="51" y="58"/>
                    <a:pt x="51" y="42"/>
                    <a:pt x="51" y="39"/>
                  </a:cubicBezTo>
                  <a:cubicBezTo>
                    <a:pt x="53" y="39"/>
                    <a:pt x="59" y="39"/>
                    <a:pt x="61" y="39"/>
                  </a:cubicBezTo>
                  <a:cubicBezTo>
                    <a:pt x="61" y="42"/>
                    <a:pt x="61" y="46"/>
                    <a:pt x="61" y="48"/>
                  </a:cubicBezTo>
                  <a:cubicBezTo>
                    <a:pt x="61" y="48"/>
                    <a:pt x="61" y="48"/>
                    <a:pt x="60" y="48"/>
                  </a:cubicBezTo>
                  <a:cubicBezTo>
                    <a:pt x="60" y="46"/>
                    <a:pt x="60" y="39"/>
                    <a:pt x="60" y="39"/>
                  </a:cubicBezTo>
                  <a:lnTo>
                    <a:pt x="52" y="39"/>
                  </a:lnTo>
                  <a:lnTo>
                    <a:pt x="52" y="59"/>
                  </a:lnTo>
                  <a:lnTo>
                    <a:pt x="73" y="59"/>
                  </a:lnTo>
                  <a:lnTo>
                    <a:pt x="73" y="14"/>
                  </a:lnTo>
                  <a:lnTo>
                    <a:pt x="72" y="14"/>
                  </a:lnTo>
                  <a:cubicBezTo>
                    <a:pt x="69" y="13"/>
                    <a:pt x="63" y="10"/>
                    <a:pt x="61" y="9"/>
                  </a:cubicBezTo>
                  <a:lnTo>
                    <a:pt x="60" y="8"/>
                  </a:lnTo>
                  <a:lnTo>
                    <a:pt x="43" y="24"/>
                  </a:lnTo>
                  <a:lnTo>
                    <a:pt x="44" y="25"/>
                  </a:lnTo>
                  <a:cubicBezTo>
                    <a:pt x="45" y="26"/>
                    <a:pt x="46" y="33"/>
                    <a:pt x="41" y="39"/>
                  </a:cubicBezTo>
                  <a:cubicBezTo>
                    <a:pt x="36" y="45"/>
                    <a:pt x="26" y="43"/>
                    <a:pt x="26" y="43"/>
                  </a:cubicBezTo>
                  <a:lnTo>
                    <a:pt x="25" y="43"/>
                  </a:lnTo>
                  <a:lnTo>
                    <a:pt x="6" y="62"/>
                  </a:lnTo>
                  <a:lnTo>
                    <a:pt x="6" y="93"/>
                  </a:lnTo>
                  <a:lnTo>
                    <a:pt x="40" y="93"/>
                  </a:lnTo>
                  <a:lnTo>
                    <a:pt x="40" y="65"/>
                  </a:lnTo>
                  <a:lnTo>
                    <a:pt x="19" y="65"/>
                  </a:lnTo>
                  <a:lnTo>
                    <a:pt x="19" y="75"/>
                  </a:lnTo>
                  <a:cubicBezTo>
                    <a:pt x="19" y="75"/>
                    <a:pt x="25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6"/>
                    <a:pt x="21" y="77"/>
                    <a:pt x="18" y="77"/>
                  </a:cubicBezTo>
                  <a:cubicBezTo>
                    <a:pt x="18" y="74"/>
                    <a:pt x="18" y="66"/>
                    <a:pt x="18" y="63"/>
                  </a:cubicBezTo>
                  <a:cubicBezTo>
                    <a:pt x="21" y="63"/>
                    <a:pt x="38" y="63"/>
                    <a:pt x="41" y="63"/>
                  </a:cubicBezTo>
                  <a:cubicBezTo>
                    <a:pt x="41" y="66"/>
                    <a:pt x="41" y="92"/>
                    <a:pt x="41" y="95"/>
                  </a:cubicBezTo>
                  <a:cubicBezTo>
                    <a:pt x="38" y="95"/>
                    <a:pt x="7" y="95"/>
                    <a:pt x="4" y="95"/>
                  </a:cubicBezTo>
                  <a:cubicBezTo>
                    <a:pt x="4" y="92"/>
                    <a:pt x="4" y="63"/>
                    <a:pt x="4" y="62"/>
                  </a:cubicBezTo>
                  <a:cubicBezTo>
                    <a:pt x="4" y="61"/>
                    <a:pt x="23" y="42"/>
                    <a:pt x="24" y="40"/>
                  </a:cubicBezTo>
                  <a:cubicBezTo>
                    <a:pt x="28" y="42"/>
                    <a:pt x="33" y="45"/>
                    <a:pt x="40" y="39"/>
                  </a:cubicBezTo>
                  <a:cubicBezTo>
                    <a:pt x="43" y="36"/>
                    <a:pt x="44" y="32"/>
                    <a:pt x="44" y="29"/>
                  </a:cubicBezTo>
                  <a:cubicBezTo>
                    <a:pt x="44" y="27"/>
                    <a:pt x="43" y="25"/>
                    <a:pt x="42" y="24"/>
                  </a:cubicBezTo>
                  <a:cubicBezTo>
                    <a:pt x="44" y="22"/>
                    <a:pt x="58" y="8"/>
                    <a:pt x="61" y="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13"/>
            <p:cNvSpPr>
              <a:spLocks noEditPoints="1"/>
            </p:cNvSpPr>
            <p:nvPr/>
          </p:nvSpPr>
          <p:spPr bwMode="auto">
            <a:xfrm>
              <a:off x="498" y="3929"/>
              <a:ext cx="396" cy="391"/>
            </a:xfrm>
            <a:custGeom>
              <a:avLst/>
              <a:gdLst>
                <a:gd name="T0" fmla="*/ 387566078 w 78"/>
                <a:gd name="T1" fmla="*/ 0 h 77"/>
                <a:gd name="T2" fmla="*/ 251155953 w 78"/>
                <a:gd name="T3" fmla="*/ 103430301 h 77"/>
                <a:gd name="T4" fmla="*/ 557880165 w 78"/>
                <a:gd name="T5" fmla="*/ 455741638 h 77"/>
                <a:gd name="T6" fmla="*/ 466063209 w 78"/>
                <a:gd name="T7" fmla="*/ 240018762 h 77"/>
                <a:gd name="T8" fmla="*/ 340696239 w 78"/>
                <a:gd name="T9" fmla="*/ 352311312 h 77"/>
                <a:gd name="T10" fmla="*/ 477106212 w 78"/>
                <a:gd name="T11" fmla="*/ 215297833 h 77"/>
                <a:gd name="T12" fmla="*/ 557880165 w 78"/>
                <a:gd name="T13" fmla="*/ 103430301 h 77"/>
                <a:gd name="T14" fmla="*/ 750783305 w 78"/>
                <a:gd name="T15" fmla="*/ 204237565 h 77"/>
                <a:gd name="T16" fmla="*/ 683243987 w 78"/>
                <a:gd name="T17" fmla="*/ 341254319 h 77"/>
                <a:gd name="T18" fmla="*/ 739308463 w 78"/>
                <a:gd name="T19" fmla="*/ 444255683 h 77"/>
                <a:gd name="T20" fmla="*/ 683243987 w 78"/>
                <a:gd name="T21" fmla="*/ 547757100 h 77"/>
                <a:gd name="T22" fmla="*/ 739308463 w 78"/>
                <a:gd name="T23" fmla="*/ 648922216 h 77"/>
                <a:gd name="T24" fmla="*/ 499623945 w 78"/>
                <a:gd name="T25" fmla="*/ 785510002 h 77"/>
                <a:gd name="T26" fmla="*/ 103274520 w 78"/>
                <a:gd name="T27" fmla="*/ 614876292 h 77"/>
                <a:gd name="T28" fmla="*/ 295765597 w 78"/>
                <a:gd name="T29" fmla="*/ 637436388 h 77"/>
                <a:gd name="T30" fmla="*/ 203945366 w 78"/>
                <a:gd name="T31" fmla="*/ 740937805 h 77"/>
                <a:gd name="T32" fmla="*/ 399040788 w 78"/>
                <a:gd name="T33" fmla="*/ 525211009 h 77"/>
                <a:gd name="T34" fmla="*/ 0 w 78"/>
                <a:gd name="T35" fmla="*/ 877522346 h 77"/>
                <a:gd name="T36" fmla="*/ 602898470 w 78"/>
                <a:gd name="T37" fmla="*/ 751994797 h 77"/>
                <a:gd name="T38" fmla="*/ 853629287 w 78"/>
                <a:gd name="T39" fmla="*/ 614876292 h 77"/>
                <a:gd name="T40" fmla="*/ 887189353 w 78"/>
                <a:gd name="T41" fmla="*/ 285107801 h 77"/>
                <a:gd name="T42" fmla="*/ 853629287 w 78"/>
                <a:gd name="T43" fmla="*/ 103430301 h 77"/>
                <a:gd name="T44" fmla="*/ 658979574 w 78"/>
                <a:gd name="T45" fmla="*/ 0 h 77"/>
                <a:gd name="T46" fmla="*/ 613944768 w 78"/>
                <a:gd name="T47" fmla="*/ 33603728 h 77"/>
                <a:gd name="T48" fmla="*/ 806864408 w 78"/>
                <a:gd name="T49" fmla="*/ 148091047 h 77"/>
                <a:gd name="T50" fmla="*/ 853629287 w 78"/>
                <a:gd name="T51" fmla="*/ 318711529 h 77"/>
                <a:gd name="T52" fmla="*/ 806864408 w 78"/>
                <a:gd name="T53" fmla="*/ 581273107 h 77"/>
                <a:gd name="T54" fmla="*/ 557880165 w 78"/>
                <a:gd name="T55" fmla="*/ 718390937 h 77"/>
                <a:gd name="T56" fmla="*/ 45034800 w 78"/>
                <a:gd name="T57" fmla="*/ 843921868 h 77"/>
                <a:gd name="T58" fmla="*/ 351742517 w 78"/>
                <a:gd name="T59" fmla="*/ 558726371 h 77"/>
                <a:gd name="T60" fmla="*/ 251155953 w 78"/>
                <a:gd name="T61" fmla="*/ 707333949 h 77"/>
                <a:gd name="T62" fmla="*/ 340696239 w 78"/>
                <a:gd name="T63" fmla="*/ 684787854 h 77"/>
                <a:gd name="T64" fmla="*/ 56081078 w 78"/>
                <a:gd name="T65" fmla="*/ 570299890 h 77"/>
                <a:gd name="T66" fmla="*/ 546833887 w 78"/>
                <a:gd name="T67" fmla="*/ 821821238 h 77"/>
                <a:gd name="T68" fmla="*/ 784343396 w 78"/>
                <a:gd name="T69" fmla="*/ 684787854 h 77"/>
                <a:gd name="T70" fmla="*/ 717235916 w 78"/>
                <a:gd name="T71" fmla="*/ 500402359 h 77"/>
                <a:gd name="T72" fmla="*/ 784343396 w 78"/>
                <a:gd name="T73" fmla="*/ 478288379 h 77"/>
                <a:gd name="T74" fmla="*/ 717235916 w 78"/>
                <a:gd name="T75" fmla="*/ 399595607 h 77"/>
                <a:gd name="T76" fmla="*/ 784343396 w 78"/>
                <a:gd name="T77" fmla="*/ 388092504 h 77"/>
                <a:gd name="T78" fmla="*/ 602898470 w 78"/>
                <a:gd name="T79" fmla="*/ 159576850 h 77"/>
                <a:gd name="T80" fmla="*/ 432516470 w 78"/>
                <a:gd name="T81" fmla="*/ 56146549 h 77"/>
                <a:gd name="T82" fmla="*/ 307237184 w 78"/>
                <a:gd name="T83" fmla="*/ 181694105 h 77"/>
                <a:gd name="T84" fmla="*/ 499623945 w 78"/>
                <a:gd name="T85" fmla="*/ 388092504 h 77"/>
                <a:gd name="T86" fmla="*/ 524316794 w 78"/>
                <a:gd name="T87" fmla="*/ 285107801 h 77"/>
                <a:gd name="T88" fmla="*/ 295765597 w 78"/>
                <a:gd name="T89" fmla="*/ 422141830 h 77"/>
                <a:gd name="T90" fmla="*/ 421041761 w 78"/>
                <a:gd name="T91" fmla="*/ 148091047 h 77"/>
                <a:gd name="T92" fmla="*/ 613944768 w 78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77">
                  <a:moveTo>
                    <a:pt x="56" y="0"/>
                  </a:moveTo>
                  <a:lnTo>
                    <a:pt x="34" y="0"/>
                  </a:lnTo>
                  <a:cubicBezTo>
                    <a:pt x="34" y="0"/>
                    <a:pt x="34" y="7"/>
                    <a:pt x="34" y="9"/>
                  </a:cubicBezTo>
                  <a:cubicBezTo>
                    <a:pt x="31" y="9"/>
                    <a:pt x="22" y="9"/>
                    <a:pt x="22" y="9"/>
                  </a:cubicBezTo>
                  <a:lnTo>
                    <a:pt x="22" y="40"/>
                  </a:lnTo>
                  <a:lnTo>
                    <a:pt x="49" y="40"/>
                  </a:lnTo>
                  <a:lnTo>
                    <a:pt x="49" y="21"/>
                  </a:lnTo>
                  <a:lnTo>
                    <a:pt x="41" y="21"/>
                  </a:lnTo>
                  <a:cubicBezTo>
                    <a:pt x="41" y="21"/>
                    <a:pt x="41" y="29"/>
                    <a:pt x="41" y="31"/>
                  </a:cubicBezTo>
                  <a:cubicBezTo>
                    <a:pt x="39" y="31"/>
                    <a:pt x="33" y="31"/>
                    <a:pt x="30" y="31"/>
                  </a:cubicBezTo>
                  <a:cubicBezTo>
                    <a:pt x="30" y="29"/>
                    <a:pt x="30" y="21"/>
                    <a:pt x="30" y="19"/>
                  </a:cubicBezTo>
                  <a:cubicBezTo>
                    <a:pt x="33" y="19"/>
                    <a:pt x="42" y="19"/>
                    <a:pt x="42" y="19"/>
                  </a:cubicBezTo>
                  <a:cubicBezTo>
                    <a:pt x="42" y="19"/>
                    <a:pt x="42" y="11"/>
                    <a:pt x="42" y="9"/>
                  </a:cubicBezTo>
                  <a:cubicBezTo>
                    <a:pt x="44" y="9"/>
                    <a:pt x="47" y="9"/>
                    <a:pt x="49" y="9"/>
                  </a:cubicBezTo>
                  <a:cubicBezTo>
                    <a:pt x="49" y="11"/>
                    <a:pt x="49" y="18"/>
                    <a:pt x="49" y="18"/>
                  </a:cubicBezTo>
                  <a:cubicBezTo>
                    <a:pt x="49" y="18"/>
                    <a:pt x="63" y="18"/>
                    <a:pt x="66" y="18"/>
                  </a:cubicBezTo>
                  <a:cubicBezTo>
                    <a:pt x="66" y="20"/>
                    <a:pt x="66" y="28"/>
                    <a:pt x="66" y="30"/>
                  </a:cubicBezTo>
                  <a:cubicBezTo>
                    <a:pt x="64" y="30"/>
                    <a:pt x="60" y="30"/>
                    <a:pt x="60" y="30"/>
                  </a:cubicBezTo>
                  <a:lnTo>
                    <a:pt x="60" y="39"/>
                  </a:lnTo>
                  <a:cubicBezTo>
                    <a:pt x="60" y="39"/>
                    <a:pt x="64" y="39"/>
                    <a:pt x="65" y="39"/>
                  </a:cubicBezTo>
                  <a:cubicBezTo>
                    <a:pt x="64" y="39"/>
                    <a:pt x="60" y="39"/>
                    <a:pt x="60" y="39"/>
                  </a:cubicBezTo>
                  <a:lnTo>
                    <a:pt x="60" y="48"/>
                  </a:lnTo>
                  <a:cubicBezTo>
                    <a:pt x="60" y="48"/>
                    <a:pt x="64" y="48"/>
                    <a:pt x="65" y="48"/>
                  </a:cubicBezTo>
                  <a:cubicBezTo>
                    <a:pt x="65" y="50"/>
                    <a:pt x="65" y="54"/>
                    <a:pt x="65" y="57"/>
                  </a:cubicBezTo>
                  <a:cubicBezTo>
                    <a:pt x="62" y="57"/>
                    <a:pt x="44" y="57"/>
                    <a:pt x="44" y="57"/>
                  </a:cubicBezTo>
                  <a:cubicBezTo>
                    <a:pt x="44" y="57"/>
                    <a:pt x="44" y="66"/>
                    <a:pt x="44" y="69"/>
                  </a:cubicBezTo>
                  <a:cubicBezTo>
                    <a:pt x="41" y="69"/>
                    <a:pt x="12" y="69"/>
                    <a:pt x="9" y="69"/>
                  </a:cubicBezTo>
                  <a:cubicBezTo>
                    <a:pt x="9" y="66"/>
                    <a:pt x="9" y="56"/>
                    <a:pt x="9" y="54"/>
                  </a:cubicBezTo>
                  <a:cubicBezTo>
                    <a:pt x="11" y="54"/>
                    <a:pt x="24" y="54"/>
                    <a:pt x="26" y="54"/>
                  </a:cubicBezTo>
                  <a:cubicBezTo>
                    <a:pt x="26" y="55"/>
                    <a:pt x="26" y="55"/>
                    <a:pt x="26" y="56"/>
                  </a:cubicBezTo>
                  <a:cubicBezTo>
                    <a:pt x="24" y="56"/>
                    <a:pt x="18" y="56"/>
                    <a:pt x="18" y="56"/>
                  </a:cubicBezTo>
                  <a:lnTo>
                    <a:pt x="18" y="65"/>
                  </a:lnTo>
                  <a:lnTo>
                    <a:pt x="35" y="65"/>
                  </a:lnTo>
                  <a:lnTo>
                    <a:pt x="35" y="46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53" y="77"/>
                  </a:lnTo>
                  <a:cubicBezTo>
                    <a:pt x="53" y="77"/>
                    <a:pt x="53" y="68"/>
                    <a:pt x="53" y="66"/>
                  </a:cubicBezTo>
                  <a:cubicBezTo>
                    <a:pt x="56" y="66"/>
                    <a:pt x="75" y="66"/>
                    <a:pt x="75" y="66"/>
                  </a:cubicBezTo>
                  <a:cubicBezTo>
                    <a:pt x="75" y="66"/>
                    <a:pt x="75" y="57"/>
                    <a:pt x="75" y="54"/>
                  </a:cubicBezTo>
                  <a:cubicBezTo>
                    <a:pt x="76" y="54"/>
                    <a:pt x="78" y="54"/>
                    <a:pt x="78" y="54"/>
                  </a:cubicBezTo>
                  <a:lnTo>
                    <a:pt x="78" y="25"/>
                  </a:lnTo>
                  <a:cubicBezTo>
                    <a:pt x="78" y="25"/>
                    <a:pt x="76" y="25"/>
                    <a:pt x="75" y="25"/>
                  </a:cubicBezTo>
                  <a:cubicBezTo>
                    <a:pt x="75" y="22"/>
                    <a:pt x="75" y="9"/>
                    <a:pt x="75" y="9"/>
                  </a:cubicBezTo>
                  <a:cubicBezTo>
                    <a:pt x="75" y="9"/>
                    <a:pt x="61" y="9"/>
                    <a:pt x="58" y="9"/>
                  </a:cubicBezTo>
                  <a:cubicBezTo>
                    <a:pt x="58" y="7"/>
                    <a:pt x="58" y="0"/>
                    <a:pt x="58" y="0"/>
                  </a:cubicBezTo>
                  <a:lnTo>
                    <a:pt x="56" y="0"/>
                  </a:lnTo>
                  <a:close/>
                  <a:moveTo>
                    <a:pt x="54" y="3"/>
                  </a:moveTo>
                  <a:cubicBezTo>
                    <a:pt x="54" y="5"/>
                    <a:pt x="54" y="13"/>
                    <a:pt x="54" y="13"/>
                  </a:cubicBezTo>
                  <a:cubicBezTo>
                    <a:pt x="54" y="13"/>
                    <a:pt x="68" y="13"/>
                    <a:pt x="71" y="13"/>
                  </a:cubicBezTo>
                  <a:cubicBezTo>
                    <a:pt x="71" y="15"/>
                    <a:pt x="71" y="28"/>
                    <a:pt x="71" y="28"/>
                  </a:cubicBezTo>
                  <a:cubicBezTo>
                    <a:pt x="71" y="28"/>
                    <a:pt x="74" y="28"/>
                    <a:pt x="75" y="28"/>
                  </a:cubicBezTo>
                  <a:cubicBezTo>
                    <a:pt x="75" y="31"/>
                    <a:pt x="75" y="48"/>
                    <a:pt x="75" y="51"/>
                  </a:cubicBezTo>
                  <a:cubicBezTo>
                    <a:pt x="74" y="51"/>
                    <a:pt x="71" y="51"/>
                    <a:pt x="71" y="51"/>
                  </a:cubicBezTo>
                  <a:cubicBezTo>
                    <a:pt x="71" y="51"/>
                    <a:pt x="71" y="60"/>
                    <a:pt x="71" y="63"/>
                  </a:cubicBezTo>
                  <a:cubicBezTo>
                    <a:pt x="68" y="63"/>
                    <a:pt x="49" y="63"/>
                    <a:pt x="49" y="63"/>
                  </a:cubicBezTo>
                  <a:cubicBezTo>
                    <a:pt x="49" y="63"/>
                    <a:pt x="49" y="72"/>
                    <a:pt x="49" y="74"/>
                  </a:cubicBezTo>
                  <a:cubicBezTo>
                    <a:pt x="46" y="74"/>
                    <a:pt x="7" y="74"/>
                    <a:pt x="4" y="74"/>
                  </a:cubicBezTo>
                  <a:cubicBezTo>
                    <a:pt x="4" y="71"/>
                    <a:pt x="4" y="52"/>
                    <a:pt x="4" y="49"/>
                  </a:cubicBezTo>
                  <a:cubicBezTo>
                    <a:pt x="6" y="49"/>
                    <a:pt x="28" y="49"/>
                    <a:pt x="31" y="49"/>
                  </a:cubicBezTo>
                  <a:cubicBezTo>
                    <a:pt x="31" y="51"/>
                    <a:pt x="31" y="59"/>
                    <a:pt x="31" y="62"/>
                  </a:cubicBezTo>
                  <a:cubicBezTo>
                    <a:pt x="29" y="62"/>
                    <a:pt x="24" y="62"/>
                    <a:pt x="22" y="62"/>
                  </a:cubicBezTo>
                  <a:cubicBezTo>
                    <a:pt x="22" y="61"/>
                    <a:pt x="22" y="60"/>
                    <a:pt x="22" y="60"/>
                  </a:cubicBezTo>
                  <a:cubicBezTo>
                    <a:pt x="24" y="60"/>
                    <a:pt x="30" y="60"/>
                    <a:pt x="30" y="60"/>
                  </a:cubicBezTo>
                  <a:lnTo>
                    <a:pt x="30" y="50"/>
                  </a:lnTo>
                  <a:lnTo>
                    <a:pt x="5" y="50"/>
                  </a:lnTo>
                  <a:lnTo>
                    <a:pt x="5" y="72"/>
                  </a:lnTo>
                  <a:lnTo>
                    <a:pt x="48" y="72"/>
                  </a:lnTo>
                  <a:cubicBezTo>
                    <a:pt x="48" y="72"/>
                    <a:pt x="48" y="63"/>
                    <a:pt x="48" y="60"/>
                  </a:cubicBezTo>
                  <a:cubicBezTo>
                    <a:pt x="51" y="60"/>
                    <a:pt x="69" y="60"/>
                    <a:pt x="69" y="60"/>
                  </a:cubicBezTo>
                  <a:lnTo>
                    <a:pt x="69" y="44"/>
                  </a:lnTo>
                  <a:cubicBezTo>
                    <a:pt x="69" y="44"/>
                    <a:pt x="65" y="44"/>
                    <a:pt x="63" y="44"/>
                  </a:cubicBezTo>
                  <a:cubicBezTo>
                    <a:pt x="63" y="43"/>
                    <a:pt x="63" y="43"/>
                    <a:pt x="63" y="42"/>
                  </a:cubicBezTo>
                  <a:cubicBezTo>
                    <a:pt x="65" y="42"/>
                    <a:pt x="69" y="42"/>
                    <a:pt x="69" y="42"/>
                  </a:cubicBezTo>
                  <a:lnTo>
                    <a:pt x="69" y="35"/>
                  </a:lnTo>
                  <a:cubicBezTo>
                    <a:pt x="69" y="35"/>
                    <a:pt x="65" y="35"/>
                    <a:pt x="63" y="35"/>
                  </a:cubicBezTo>
                  <a:cubicBezTo>
                    <a:pt x="63" y="35"/>
                    <a:pt x="63" y="34"/>
                    <a:pt x="63" y="34"/>
                  </a:cubicBezTo>
                  <a:cubicBezTo>
                    <a:pt x="65" y="34"/>
                    <a:pt x="69" y="34"/>
                    <a:pt x="69" y="34"/>
                  </a:cubicBezTo>
                  <a:lnTo>
                    <a:pt x="69" y="14"/>
                  </a:lnTo>
                  <a:cubicBezTo>
                    <a:pt x="69" y="14"/>
                    <a:pt x="55" y="14"/>
                    <a:pt x="53" y="14"/>
                  </a:cubicBezTo>
                  <a:cubicBezTo>
                    <a:pt x="53" y="12"/>
                    <a:pt x="53" y="5"/>
                    <a:pt x="53" y="5"/>
                  </a:cubicBezTo>
                  <a:lnTo>
                    <a:pt x="38" y="5"/>
                  </a:lnTo>
                  <a:cubicBezTo>
                    <a:pt x="38" y="5"/>
                    <a:pt x="38" y="13"/>
                    <a:pt x="38" y="16"/>
                  </a:cubicBezTo>
                  <a:cubicBezTo>
                    <a:pt x="36" y="16"/>
                    <a:pt x="27" y="16"/>
                    <a:pt x="27" y="16"/>
                  </a:cubicBezTo>
                  <a:lnTo>
                    <a:pt x="27" y="34"/>
                  </a:lnTo>
                  <a:lnTo>
                    <a:pt x="44" y="34"/>
                  </a:lnTo>
                  <a:cubicBezTo>
                    <a:pt x="44" y="34"/>
                    <a:pt x="44" y="27"/>
                    <a:pt x="44" y="25"/>
                  </a:cubicBezTo>
                  <a:cubicBezTo>
                    <a:pt x="45" y="25"/>
                    <a:pt x="45" y="25"/>
                    <a:pt x="46" y="25"/>
                  </a:cubicBezTo>
                  <a:cubicBezTo>
                    <a:pt x="46" y="27"/>
                    <a:pt x="46" y="34"/>
                    <a:pt x="46" y="37"/>
                  </a:cubicBezTo>
                  <a:cubicBezTo>
                    <a:pt x="43" y="37"/>
                    <a:pt x="28" y="37"/>
                    <a:pt x="26" y="37"/>
                  </a:cubicBezTo>
                  <a:cubicBezTo>
                    <a:pt x="26" y="34"/>
                    <a:pt x="26" y="16"/>
                    <a:pt x="26" y="13"/>
                  </a:cubicBezTo>
                  <a:cubicBezTo>
                    <a:pt x="28" y="13"/>
                    <a:pt x="37" y="13"/>
                    <a:pt x="37" y="13"/>
                  </a:cubicBezTo>
                  <a:cubicBezTo>
                    <a:pt x="37" y="13"/>
                    <a:pt x="37" y="5"/>
                    <a:pt x="37" y="3"/>
                  </a:cubicBezTo>
                  <a:cubicBezTo>
                    <a:pt x="40" y="3"/>
                    <a:pt x="52" y="3"/>
                    <a:pt x="54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14"/>
            <p:cNvSpPr>
              <a:spLocks noEditPoints="1"/>
            </p:cNvSpPr>
            <p:nvPr/>
          </p:nvSpPr>
          <p:spPr bwMode="auto">
            <a:xfrm>
              <a:off x="101" y="3924"/>
              <a:ext cx="504" cy="391"/>
            </a:xfrm>
            <a:custGeom>
              <a:avLst/>
              <a:gdLst>
                <a:gd name="T0" fmla="*/ 714254011 w 99"/>
                <a:gd name="T1" fmla="*/ 0 h 77"/>
                <a:gd name="T2" fmla="*/ 443492677 w 99"/>
                <a:gd name="T3" fmla="*/ 285107801 h 77"/>
                <a:gd name="T4" fmla="*/ 280145127 w 99"/>
                <a:gd name="T5" fmla="*/ 433198822 h 77"/>
                <a:gd name="T6" fmla="*/ 257199452 w 99"/>
                <a:gd name="T7" fmla="*/ 433198822 h 77"/>
                <a:gd name="T8" fmla="*/ 23048302 w 99"/>
                <a:gd name="T9" fmla="*/ 695848121 h 77"/>
                <a:gd name="T10" fmla="*/ 117336810 w 99"/>
                <a:gd name="T11" fmla="*/ 877522346 h 77"/>
                <a:gd name="T12" fmla="*/ 760247987 w 99"/>
                <a:gd name="T13" fmla="*/ 525211009 h 77"/>
                <a:gd name="T14" fmla="*/ 431794231 w 99"/>
                <a:gd name="T15" fmla="*/ 729447929 h 77"/>
                <a:gd name="T16" fmla="*/ 608687571 w 99"/>
                <a:gd name="T17" fmla="*/ 637436388 h 77"/>
                <a:gd name="T18" fmla="*/ 503048535 w 99"/>
                <a:gd name="T19" fmla="*/ 614876292 h 77"/>
                <a:gd name="T20" fmla="*/ 654698286 w 99"/>
                <a:gd name="T21" fmla="*/ 785510002 h 77"/>
                <a:gd name="T22" fmla="*/ 140299895 w 99"/>
                <a:gd name="T23" fmla="*/ 673302056 h 77"/>
                <a:gd name="T24" fmla="*/ 480086121 w 99"/>
                <a:gd name="T25" fmla="*/ 489345366 h 77"/>
                <a:gd name="T26" fmla="*/ 549131041 w 99"/>
                <a:gd name="T27" fmla="*/ 285107801 h 77"/>
                <a:gd name="T28" fmla="*/ 1052176934 w 99"/>
                <a:gd name="T29" fmla="*/ 91927868 h 77"/>
                <a:gd name="T30" fmla="*/ 806241963 w 99"/>
                <a:gd name="T31" fmla="*/ 410652599 h 77"/>
                <a:gd name="T32" fmla="*/ 854550617 w 99"/>
                <a:gd name="T33" fmla="*/ 251504717 h 77"/>
                <a:gd name="T34" fmla="*/ 934842766 w 99"/>
                <a:gd name="T35" fmla="*/ 341254319 h 77"/>
                <a:gd name="T36" fmla="*/ 714254011 w 99"/>
                <a:gd name="T37" fmla="*/ 159576850 h 77"/>
                <a:gd name="T38" fmla="*/ 1157746693 w 99"/>
                <a:gd name="T39" fmla="*/ 500402359 h 77"/>
                <a:gd name="T40" fmla="*/ 1146048247 w 99"/>
                <a:gd name="T41" fmla="*/ 0 h 77"/>
                <a:gd name="T42" fmla="*/ 1122996494 w 99"/>
                <a:gd name="T43" fmla="*/ 455741638 h 77"/>
                <a:gd name="T44" fmla="*/ 748983373 w 99"/>
                <a:gd name="T45" fmla="*/ 204237565 h 77"/>
                <a:gd name="T46" fmla="*/ 900547887 w 99"/>
                <a:gd name="T47" fmla="*/ 296164793 h 77"/>
                <a:gd name="T48" fmla="*/ 888849436 w 99"/>
                <a:gd name="T49" fmla="*/ 204237565 h 77"/>
                <a:gd name="T50" fmla="*/ 760247987 w 99"/>
                <a:gd name="T51" fmla="*/ 444255683 h 77"/>
                <a:gd name="T52" fmla="*/ 1100488877 w 99"/>
                <a:gd name="T53" fmla="*/ 56146549 h 77"/>
                <a:gd name="T54" fmla="*/ 503048535 w 99"/>
                <a:gd name="T55" fmla="*/ 274050783 h 77"/>
                <a:gd name="T56" fmla="*/ 457055231 w 99"/>
                <a:gd name="T57" fmla="*/ 466802550 h 77"/>
                <a:gd name="T58" fmla="*/ 280145127 w 99"/>
                <a:gd name="T59" fmla="*/ 478288379 h 77"/>
                <a:gd name="T60" fmla="*/ 94302631 w 99"/>
                <a:gd name="T61" fmla="*/ 673302056 h 77"/>
                <a:gd name="T62" fmla="*/ 162896827 w 99"/>
                <a:gd name="T63" fmla="*/ 810318810 h 77"/>
                <a:gd name="T64" fmla="*/ 700692262 w 99"/>
                <a:gd name="T65" fmla="*/ 821821238 h 77"/>
                <a:gd name="T66" fmla="*/ 468753676 w 99"/>
                <a:gd name="T67" fmla="*/ 581273107 h 77"/>
                <a:gd name="T68" fmla="*/ 560392239 w 99"/>
                <a:gd name="T69" fmla="*/ 673302056 h 77"/>
                <a:gd name="T70" fmla="*/ 468753676 w 99"/>
                <a:gd name="T71" fmla="*/ 684787854 h 77"/>
                <a:gd name="T72" fmla="*/ 714254011 w 99"/>
                <a:gd name="T73" fmla="*/ 570299890 h 77"/>
                <a:gd name="T74" fmla="*/ 151649756 w 99"/>
                <a:gd name="T75" fmla="*/ 832861600 h 77"/>
                <a:gd name="T76" fmla="*/ 280145127 w 99"/>
                <a:gd name="T77" fmla="*/ 478288379 h 77"/>
                <a:gd name="T78" fmla="*/ 503048535 w 99"/>
                <a:gd name="T79" fmla="*/ 352311312 h 77"/>
                <a:gd name="T80" fmla="*/ 737284927 w 99"/>
                <a:gd name="T81" fmla="*/ 33603728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77">
                  <a:moveTo>
                    <a:pt x="98" y="0"/>
                  </a:moveTo>
                  <a:lnTo>
                    <a:pt x="61" y="0"/>
                  </a:lnTo>
                  <a:lnTo>
                    <a:pt x="37" y="23"/>
                  </a:lnTo>
                  <a:lnTo>
                    <a:pt x="38" y="25"/>
                  </a:lnTo>
                  <a:cubicBezTo>
                    <a:pt x="39" y="28"/>
                    <a:pt x="41" y="32"/>
                    <a:pt x="37" y="36"/>
                  </a:cubicBezTo>
                  <a:cubicBezTo>
                    <a:pt x="32" y="42"/>
                    <a:pt x="25" y="38"/>
                    <a:pt x="24" y="38"/>
                  </a:cubicBezTo>
                  <a:lnTo>
                    <a:pt x="23" y="38"/>
                  </a:lnTo>
                  <a:lnTo>
                    <a:pt x="22" y="38"/>
                  </a:lnTo>
                  <a:lnTo>
                    <a:pt x="0" y="60"/>
                  </a:lnTo>
                  <a:lnTo>
                    <a:pt x="2" y="61"/>
                  </a:lnTo>
                  <a:cubicBezTo>
                    <a:pt x="5" y="63"/>
                    <a:pt x="9" y="71"/>
                    <a:pt x="10" y="76"/>
                  </a:cubicBezTo>
                  <a:lnTo>
                    <a:pt x="10" y="77"/>
                  </a:lnTo>
                  <a:lnTo>
                    <a:pt x="65" y="77"/>
                  </a:lnTo>
                  <a:lnTo>
                    <a:pt x="65" y="46"/>
                  </a:lnTo>
                  <a:lnTo>
                    <a:pt x="37" y="46"/>
                  </a:lnTo>
                  <a:lnTo>
                    <a:pt x="37" y="64"/>
                  </a:lnTo>
                  <a:lnTo>
                    <a:pt x="52" y="64"/>
                  </a:lnTo>
                  <a:lnTo>
                    <a:pt x="52" y="56"/>
                  </a:lnTo>
                  <a:cubicBezTo>
                    <a:pt x="52" y="56"/>
                    <a:pt x="46" y="56"/>
                    <a:pt x="43" y="56"/>
                  </a:cubicBezTo>
                  <a:cubicBezTo>
                    <a:pt x="43" y="55"/>
                    <a:pt x="43" y="55"/>
                    <a:pt x="43" y="54"/>
                  </a:cubicBezTo>
                  <a:cubicBezTo>
                    <a:pt x="46" y="54"/>
                    <a:pt x="54" y="54"/>
                    <a:pt x="56" y="54"/>
                  </a:cubicBezTo>
                  <a:cubicBezTo>
                    <a:pt x="56" y="57"/>
                    <a:pt x="56" y="66"/>
                    <a:pt x="56" y="69"/>
                  </a:cubicBezTo>
                  <a:cubicBezTo>
                    <a:pt x="53" y="69"/>
                    <a:pt x="20" y="69"/>
                    <a:pt x="17" y="69"/>
                  </a:cubicBezTo>
                  <a:cubicBezTo>
                    <a:pt x="16" y="65"/>
                    <a:pt x="14" y="61"/>
                    <a:pt x="12" y="59"/>
                  </a:cubicBezTo>
                  <a:cubicBezTo>
                    <a:pt x="14" y="58"/>
                    <a:pt x="23" y="48"/>
                    <a:pt x="25" y="47"/>
                  </a:cubicBezTo>
                  <a:cubicBezTo>
                    <a:pt x="28" y="48"/>
                    <a:pt x="36" y="48"/>
                    <a:pt x="41" y="43"/>
                  </a:cubicBezTo>
                  <a:cubicBezTo>
                    <a:pt x="46" y="39"/>
                    <a:pt x="47" y="33"/>
                    <a:pt x="47" y="29"/>
                  </a:cubicBezTo>
                  <a:cubicBezTo>
                    <a:pt x="47" y="27"/>
                    <a:pt x="47" y="26"/>
                    <a:pt x="47" y="25"/>
                  </a:cubicBezTo>
                  <a:cubicBezTo>
                    <a:pt x="48" y="24"/>
                    <a:pt x="63" y="9"/>
                    <a:pt x="64" y="8"/>
                  </a:cubicBezTo>
                  <a:cubicBezTo>
                    <a:pt x="66" y="8"/>
                    <a:pt x="87" y="8"/>
                    <a:pt x="90" y="8"/>
                  </a:cubicBezTo>
                  <a:cubicBezTo>
                    <a:pt x="90" y="11"/>
                    <a:pt x="90" y="33"/>
                    <a:pt x="90" y="36"/>
                  </a:cubicBezTo>
                  <a:cubicBezTo>
                    <a:pt x="87" y="36"/>
                    <a:pt x="72" y="36"/>
                    <a:pt x="69" y="36"/>
                  </a:cubicBezTo>
                  <a:cubicBezTo>
                    <a:pt x="69" y="33"/>
                    <a:pt x="69" y="24"/>
                    <a:pt x="69" y="22"/>
                  </a:cubicBezTo>
                  <a:cubicBezTo>
                    <a:pt x="70" y="22"/>
                    <a:pt x="71" y="22"/>
                    <a:pt x="73" y="22"/>
                  </a:cubicBezTo>
                  <a:cubicBezTo>
                    <a:pt x="73" y="24"/>
                    <a:pt x="73" y="30"/>
                    <a:pt x="73" y="30"/>
                  </a:cubicBezTo>
                  <a:lnTo>
                    <a:pt x="80" y="30"/>
                  </a:lnTo>
                  <a:lnTo>
                    <a:pt x="81" y="14"/>
                  </a:lnTo>
                  <a:lnTo>
                    <a:pt x="61" y="14"/>
                  </a:lnTo>
                  <a:lnTo>
                    <a:pt x="61" y="44"/>
                  </a:lnTo>
                  <a:lnTo>
                    <a:pt x="99" y="44"/>
                  </a:lnTo>
                  <a:lnTo>
                    <a:pt x="99" y="0"/>
                  </a:lnTo>
                  <a:lnTo>
                    <a:pt x="98" y="0"/>
                  </a:lnTo>
                  <a:close/>
                  <a:moveTo>
                    <a:pt x="96" y="3"/>
                  </a:moveTo>
                  <a:cubicBezTo>
                    <a:pt x="96" y="6"/>
                    <a:pt x="96" y="37"/>
                    <a:pt x="96" y="40"/>
                  </a:cubicBezTo>
                  <a:cubicBezTo>
                    <a:pt x="93" y="40"/>
                    <a:pt x="67" y="40"/>
                    <a:pt x="64" y="40"/>
                  </a:cubicBezTo>
                  <a:cubicBezTo>
                    <a:pt x="64" y="38"/>
                    <a:pt x="64" y="20"/>
                    <a:pt x="64" y="18"/>
                  </a:cubicBezTo>
                  <a:cubicBezTo>
                    <a:pt x="66" y="18"/>
                    <a:pt x="75" y="18"/>
                    <a:pt x="77" y="18"/>
                  </a:cubicBezTo>
                  <a:cubicBezTo>
                    <a:pt x="77" y="20"/>
                    <a:pt x="77" y="24"/>
                    <a:pt x="77" y="26"/>
                  </a:cubicBezTo>
                  <a:cubicBezTo>
                    <a:pt x="77" y="26"/>
                    <a:pt x="77" y="26"/>
                    <a:pt x="76" y="26"/>
                  </a:cubicBezTo>
                  <a:cubicBezTo>
                    <a:pt x="76" y="24"/>
                    <a:pt x="76" y="18"/>
                    <a:pt x="76" y="18"/>
                  </a:cubicBezTo>
                  <a:lnTo>
                    <a:pt x="65" y="18"/>
                  </a:lnTo>
                  <a:lnTo>
                    <a:pt x="65" y="39"/>
                  </a:lnTo>
                  <a:lnTo>
                    <a:pt x="94" y="39"/>
                  </a:lnTo>
                  <a:lnTo>
                    <a:pt x="94" y="5"/>
                  </a:lnTo>
                  <a:lnTo>
                    <a:pt x="63" y="5"/>
                  </a:lnTo>
                  <a:lnTo>
                    <a:pt x="43" y="24"/>
                  </a:lnTo>
                  <a:lnTo>
                    <a:pt x="43" y="25"/>
                  </a:lnTo>
                  <a:cubicBezTo>
                    <a:pt x="43" y="25"/>
                    <a:pt x="45" y="36"/>
                    <a:pt x="39" y="41"/>
                  </a:cubicBezTo>
                  <a:cubicBezTo>
                    <a:pt x="34" y="45"/>
                    <a:pt x="26" y="44"/>
                    <a:pt x="25" y="43"/>
                  </a:cubicBezTo>
                  <a:lnTo>
                    <a:pt x="24" y="42"/>
                  </a:lnTo>
                  <a:lnTo>
                    <a:pt x="23" y="43"/>
                  </a:lnTo>
                  <a:lnTo>
                    <a:pt x="8" y="59"/>
                  </a:lnTo>
                  <a:lnTo>
                    <a:pt x="9" y="60"/>
                  </a:lnTo>
                  <a:cubicBezTo>
                    <a:pt x="10" y="62"/>
                    <a:pt x="14" y="68"/>
                    <a:pt x="14" y="71"/>
                  </a:cubicBezTo>
                  <a:lnTo>
                    <a:pt x="14" y="72"/>
                  </a:lnTo>
                  <a:lnTo>
                    <a:pt x="60" y="72"/>
                  </a:lnTo>
                  <a:lnTo>
                    <a:pt x="60" y="51"/>
                  </a:lnTo>
                  <a:lnTo>
                    <a:pt x="40" y="51"/>
                  </a:lnTo>
                  <a:lnTo>
                    <a:pt x="40" y="59"/>
                  </a:lnTo>
                  <a:cubicBezTo>
                    <a:pt x="40" y="59"/>
                    <a:pt x="46" y="59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6" y="60"/>
                    <a:pt x="42" y="60"/>
                    <a:pt x="40" y="60"/>
                  </a:cubicBezTo>
                  <a:cubicBezTo>
                    <a:pt x="40" y="58"/>
                    <a:pt x="40" y="52"/>
                    <a:pt x="40" y="50"/>
                  </a:cubicBezTo>
                  <a:cubicBezTo>
                    <a:pt x="43" y="50"/>
                    <a:pt x="58" y="50"/>
                    <a:pt x="61" y="50"/>
                  </a:cubicBezTo>
                  <a:cubicBezTo>
                    <a:pt x="61" y="53"/>
                    <a:pt x="61" y="71"/>
                    <a:pt x="61" y="73"/>
                  </a:cubicBezTo>
                  <a:cubicBezTo>
                    <a:pt x="58" y="73"/>
                    <a:pt x="15" y="73"/>
                    <a:pt x="13" y="73"/>
                  </a:cubicBezTo>
                  <a:cubicBezTo>
                    <a:pt x="12" y="70"/>
                    <a:pt x="9" y="63"/>
                    <a:pt x="6" y="60"/>
                  </a:cubicBezTo>
                  <a:cubicBezTo>
                    <a:pt x="8" y="57"/>
                    <a:pt x="23" y="43"/>
                    <a:pt x="24" y="42"/>
                  </a:cubicBezTo>
                  <a:cubicBezTo>
                    <a:pt x="28" y="43"/>
                    <a:pt x="34" y="44"/>
                    <a:pt x="39" y="39"/>
                  </a:cubicBezTo>
                  <a:cubicBezTo>
                    <a:pt x="42" y="36"/>
                    <a:pt x="43" y="33"/>
                    <a:pt x="43" y="31"/>
                  </a:cubicBezTo>
                  <a:cubicBezTo>
                    <a:pt x="43" y="28"/>
                    <a:pt x="42" y="25"/>
                    <a:pt x="41" y="24"/>
                  </a:cubicBezTo>
                  <a:cubicBezTo>
                    <a:pt x="43" y="22"/>
                    <a:pt x="62" y="4"/>
                    <a:pt x="63" y="3"/>
                  </a:cubicBezTo>
                  <a:cubicBezTo>
                    <a:pt x="64" y="3"/>
                    <a:pt x="93" y="3"/>
                    <a:pt x="96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15"/>
            <p:cNvSpPr>
              <a:spLocks noEditPoints="1"/>
            </p:cNvSpPr>
            <p:nvPr/>
          </p:nvSpPr>
          <p:spPr bwMode="auto">
            <a:xfrm>
              <a:off x="0" y="3435"/>
              <a:ext cx="402" cy="397"/>
            </a:xfrm>
            <a:custGeom>
              <a:avLst/>
              <a:gdLst>
                <a:gd name="T0" fmla="*/ 279177551 w 79"/>
                <a:gd name="T1" fmla="*/ 0 h 78"/>
                <a:gd name="T2" fmla="*/ 139327557 w 79"/>
                <a:gd name="T3" fmla="*/ 34249287 h 78"/>
                <a:gd name="T4" fmla="*/ 0 w 79"/>
                <a:gd name="T5" fmla="*/ 290938829 h 78"/>
                <a:gd name="T6" fmla="*/ 372653333 w 79"/>
                <a:gd name="T7" fmla="*/ 910157054 h 78"/>
                <a:gd name="T8" fmla="*/ 151082083 w 79"/>
                <a:gd name="T9" fmla="*/ 502148412 h 78"/>
                <a:gd name="T10" fmla="*/ 256294235 w 79"/>
                <a:gd name="T11" fmla="*/ 687699931 h 78"/>
                <a:gd name="T12" fmla="*/ 279177551 w 79"/>
                <a:gd name="T13" fmla="*/ 607536378 h 78"/>
                <a:gd name="T14" fmla="*/ 105229530 w 79"/>
                <a:gd name="T15" fmla="*/ 804769093 h 78"/>
                <a:gd name="T16" fmla="*/ 244540488 w 79"/>
                <a:gd name="T17" fmla="*/ 396760451 h 78"/>
                <a:gd name="T18" fmla="*/ 350203119 w 79"/>
                <a:gd name="T19" fmla="*/ 151301556 h 78"/>
                <a:gd name="T20" fmla="*/ 453126248 w 79"/>
                <a:gd name="T21" fmla="*/ 210775927 h 78"/>
                <a:gd name="T22" fmla="*/ 453126248 w 79"/>
                <a:gd name="T23" fmla="*/ 210775927 h 78"/>
                <a:gd name="T24" fmla="*/ 558355753 w 79"/>
                <a:gd name="T25" fmla="*/ 151301556 h 78"/>
                <a:gd name="T26" fmla="*/ 697768579 w 79"/>
                <a:gd name="T27" fmla="*/ 339165111 h 78"/>
                <a:gd name="T28" fmla="*/ 814649982 w 79"/>
                <a:gd name="T29" fmla="*/ 419328018 h 78"/>
                <a:gd name="T30" fmla="*/ 686447933 w 79"/>
                <a:gd name="T31" fmla="*/ 547628478 h 78"/>
                <a:gd name="T32" fmla="*/ 546687143 w 79"/>
                <a:gd name="T33" fmla="*/ 431009738 h 78"/>
                <a:gd name="T34" fmla="*/ 663584631 w 79"/>
                <a:gd name="T35" fmla="*/ 339165111 h 78"/>
                <a:gd name="T36" fmla="*/ 441474344 w 79"/>
                <a:gd name="T37" fmla="*/ 641785660 h 78"/>
                <a:gd name="T38" fmla="*/ 802895594 w 79"/>
                <a:gd name="T39" fmla="*/ 513396603 h 78"/>
                <a:gd name="T40" fmla="*/ 919773583 w 79"/>
                <a:gd name="T41" fmla="*/ 233777023 h 78"/>
                <a:gd name="T42" fmla="*/ 802895594 w 79"/>
                <a:gd name="T43" fmla="*/ 45931002 h 78"/>
                <a:gd name="T44" fmla="*/ 617732857 w 79"/>
                <a:gd name="T45" fmla="*/ 0 h 78"/>
                <a:gd name="T46" fmla="*/ 581324206 w 79"/>
                <a:gd name="T47" fmla="*/ 34249287 h 78"/>
                <a:gd name="T48" fmla="*/ 757043688 w 79"/>
                <a:gd name="T49" fmla="*/ 82386865 h 78"/>
                <a:gd name="T50" fmla="*/ 873937884 w 79"/>
                <a:gd name="T51" fmla="*/ 279708177 h 78"/>
                <a:gd name="T52" fmla="*/ 757043688 w 79"/>
                <a:gd name="T53" fmla="*/ 479147316 h 78"/>
                <a:gd name="T54" fmla="*/ 478316092 w 79"/>
                <a:gd name="T55" fmla="*/ 607536378 h 78"/>
                <a:gd name="T56" fmla="*/ 617732857 w 79"/>
                <a:gd name="T57" fmla="*/ 373759355 h 78"/>
                <a:gd name="T58" fmla="*/ 500834697 w 79"/>
                <a:gd name="T59" fmla="*/ 396760451 h 78"/>
                <a:gd name="T60" fmla="*/ 720652567 w 79"/>
                <a:gd name="T61" fmla="*/ 595854658 h 78"/>
                <a:gd name="T62" fmla="*/ 848748014 w 79"/>
                <a:gd name="T63" fmla="*/ 467465602 h 78"/>
                <a:gd name="T64" fmla="*/ 745825013 w 79"/>
                <a:gd name="T65" fmla="*/ 290938829 h 78"/>
                <a:gd name="T66" fmla="*/ 512503327 w 79"/>
                <a:gd name="T67" fmla="*/ 105387961 h 78"/>
                <a:gd name="T68" fmla="*/ 500834697 w 79"/>
                <a:gd name="T69" fmla="*/ 174320089 h 78"/>
                <a:gd name="T70" fmla="*/ 418505886 w 79"/>
                <a:gd name="T71" fmla="*/ 117069681 h 78"/>
                <a:gd name="T72" fmla="*/ 395621766 w 79"/>
                <a:gd name="T73" fmla="*/ 174320089 h 78"/>
                <a:gd name="T74" fmla="*/ 210356545 w 79"/>
                <a:gd name="T75" fmla="*/ 117069681 h 78"/>
                <a:gd name="T76" fmla="*/ 71025569 w 79"/>
                <a:gd name="T77" fmla="*/ 350846831 h 78"/>
                <a:gd name="T78" fmla="*/ 325030129 w 79"/>
                <a:gd name="T79" fmla="*/ 852561714 h 78"/>
                <a:gd name="T80" fmla="*/ 210356545 w 79"/>
                <a:gd name="T81" fmla="*/ 559310198 h 78"/>
                <a:gd name="T82" fmla="*/ 185268666 w 79"/>
                <a:gd name="T83" fmla="*/ 653467380 h 78"/>
                <a:gd name="T84" fmla="*/ 338554630 w 79"/>
                <a:gd name="T85" fmla="*/ 547628478 h 78"/>
                <a:gd name="T86" fmla="*/ 45852578 w 79"/>
                <a:gd name="T87" fmla="*/ 864243434 h 78"/>
                <a:gd name="T88" fmla="*/ 173948026 w 79"/>
                <a:gd name="T89" fmla="*/ 339165111 h 78"/>
                <a:gd name="T90" fmla="*/ 313361366 w 79"/>
                <a:gd name="T91" fmla="*/ 82386865 h 78"/>
                <a:gd name="T92" fmla="*/ 581324206 w 79"/>
                <a:gd name="T93" fmla="*/ 34249287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8">
                  <a:moveTo>
                    <a:pt x="52" y="0"/>
                  </a:moveTo>
                  <a:lnTo>
                    <a:pt x="24" y="0"/>
                  </a:lnTo>
                  <a:cubicBezTo>
                    <a:pt x="24" y="0"/>
                    <a:pt x="24" y="2"/>
                    <a:pt x="24" y="3"/>
                  </a:cubicBezTo>
                  <a:cubicBezTo>
                    <a:pt x="21" y="3"/>
                    <a:pt x="12" y="3"/>
                    <a:pt x="12" y="3"/>
                  </a:cubicBezTo>
                  <a:cubicBezTo>
                    <a:pt x="12" y="3"/>
                    <a:pt x="12" y="22"/>
                    <a:pt x="12" y="25"/>
                  </a:cubicBezTo>
                  <a:cubicBezTo>
                    <a:pt x="9" y="25"/>
                    <a:pt x="0" y="25"/>
                    <a:pt x="0" y="25"/>
                  </a:cubicBezTo>
                  <a:lnTo>
                    <a:pt x="0" y="78"/>
                  </a:lnTo>
                  <a:lnTo>
                    <a:pt x="32" y="78"/>
                  </a:lnTo>
                  <a:lnTo>
                    <a:pt x="32" y="43"/>
                  </a:lnTo>
                  <a:lnTo>
                    <a:pt x="13" y="43"/>
                  </a:lnTo>
                  <a:lnTo>
                    <a:pt x="13" y="59"/>
                  </a:lnTo>
                  <a:lnTo>
                    <a:pt x="22" y="59"/>
                  </a:lnTo>
                  <a:cubicBezTo>
                    <a:pt x="22" y="59"/>
                    <a:pt x="22" y="54"/>
                    <a:pt x="22" y="52"/>
                  </a:cubicBezTo>
                  <a:cubicBezTo>
                    <a:pt x="23" y="52"/>
                    <a:pt x="23" y="52"/>
                    <a:pt x="24" y="52"/>
                  </a:cubicBezTo>
                  <a:cubicBezTo>
                    <a:pt x="24" y="54"/>
                    <a:pt x="24" y="66"/>
                    <a:pt x="24" y="69"/>
                  </a:cubicBezTo>
                  <a:cubicBezTo>
                    <a:pt x="22" y="69"/>
                    <a:pt x="12" y="69"/>
                    <a:pt x="9" y="69"/>
                  </a:cubicBezTo>
                  <a:cubicBezTo>
                    <a:pt x="9" y="66"/>
                    <a:pt x="9" y="37"/>
                    <a:pt x="9" y="34"/>
                  </a:cubicBezTo>
                  <a:cubicBezTo>
                    <a:pt x="12" y="34"/>
                    <a:pt x="21" y="34"/>
                    <a:pt x="21" y="34"/>
                  </a:cubicBezTo>
                  <a:cubicBezTo>
                    <a:pt x="21" y="34"/>
                    <a:pt x="21" y="16"/>
                    <a:pt x="21" y="13"/>
                  </a:cubicBezTo>
                  <a:cubicBezTo>
                    <a:pt x="23" y="13"/>
                    <a:pt x="28" y="13"/>
                    <a:pt x="30" y="13"/>
                  </a:cubicBezTo>
                  <a:cubicBezTo>
                    <a:pt x="30" y="15"/>
                    <a:pt x="30" y="18"/>
                    <a:pt x="30" y="18"/>
                  </a:cubicBezTo>
                  <a:lnTo>
                    <a:pt x="39" y="18"/>
                  </a:lnTo>
                  <a:cubicBezTo>
                    <a:pt x="39" y="18"/>
                    <a:pt x="39" y="15"/>
                    <a:pt x="39" y="13"/>
                  </a:cubicBezTo>
                  <a:cubicBezTo>
                    <a:pt x="39" y="15"/>
                    <a:pt x="39" y="18"/>
                    <a:pt x="39" y="18"/>
                  </a:cubicBezTo>
                  <a:lnTo>
                    <a:pt x="48" y="18"/>
                  </a:lnTo>
                  <a:cubicBezTo>
                    <a:pt x="48" y="18"/>
                    <a:pt x="48" y="14"/>
                    <a:pt x="48" y="13"/>
                  </a:cubicBezTo>
                  <a:cubicBezTo>
                    <a:pt x="50" y="13"/>
                    <a:pt x="58" y="13"/>
                    <a:pt x="60" y="13"/>
                  </a:cubicBezTo>
                  <a:cubicBezTo>
                    <a:pt x="60" y="15"/>
                    <a:pt x="60" y="29"/>
                    <a:pt x="60" y="29"/>
                  </a:cubicBezTo>
                  <a:cubicBezTo>
                    <a:pt x="60" y="29"/>
                    <a:pt x="67" y="29"/>
                    <a:pt x="70" y="29"/>
                  </a:cubicBezTo>
                  <a:cubicBezTo>
                    <a:pt x="70" y="31"/>
                    <a:pt x="70" y="34"/>
                    <a:pt x="70" y="36"/>
                  </a:cubicBezTo>
                  <a:cubicBezTo>
                    <a:pt x="67" y="36"/>
                    <a:pt x="59" y="36"/>
                    <a:pt x="59" y="36"/>
                  </a:cubicBezTo>
                  <a:cubicBezTo>
                    <a:pt x="59" y="36"/>
                    <a:pt x="59" y="45"/>
                    <a:pt x="59" y="47"/>
                  </a:cubicBezTo>
                  <a:cubicBezTo>
                    <a:pt x="56" y="47"/>
                    <a:pt x="49" y="47"/>
                    <a:pt x="47" y="47"/>
                  </a:cubicBezTo>
                  <a:cubicBezTo>
                    <a:pt x="47" y="45"/>
                    <a:pt x="47" y="39"/>
                    <a:pt x="47" y="37"/>
                  </a:cubicBezTo>
                  <a:cubicBezTo>
                    <a:pt x="49" y="37"/>
                    <a:pt x="57" y="37"/>
                    <a:pt x="57" y="37"/>
                  </a:cubicBezTo>
                  <a:lnTo>
                    <a:pt x="57" y="29"/>
                  </a:lnTo>
                  <a:lnTo>
                    <a:pt x="38" y="29"/>
                  </a:lnTo>
                  <a:lnTo>
                    <a:pt x="38" y="55"/>
                  </a:lnTo>
                  <a:lnTo>
                    <a:pt x="69" y="55"/>
                  </a:lnTo>
                  <a:cubicBezTo>
                    <a:pt x="69" y="55"/>
                    <a:pt x="69" y="46"/>
                    <a:pt x="69" y="44"/>
                  </a:cubicBezTo>
                  <a:cubicBezTo>
                    <a:pt x="71" y="44"/>
                    <a:pt x="79" y="44"/>
                    <a:pt x="79" y="44"/>
                  </a:cubicBezTo>
                  <a:lnTo>
                    <a:pt x="79" y="20"/>
                  </a:lnTo>
                  <a:cubicBezTo>
                    <a:pt x="79" y="20"/>
                    <a:pt x="71" y="20"/>
                    <a:pt x="69" y="20"/>
                  </a:cubicBezTo>
                  <a:cubicBezTo>
                    <a:pt x="69" y="17"/>
                    <a:pt x="69" y="4"/>
                    <a:pt x="69" y="4"/>
                  </a:cubicBezTo>
                  <a:cubicBezTo>
                    <a:pt x="69" y="4"/>
                    <a:pt x="56" y="4"/>
                    <a:pt x="53" y="4"/>
                  </a:cubicBezTo>
                  <a:cubicBezTo>
                    <a:pt x="53" y="3"/>
                    <a:pt x="53" y="0"/>
                    <a:pt x="53" y="0"/>
                  </a:cubicBezTo>
                  <a:lnTo>
                    <a:pt x="52" y="0"/>
                  </a:lnTo>
                  <a:close/>
                  <a:moveTo>
                    <a:pt x="50" y="3"/>
                  </a:moveTo>
                  <a:cubicBezTo>
                    <a:pt x="50" y="4"/>
                    <a:pt x="50" y="7"/>
                    <a:pt x="50" y="7"/>
                  </a:cubicBezTo>
                  <a:cubicBezTo>
                    <a:pt x="50" y="7"/>
                    <a:pt x="63" y="7"/>
                    <a:pt x="65" y="7"/>
                  </a:cubicBezTo>
                  <a:cubicBezTo>
                    <a:pt x="65" y="10"/>
                    <a:pt x="65" y="24"/>
                    <a:pt x="65" y="24"/>
                  </a:cubicBezTo>
                  <a:cubicBezTo>
                    <a:pt x="65" y="24"/>
                    <a:pt x="73" y="24"/>
                    <a:pt x="75" y="24"/>
                  </a:cubicBezTo>
                  <a:cubicBezTo>
                    <a:pt x="75" y="26"/>
                    <a:pt x="75" y="38"/>
                    <a:pt x="75" y="41"/>
                  </a:cubicBezTo>
                  <a:cubicBezTo>
                    <a:pt x="73" y="41"/>
                    <a:pt x="65" y="41"/>
                    <a:pt x="65" y="41"/>
                  </a:cubicBezTo>
                  <a:cubicBezTo>
                    <a:pt x="65" y="41"/>
                    <a:pt x="65" y="50"/>
                    <a:pt x="65" y="52"/>
                  </a:cubicBezTo>
                  <a:cubicBezTo>
                    <a:pt x="62" y="52"/>
                    <a:pt x="44" y="52"/>
                    <a:pt x="41" y="52"/>
                  </a:cubicBezTo>
                  <a:cubicBezTo>
                    <a:pt x="41" y="49"/>
                    <a:pt x="41" y="35"/>
                    <a:pt x="41" y="32"/>
                  </a:cubicBezTo>
                  <a:cubicBezTo>
                    <a:pt x="44" y="32"/>
                    <a:pt x="51" y="32"/>
                    <a:pt x="53" y="32"/>
                  </a:cubicBezTo>
                  <a:cubicBezTo>
                    <a:pt x="53" y="33"/>
                    <a:pt x="53" y="33"/>
                    <a:pt x="53" y="34"/>
                  </a:cubicBezTo>
                  <a:cubicBezTo>
                    <a:pt x="51" y="34"/>
                    <a:pt x="43" y="34"/>
                    <a:pt x="43" y="34"/>
                  </a:cubicBezTo>
                  <a:lnTo>
                    <a:pt x="43" y="51"/>
                  </a:lnTo>
                  <a:lnTo>
                    <a:pt x="62" y="51"/>
                  </a:lnTo>
                  <a:cubicBezTo>
                    <a:pt x="62" y="51"/>
                    <a:pt x="62" y="42"/>
                    <a:pt x="62" y="40"/>
                  </a:cubicBezTo>
                  <a:cubicBezTo>
                    <a:pt x="65" y="40"/>
                    <a:pt x="73" y="40"/>
                    <a:pt x="73" y="40"/>
                  </a:cubicBezTo>
                  <a:lnTo>
                    <a:pt x="73" y="25"/>
                  </a:lnTo>
                  <a:cubicBezTo>
                    <a:pt x="73" y="25"/>
                    <a:pt x="66" y="25"/>
                    <a:pt x="64" y="25"/>
                  </a:cubicBezTo>
                  <a:cubicBezTo>
                    <a:pt x="64" y="23"/>
                    <a:pt x="64" y="9"/>
                    <a:pt x="64" y="9"/>
                  </a:cubicBezTo>
                  <a:lnTo>
                    <a:pt x="44" y="9"/>
                  </a:lnTo>
                  <a:cubicBezTo>
                    <a:pt x="44" y="9"/>
                    <a:pt x="44" y="13"/>
                    <a:pt x="44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43" y="13"/>
                    <a:pt x="43" y="10"/>
                    <a:pt x="43" y="10"/>
                  </a:cubicBezTo>
                  <a:lnTo>
                    <a:pt x="36" y="10"/>
                  </a:lnTo>
                  <a:cubicBezTo>
                    <a:pt x="36" y="10"/>
                    <a:pt x="36" y="13"/>
                    <a:pt x="36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4" y="13"/>
                    <a:pt x="34" y="10"/>
                    <a:pt x="34" y="10"/>
                  </a:cubicBezTo>
                  <a:lnTo>
                    <a:pt x="18" y="10"/>
                  </a:lnTo>
                  <a:cubicBezTo>
                    <a:pt x="18" y="10"/>
                    <a:pt x="18" y="28"/>
                    <a:pt x="18" y="30"/>
                  </a:cubicBezTo>
                  <a:cubicBezTo>
                    <a:pt x="15" y="30"/>
                    <a:pt x="6" y="30"/>
                    <a:pt x="6" y="30"/>
                  </a:cubicBezTo>
                  <a:lnTo>
                    <a:pt x="6" y="73"/>
                  </a:lnTo>
                  <a:lnTo>
                    <a:pt x="28" y="73"/>
                  </a:lnTo>
                  <a:lnTo>
                    <a:pt x="28" y="48"/>
                  </a:lnTo>
                  <a:lnTo>
                    <a:pt x="18" y="48"/>
                  </a:lnTo>
                  <a:cubicBezTo>
                    <a:pt x="18" y="48"/>
                    <a:pt x="18" y="54"/>
                    <a:pt x="18" y="56"/>
                  </a:cubicBezTo>
                  <a:cubicBezTo>
                    <a:pt x="17" y="56"/>
                    <a:pt x="17" y="56"/>
                    <a:pt x="16" y="56"/>
                  </a:cubicBezTo>
                  <a:cubicBezTo>
                    <a:pt x="16" y="54"/>
                    <a:pt x="16" y="49"/>
                    <a:pt x="16" y="47"/>
                  </a:cubicBezTo>
                  <a:cubicBezTo>
                    <a:pt x="18" y="47"/>
                    <a:pt x="26" y="47"/>
                    <a:pt x="29" y="47"/>
                  </a:cubicBezTo>
                  <a:cubicBezTo>
                    <a:pt x="29" y="49"/>
                    <a:pt x="29" y="71"/>
                    <a:pt x="29" y="74"/>
                  </a:cubicBezTo>
                  <a:cubicBezTo>
                    <a:pt x="26" y="74"/>
                    <a:pt x="6" y="74"/>
                    <a:pt x="4" y="74"/>
                  </a:cubicBezTo>
                  <a:cubicBezTo>
                    <a:pt x="4" y="71"/>
                    <a:pt x="4" y="32"/>
                    <a:pt x="4" y="29"/>
                  </a:cubicBezTo>
                  <a:cubicBezTo>
                    <a:pt x="6" y="29"/>
                    <a:pt x="15" y="29"/>
                    <a:pt x="15" y="29"/>
                  </a:cubicBezTo>
                  <a:cubicBezTo>
                    <a:pt x="15" y="29"/>
                    <a:pt x="15" y="10"/>
                    <a:pt x="15" y="7"/>
                  </a:cubicBezTo>
                  <a:cubicBezTo>
                    <a:pt x="18" y="7"/>
                    <a:pt x="27" y="7"/>
                    <a:pt x="27" y="7"/>
                  </a:cubicBezTo>
                  <a:cubicBezTo>
                    <a:pt x="27" y="7"/>
                    <a:pt x="27" y="4"/>
                    <a:pt x="27" y="3"/>
                  </a:cubicBezTo>
                  <a:cubicBezTo>
                    <a:pt x="30" y="3"/>
                    <a:pt x="47" y="3"/>
                    <a:pt x="50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16"/>
            <p:cNvSpPr>
              <a:spLocks noEditPoints="1"/>
            </p:cNvSpPr>
            <p:nvPr/>
          </p:nvSpPr>
          <p:spPr bwMode="auto">
            <a:xfrm>
              <a:off x="11" y="3720"/>
              <a:ext cx="395" cy="504"/>
            </a:xfrm>
            <a:custGeom>
              <a:avLst/>
              <a:gdLst>
                <a:gd name="T0" fmla="*/ 365911476 w 78"/>
                <a:gd name="T1" fmla="*/ 0 h 99"/>
                <a:gd name="T2" fmla="*/ 698577498 w 78"/>
                <a:gd name="T3" fmla="*/ 457055231 h 99"/>
                <a:gd name="T4" fmla="*/ 521180177 w 78"/>
                <a:gd name="T5" fmla="*/ 222904080 h 99"/>
                <a:gd name="T6" fmla="*/ 611210988 w 78"/>
                <a:gd name="T7" fmla="*/ 314457396 h 99"/>
                <a:gd name="T8" fmla="*/ 455502266 w 78"/>
                <a:gd name="T9" fmla="*/ 362749153 h 99"/>
                <a:gd name="T10" fmla="*/ 764271898 w 78"/>
                <a:gd name="T11" fmla="*/ 117336810 h 99"/>
                <a:gd name="T12" fmla="*/ 576097103 w 78"/>
                <a:gd name="T13" fmla="*/ 620386017 h 99"/>
                <a:gd name="T14" fmla="*/ 321838156 w 78"/>
                <a:gd name="T15" fmla="*/ 829292937 h 99"/>
                <a:gd name="T16" fmla="*/ 199441906 w 78"/>
                <a:gd name="T17" fmla="*/ 1017446793 h 99"/>
                <a:gd name="T18" fmla="*/ 89947283 w 78"/>
                <a:gd name="T19" fmla="*/ 503048535 h 99"/>
                <a:gd name="T20" fmla="*/ 253936101 w 78"/>
                <a:gd name="T21" fmla="*/ 654698286 h 99"/>
                <a:gd name="T22" fmla="*/ 232230851 w 78"/>
                <a:gd name="T23" fmla="*/ 560392239 h 99"/>
                <a:gd name="T24" fmla="*/ 144424989 w 78"/>
                <a:gd name="T25" fmla="*/ 737284927 h 99"/>
                <a:gd name="T26" fmla="*/ 333022515 w 78"/>
                <a:gd name="T27" fmla="*/ 408742483 h 99"/>
                <a:gd name="T28" fmla="*/ 0 w 78"/>
                <a:gd name="T29" fmla="*/ 1040478356 h 99"/>
                <a:gd name="T30" fmla="*/ 177313950 w 78"/>
                <a:gd name="T31" fmla="*/ 1134784407 h 99"/>
                <a:gd name="T32" fmla="*/ 433814179 w 78"/>
                <a:gd name="T33" fmla="*/ 888849436 h 99"/>
                <a:gd name="T34" fmla="*/ 444657891 w 78"/>
                <a:gd name="T35" fmla="*/ 737284927 h 99"/>
                <a:gd name="T36" fmla="*/ 598225186 w 78"/>
                <a:gd name="T37" fmla="*/ 737284927 h 99"/>
                <a:gd name="T38" fmla="*/ 865047068 w 78"/>
                <a:gd name="T39" fmla="*/ 443492677 h 99"/>
                <a:gd name="T40" fmla="*/ 843441839 w 78"/>
                <a:gd name="T41" fmla="*/ 0 h 99"/>
                <a:gd name="T42" fmla="*/ 821396742 w 78"/>
                <a:gd name="T43" fmla="*/ 431794231 h 99"/>
                <a:gd name="T44" fmla="*/ 420405539 w 78"/>
                <a:gd name="T45" fmla="*/ 700692262 h 99"/>
                <a:gd name="T46" fmla="*/ 387516710 w 78"/>
                <a:gd name="T47" fmla="*/ 877584823 h 99"/>
                <a:gd name="T48" fmla="*/ 32888961 w 78"/>
                <a:gd name="T49" fmla="*/ 1006182958 h 99"/>
                <a:gd name="T50" fmla="*/ 300133706 w 78"/>
                <a:gd name="T51" fmla="*/ 457055231 h 99"/>
                <a:gd name="T52" fmla="*/ 177313950 w 78"/>
                <a:gd name="T53" fmla="*/ 700692262 h 99"/>
                <a:gd name="T54" fmla="*/ 199441906 w 78"/>
                <a:gd name="T55" fmla="*/ 597351033 h 99"/>
                <a:gd name="T56" fmla="*/ 288949326 w 78"/>
                <a:gd name="T57" fmla="*/ 700692262 h 99"/>
                <a:gd name="T58" fmla="*/ 43649688 w 78"/>
                <a:gd name="T59" fmla="*/ 468753676 h 99"/>
                <a:gd name="T60" fmla="*/ 65761408 w 78"/>
                <a:gd name="T61" fmla="*/ 994399137 h 99"/>
                <a:gd name="T62" fmla="*/ 199441906 w 78"/>
                <a:gd name="T63" fmla="*/ 1063440769 h 99"/>
                <a:gd name="T64" fmla="*/ 365911476 w 78"/>
                <a:gd name="T65" fmla="*/ 865797688 h 99"/>
                <a:gd name="T66" fmla="*/ 576097103 w 78"/>
                <a:gd name="T67" fmla="*/ 654698286 h 99"/>
                <a:gd name="T68" fmla="*/ 799285660 w 78"/>
                <a:gd name="T69" fmla="*/ 431794231 h 99"/>
                <a:gd name="T70" fmla="*/ 420405539 w 78"/>
                <a:gd name="T71" fmla="*/ 71254298 h 99"/>
                <a:gd name="T72" fmla="*/ 654844308 w 78"/>
                <a:gd name="T73" fmla="*/ 397498706 h 99"/>
                <a:gd name="T74" fmla="*/ 565336351 w 78"/>
                <a:gd name="T75" fmla="*/ 268898056 h 99"/>
                <a:gd name="T76" fmla="*/ 654844308 w 78"/>
                <a:gd name="T77" fmla="*/ 257199452 h 99"/>
                <a:gd name="T78" fmla="*/ 398783280 w 78"/>
                <a:gd name="T79" fmla="*/ 420530396 h 99"/>
                <a:gd name="T80" fmla="*/ 821396742 w 78"/>
                <a:gd name="T81" fmla="*/ 45993976 h 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9">
                  <a:moveTo>
                    <a:pt x="76" y="0"/>
                  </a:moveTo>
                  <a:lnTo>
                    <a:pt x="33" y="0"/>
                  </a:lnTo>
                  <a:lnTo>
                    <a:pt x="33" y="39"/>
                  </a:lnTo>
                  <a:lnTo>
                    <a:pt x="63" y="39"/>
                  </a:lnTo>
                  <a:lnTo>
                    <a:pt x="63" y="19"/>
                  </a:lnTo>
                  <a:lnTo>
                    <a:pt x="47" y="19"/>
                  </a:lnTo>
                  <a:lnTo>
                    <a:pt x="47" y="27"/>
                  </a:lnTo>
                  <a:cubicBezTo>
                    <a:pt x="47" y="27"/>
                    <a:pt x="53" y="27"/>
                    <a:pt x="55" y="27"/>
                  </a:cubicBezTo>
                  <a:cubicBezTo>
                    <a:pt x="55" y="28"/>
                    <a:pt x="55" y="29"/>
                    <a:pt x="55" y="31"/>
                  </a:cubicBezTo>
                  <a:cubicBezTo>
                    <a:pt x="53" y="31"/>
                    <a:pt x="44" y="31"/>
                    <a:pt x="41" y="31"/>
                  </a:cubicBezTo>
                  <a:cubicBezTo>
                    <a:pt x="41" y="28"/>
                    <a:pt x="41" y="12"/>
                    <a:pt x="41" y="10"/>
                  </a:cubicBezTo>
                  <a:cubicBezTo>
                    <a:pt x="44" y="10"/>
                    <a:pt x="66" y="10"/>
                    <a:pt x="69" y="10"/>
                  </a:cubicBezTo>
                  <a:cubicBezTo>
                    <a:pt x="69" y="12"/>
                    <a:pt x="69" y="34"/>
                    <a:pt x="69" y="35"/>
                  </a:cubicBezTo>
                  <a:cubicBezTo>
                    <a:pt x="68" y="36"/>
                    <a:pt x="53" y="51"/>
                    <a:pt x="52" y="53"/>
                  </a:cubicBezTo>
                  <a:cubicBezTo>
                    <a:pt x="49" y="52"/>
                    <a:pt x="39" y="52"/>
                    <a:pt x="34" y="58"/>
                  </a:cubicBezTo>
                  <a:cubicBezTo>
                    <a:pt x="31" y="62"/>
                    <a:pt x="29" y="67"/>
                    <a:pt x="29" y="71"/>
                  </a:cubicBezTo>
                  <a:cubicBezTo>
                    <a:pt x="29" y="72"/>
                    <a:pt x="30" y="74"/>
                    <a:pt x="30" y="75"/>
                  </a:cubicBezTo>
                  <a:cubicBezTo>
                    <a:pt x="29" y="76"/>
                    <a:pt x="19" y="85"/>
                    <a:pt x="18" y="87"/>
                  </a:cubicBezTo>
                  <a:cubicBezTo>
                    <a:pt x="16" y="86"/>
                    <a:pt x="11" y="83"/>
                    <a:pt x="8" y="82"/>
                  </a:cubicBezTo>
                  <a:cubicBezTo>
                    <a:pt x="8" y="80"/>
                    <a:pt x="8" y="46"/>
                    <a:pt x="8" y="43"/>
                  </a:cubicBezTo>
                  <a:cubicBezTo>
                    <a:pt x="10" y="43"/>
                    <a:pt x="20" y="43"/>
                    <a:pt x="23" y="43"/>
                  </a:cubicBezTo>
                  <a:cubicBezTo>
                    <a:pt x="23" y="46"/>
                    <a:pt x="23" y="54"/>
                    <a:pt x="23" y="56"/>
                  </a:cubicBezTo>
                  <a:cubicBezTo>
                    <a:pt x="22" y="56"/>
                    <a:pt x="22" y="56"/>
                    <a:pt x="21" y="56"/>
                  </a:cubicBezTo>
                  <a:cubicBezTo>
                    <a:pt x="21" y="54"/>
                    <a:pt x="21" y="48"/>
                    <a:pt x="21" y="48"/>
                  </a:cubicBezTo>
                  <a:lnTo>
                    <a:pt x="13" y="48"/>
                  </a:lnTo>
                  <a:lnTo>
                    <a:pt x="13" y="63"/>
                  </a:lnTo>
                  <a:lnTo>
                    <a:pt x="30" y="63"/>
                  </a:lnTo>
                  <a:lnTo>
                    <a:pt x="30" y="35"/>
                  </a:lnTo>
                  <a:lnTo>
                    <a:pt x="0" y="35"/>
                  </a:lnTo>
                  <a:lnTo>
                    <a:pt x="0" y="89"/>
                  </a:lnTo>
                  <a:lnTo>
                    <a:pt x="1" y="89"/>
                  </a:lnTo>
                  <a:cubicBezTo>
                    <a:pt x="6" y="91"/>
                    <a:pt x="14" y="94"/>
                    <a:pt x="16" y="97"/>
                  </a:cubicBezTo>
                  <a:lnTo>
                    <a:pt x="17" y="99"/>
                  </a:lnTo>
                  <a:lnTo>
                    <a:pt x="39" y="76"/>
                  </a:lnTo>
                  <a:lnTo>
                    <a:pt x="39" y="75"/>
                  </a:lnTo>
                  <a:cubicBezTo>
                    <a:pt x="39" y="75"/>
                    <a:pt x="35" y="68"/>
                    <a:pt x="40" y="63"/>
                  </a:cubicBezTo>
                  <a:cubicBezTo>
                    <a:pt x="45" y="58"/>
                    <a:pt x="49" y="60"/>
                    <a:pt x="52" y="62"/>
                  </a:cubicBezTo>
                  <a:lnTo>
                    <a:pt x="54" y="63"/>
                  </a:lnTo>
                  <a:lnTo>
                    <a:pt x="55" y="62"/>
                  </a:lnTo>
                  <a:lnTo>
                    <a:pt x="78" y="38"/>
                  </a:lnTo>
                  <a:lnTo>
                    <a:pt x="78" y="0"/>
                  </a:lnTo>
                  <a:lnTo>
                    <a:pt x="76" y="0"/>
                  </a:lnTo>
                  <a:close/>
                  <a:moveTo>
                    <a:pt x="74" y="4"/>
                  </a:moveTo>
                  <a:cubicBezTo>
                    <a:pt x="74" y="7"/>
                    <a:pt x="74" y="36"/>
                    <a:pt x="74" y="37"/>
                  </a:cubicBezTo>
                  <a:cubicBezTo>
                    <a:pt x="73" y="38"/>
                    <a:pt x="55" y="57"/>
                    <a:pt x="53" y="59"/>
                  </a:cubicBezTo>
                  <a:cubicBezTo>
                    <a:pt x="50" y="57"/>
                    <a:pt x="44" y="54"/>
                    <a:pt x="38" y="60"/>
                  </a:cubicBezTo>
                  <a:cubicBezTo>
                    <a:pt x="35" y="63"/>
                    <a:pt x="34" y="67"/>
                    <a:pt x="34" y="70"/>
                  </a:cubicBezTo>
                  <a:cubicBezTo>
                    <a:pt x="34" y="72"/>
                    <a:pt x="35" y="74"/>
                    <a:pt x="35" y="75"/>
                  </a:cubicBezTo>
                  <a:cubicBezTo>
                    <a:pt x="34" y="77"/>
                    <a:pt x="19" y="91"/>
                    <a:pt x="17" y="94"/>
                  </a:cubicBezTo>
                  <a:cubicBezTo>
                    <a:pt x="14" y="90"/>
                    <a:pt x="6" y="87"/>
                    <a:pt x="3" y="86"/>
                  </a:cubicBezTo>
                  <a:cubicBezTo>
                    <a:pt x="3" y="84"/>
                    <a:pt x="3" y="42"/>
                    <a:pt x="3" y="39"/>
                  </a:cubicBezTo>
                  <a:cubicBezTo>
                    <a:pt x="6" y="39"/>
                    <a:pt x="24" y="39"/>
                    <a:pt x="27" y="39"/>
                  </a:cubicBezTo>
                  <a:cubicBezTo>
                    <a:pt x="27" y="41"/>
                    <a:pt x="27" y="57"/>
                    <a:pt x="27" y="60"/>
                  </a:cubicBezTo>
                  <a:cubicBezTo>
                    <a:pt x="25" y="60"/>
                    <a:pt x="19" y="60"/>
                    <a:pt x="16" y="60"/>
                  </a:cubicBezTo>
                  <a:cubicBezTo>
                    <a:pt x="16" y="57"/>
                    <a:pt x="16" y="53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3"/>
                    <a:pt x="18" y="60"/>
                    <a:pt x="18" y="60"/>
                  </a:cubicBezTo>
                  <a:lnTo>
                    <a:pt x="26" y="60"/>
                  </a:lnTo>
                  <a:lnTo>
                    <a:pt x="26" y="40"/>
                  </a:lnTo>
                  <a:lnTo>
                    <a:pt x="4" y="40"/>
                  </a:lnTo>
                  <a:lnTo>
                    <a:pt x="4" y="85"/>
                  </a:lnTo>
                  <a:lnTo>
                    <a:pt x="6" y="85"/>
                  </a:lnTo>
                  <a:cubicBezTo>
                    <a:pt x="9" y="86"/>
                    <a:pt x="15" y="89"/>
                    <a:pt x="17" y="90"/>
                  </a:cubicBezTo>
                  <a:lnTo>
                    <a:pt x="18" y="91"/>
                  </a:lnTo>
                  <a:lnTo>
                    <a:pt x="35" y="75"/>
                  </a:lnTo>
                  <a:lnTo>
                    <a:pt x="33" y="74"/>
                  </a:lnTo>
                  <a:cubicBezTo>
                    <a:pt x="32" y="73"/>
                    <a:pt x="32" y="66"/>
                    <a:pt x="36" y="60"/>
                  </a:cubicBezTo>
                  <a:cubicBezTo>
                    <a:pt x="41" y="54"/>
                    <a:pt x="52" y="56"/>
                    <a:pt x="52" y="56"/>
                  </a:cubicBezTo>
                  <a:lnTo>
                    <a:pt x="53" y="56"/>
                  </a:lnTo>
                  <a:lnTo>
                    <a:pt x="72" y="37"/>
                  </a:lnTo>
                  <a:lnTo>
                    <a:pt x="72" y="6"/>
                  </a:lnTo>
                  <a:lnTo>
                    <a:pt x="38" y="6"/>
                  </a:lnTo>
                  <a:lnTo>
                    <a:pt x="38" y="34"/>
                  </a:lnTo>
                  <a:lnTo>
                    <a:pt x="59" y="34"/>
                  </a:lnTo>
                  <a:lnTo>
                    <a:pt x="59" y="23"/>
                  </a:lnTo>
                  <a:cubicBezTo>
                    <a:pt x="59" y="23"/>
                    <a:pt x="53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3" y="23"/>
                    <a:pt x="57" y="22"/>
                    <a:pt x="59" y="22"/>
                  </a:cubicBezTo>
                  <a:cubicBezTo>
                    <a:pt x="59" y="25"/>
                    <a:pt x="59" y="33"/>
                    <a:pt x="59" y="36"/>
                  </a:cubicBezTo>
                  <a:cubicBezTo>
                    <a:pt x="56" y="36"/>
                    <a:pt x="39" y="36"/>
                    <a:pt x="36" y="36"/>
                  </a:cubicBezTo>
                  <a:cubicBezTo>
                    <a:pt x="36" y="33"/>
                    <a:pt x="36" y="7"/>
                    <a:pt x="36" y="4"/>
                  </a:cubicBezTo>
                  <a:cubicBezTo>
                    <a:pt x="39" y="4"/>
                    <a:pt x="71" y="4"/>
                    <a:pt x="74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" name="Rectangle 17"/>
            <p:cNvSpPr>
              <a:spLocks noChangeArrowheads="1"/>
            </p:cNvSpPr>
            <p:nvPr/>
          </p:nvSpPr>
          <p:spPr bwMode="auto">
            <a:xfrm>
              <a:off x="889" y="4137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95" name="Rectangle 18"/>
            <p:cNvSpPr>
              <a:spLocks noChangeArrowheads="1"/>
            </p:cNvSpPr>
            <p:nvPr/>
          </p:nvSpPr>
          <p:spPr bwMode="auto">
            <a:xfrm>
              <a:off x="889" y="4091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96" name="Rectangle 19"/>
            <p:cNvSpPr>
              <a:spLocks noChangeArrowheads="1"/>
            </p:cNvSpPr>
            <p:nvPr/>
          </p:nvSpPr>
          <p:spPr bwMode="auto">
            <a:xfrm>
              <a:off x="203" y="879"/>
              <a:ext cx="31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97" name="Rectangle 20"/>
            <p:cNvSpPr>
              <a:spLocks noChangeArrowheads="1"/>
            </p:cNvSpPr>
            <p:nvPr/>
          </p:nvSpPr>
          <p:spPr bwMode="auto">
            <a:xfrm>
              <a:off x="158" y="879"/>
              <a:ext cx="30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98" name="Rectangle 21"/>
            <p:cNvSpPr>
              <a:spLocks noChangeArrowheads="1"/>
            </p:cNvSpPr>
            <p:nvPr/>
          </p:nvSpPr>
          <p:spPr bwMode="auto">
            <a:xfrm>
              <a:off x="5526" y="879"/>
              <a:ext cx="31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99" name="Rectangle 22"/>
            <p:cNvSpPr>
              <a:spLocks noChangeArrowheads="1"/>
            </p:cNvSpPr>
            <p:nvPr/>
          </p:nvSpPr>
          <p:spPr bwMode="auto">
            <a:xfrm>
              <a:off x="5572" y="879"/>
              <a:ext cx="30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24" name="Freeform 23"/>
            <p:cNvSpPr>
              <a:spLocks noEditPoints="1"/>
            </p:cNvSpPr>
            <p:nvPr/>
          </p:nvSpPr>
          <p:spPr bwMode="auto">
            <a:xfrm>
              <a:off x="4861" y="3929"/>
              <a:ext cx="401" cy="391"/>
            </a:xfrm>
            <a:custGeom>
              <a:avLst/>
              <a:gdLst>
                <a:gd name="T0" fmla="*/ 239269619 w 79"/>
                <a:gd name="T1" fmla="*/ 0 h 77"/>
                <a:gd name="T2" fmla="*/ 44968470 w 79"/>
                <a:gd name="T3" fmla="*/ 103430301 h 77"/>
                <a:gd name="T4" fmla="*/ 0 w 79"/>
                <a:gd name="T5" fmla="*/ 285107801 h 77"/>
                <a:gd name="T6" fmla="*/ 44968470 w 79"/>
                <a:gd name="T7" fmla="*/ 614876292 h 77"/>
                <a:gd name="T8" fmla="*/ 295269929 w 79"/>
                <a:gd name="T9" fmla="*/ 751994797 h 77"/>
                <a:gd name="T10" fmla="*/ 896859037 w 79"/>
                <a:gd name="T11" fmla="*/ 877522346 h 77"/>
                <a:gd name="T12" fmla="*/ 498861796 w 79"/>
                <a:gd name="T13" fmla="*/ 525211009 h 77"/>
                <a:gd name="T14" fmla="*/ 682235355 w 79"/>
                <a:gd name="T15" fmla="*/ 740937805 h 77"/>
                <a:gd name="T16" fmla="*/ 590557147 w 79"/>
                <a:gd name="T17" fmla="*/ 637436388 h 77"/>
                <a:gd name="T18" fmla="*/ 794148344 w 79"/>
                <a:gd name="T19" fmla="*/ 614876292 h 77"/>
                <a:gd name="T20" fmla="*/ 386965406 w 79"/>
                <a:gd name="T21" fmla="*/ 785510002 h 77"/>
                <a:gd name="T22" fmla="*/ 147591537 w 79"/>
                <a:gd name="T23" fmla="*/ 648922216 h 77"/>
                <a:gd name="T24" fmla="*/ 214623677 w 79"/>
                <a:gd name="T25" fmla="*/ 547757100 h 77"/>
                <a:gd name="T26" fmla="*/ 147591537 w 79"/>
                <a:gd name="T27" fmla="*/ 444255683 h 77"/>
                <a:gd name="T28" fmla="*/ 214623677 w 79"/>
                <a:gd name="T29" fmla="*/ 341254319 h 77"/>
                <a:gd name="T30" fmla="*/ 147591537 w 79"/>
                <a:gd name="T31" fmla="*/ 204237565 h 77"/>
                <a:gd name="T32" fmla="*/ 328795016 w 79"/>
                <a:gd name="T33" fmla="*/ 103430301 h 77"/>
                <a:gd name="T34" fmla="*/ 420388873 w 79"/>
                <a:gd name="T35" fmla="*/ 215297833 h 77"/>
                <a:gd name="T36" fmla="*/ 546020239 w 79"/>
                <a:gd name="T37" fmla="*/ 352311312 h 77"/>
                <a:gd name="T38" fmla="*/ 431849544 w 79"/>
                <a:gd name="T39" fmla="*/ 240018762 h 77"/>
                <a:gd name="T40" fmla="*/ 328795016 w 79"/>
                <a:gd name="T41" fmla="*/ 455741638 h 77"/>
                <a:gd name="T42" fmla="*/ 635524972 w 79"/>
                <a:gd name="T43" fmla="*/ 103430301 h 77"/>
                <a:gd name="T44" fmla="*/ 509894276 w 79"/>
                <a:gd name="T45" fmla="*/ 0 h 77"/>
                <a:gd name="T46" fmla="*/ 465353972 w 79"/>
                <a:gd name="T47" fmla="*/ 33603728 h 77"/>
                <a:gd name="T48" fmla="*/ 601572363 w 79"/>
                <a:gd name="T49" fmla="*/ 148091047 h 77"/>
                <a:gd name="T50" fmla="*/ 375932952 w 79"/>
                <a:gd name="T51" fmla="*/ 422141830 h 77"/>
                <a:gd name="T52" fmla="*/ 386965406 w 79"/>
                <a:gd name="T53" fmla="*/ 285107801 h 77"/>
                <a:gd name="T54" fmla="*/ 590557147 w 79"/>
                <a:gd name="T55" fmla="*/ 388092504 h 77"/>
                <a:gd name="T56" fmla="*/ 453893301 w 79"/>
                <a:gd name="T57" fmla="*/ 181694105 h 77"/>
                <a:gd name="T58" fmla="*/ 295269929 w 79"/>
                <a:gd name="T59" fmla="*/ 56146549 h 77"/>
                <a:gd name="T60" fmla="*/ 114170695 w 79"/>
                <a:gd name="T61" fmla="*/ 159576850 h 77"/>
                <a:gd name="T62" fmla="*/ 181099234 w 79"/>
                <a:gd name="T63" fmla="*/ 388092504 h 77"/>
                <a:gd name="T64" fmla="*/ 114170695 w 79"/>
                <a:gd name="T65" fmla="*/ 399595607 h 77"/>
                <a:gd name="T66" fmla="*/ 181099234 w 79"/>
                <a:gd name="T67" fmla="*/ 478288379 h 77"/>
                <a:gd name="T68" fmla="*/ 114170695 w 79"/>
                <a:gd name="T69" fmla="*/ 500402359 h 77"/>
                <a:gd name="T70" fmla="*/ 351270234 w 79"/>
                <a:gd name="T71" fmla="*/ 684787854 h 77"/>
                <a:gd name="T72" fmla="*/ 829830166 w 79"/>
                <a:gd name="T73" fmla="*/ 821821238 h 77"/>
                <a:gd name="T74" fmla="*/ 557032186 w 79"/>
                <a:gd name="T75" fmla="*/ 570299890 h 77"/>
                <a:gd name="T76" fmla="*/ 646473094 w 79"/>
                <a:gd name="T77" fmla="*/ 684787854 h 77"/>
                <a:gd name="T78" fmla="*/ 534560238 w 79"/>
                <a:gd name="T79" fmla="*/ 707333949 h 77"/>
                <a:gd name="T80" fmla="*/ 852322647 w 79"/>
                <a:gd name="T81" fmla="*/ 558726371 h 77"/>
                <a:gd name="T82" fmla="*/ 328795016 w 79"/>
                <a:gd name="T83" fmla="*/ 843921868 h 77"/>
                <a:gd name="T84" fmla="*/ 80662866 w 79"/>
                <a:gd name="T85" fmla="*/ 718390937 h 77"/>
                <a:gd name="T86" fmla="*/ 44968470 w 79"/>
                <a:gd name="T87" fmla="*/ 581273107 h 77"/>
                <a:gd name="T88" fmla="*/ 80662866 w 79"/>
                <a:gd name="T89" fmla="*/ 318711529 h 77"/>
                <a:gd name="T90" fmla="*/ 272794711 w 79"/>
                <a:gd name="T91" fmla="*/ 148091047 h 77"/>
                <a:gd name="T92" fmla="*/ 465353972 w 79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7">
                  <a:moveTo>
                    <a:pt x="43" y="0"/>
                  </a:moveTo>
                  <a:lnTo>
                    <a:pt x="21" y="0"/>
                  </a:lnTo>
                  <a:cubicBezTo>
                    <a:pt x="21" y="0"/>
                    <a:pt x="21" y="7"/>
                    <a:pt x="21" y="9"/>
                  </a:cubicBezTo>
                  <a:cubicBezTo>
                    <a:pt x="18" y="9"/>
                    <a:pt x="4" y="9"/>
                    <a:pt x="4" y="9"/>
                  </a:cubicBezTo>
                  <a:cubicBezTo>
                    <a:pt x="4" y="9"/>
                    <a:pt x="4" y="22"/>
                    <a:pt x="4" y="25"/>
                  </a:cubicBezTo>
                  <a:cubicBezTo>
                    <a:pt x="3" y="25"/>
                    <a:pt x="0" y="25"/>
                    <a:pt x="0" y="25"/>
                  </a:cubicBezTo>
                  <a:lnTo>
                    <a:pt x="0" y="54"/>
                  </a:lnTo>
                  <a:cubicBezTo>
                    <a:pt x="0" y="54"/>
                    <a:pt x="3" y="54"/>
                    <a:pt x="4" y="54"/>
                  </a:cubicBezTo>
                  <a:cubicBezTo>
                    <a:pt x="4" y="57"/>
                    <a:pt x="4" y="66"/>
                    <a:pt x="4" y="66"/>
                  </a:cubicBezTo>
                  <a:cubicBezTo>
                    <a:pt x="4" y="66"/>
                    <a:pt x="23" y="66"/>
                    <a:pt x="26" y="66"/>
                  </a:cubicBezTo>
                  <a:cubicBezTo>
                    <a:pt x="26" y="68"/>
                    <a:pt x="26" y="77"/>
                    <a:pt x="26" y="77"/>
                  </a:cubicBezTo>
                  <a:lnTo>
                    <a:pt x="79" y="77"/>
                  </a:lnTo>
                  <a:lnTo>
                    <a:pt x="79" y="46"/>
                  </a:lnTo>
                  <a:lnTo>
                    <a:pt x="44" y="46"/>
                  </a:lnTo>
                  <a:lnTo>
                    <a:pt x="44" y="65"/>
                  </a:lnTo>
                  <a:lnTo>
                    <a:pt x="60" y="65"/>
                  </a:lnTo>
                  <a:lnTo>
                    <a:pt x="60" y="56"/>
                  </a:lnTo>
                  <a:cubicBezTo>
                    <a:pt x="60" y="56"/>
                    <a:pt x="55" y="56"/>
                    <a:pt x="52" y="56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55" y="54"/>
                    <a:pt x="67" y="54"/>
                    <a:pt x="70" y="54"/>
                  </a:cubicBezTo>
                  <a:cubicBezTo>
                    <a:pt x="70" y="56"/>
                    <a:pt x="70" y="66"/>
                    <a:pt x="70" y="69"/>
                  </a:cubicBezTo>
                  <a:cubicBezTo>
                    <a:pt x="67" y="69"/>
                    <a:pt x="37" y="69"/>
                    <a:pt x="34" y="69"/>
                  </a:cubicBezTo>
                  <a:cubicBezTo>
                    <a:pt x="34" y="66"/>
                    <a:pt x="34" y="57"/>
                    <a:pt x="34" y="57"/>
                  </a:cubicBezTo>
                  <a:cubicBezTo>
                    <a:pt x="34" y="57"/>
                    <a:pt x="16" y="57"/>
                    <a:pt x="13" y="57"/>
                  </a:cubicBezTo>
                  <a:cubicBezTo>
                    <a:pt x="13" y="54"/>
                    <a:pt x="13" y="50"/>
                    <a:pt x="13" y="48"/>
                  </a:cubicBezTo>
                  <a:cubicBezTo>
                    <a:pt x="15" y="48"/>
                    <a:pt x="19" y="48"/>
                    <a:pt x="19" y="48"/>
                  </a:cubicBezTo>
                  <a:lnTo>
                    <a:pt x="19" y="39"/>
                  </a:lnTo>
                  <a:cubicBezTo>
                    <a:pt x="19" y="39"/>
                    <a:pt x="15" y="39"/>
                    <a:pt x="13" y="39"/>
                  </a:cubicBezTo>
                  <a:cubicBezTo>
                    <a:pt x="15" y="39"/>
                    <a:pt x="19" y="39"/>
                    <a:pt x="19" y="39"/>
                  </a:cubicBezTo>
                  <a:lnTo>
                    <a:pt x="19" y="30"/>
                  </a:lnTo>
                  <a:cubicBezTo>
                    <a:pt x="19" y="30"/>
                    <a:pt x="15" y="30"/>
                    <a:pt x="13" y="30"/>
                  </a:cubicBezTo>
                  <a:cubicBezTo>
                    <a:pt x="13" y="28"/>
                    <a:pt x="13" y="20"/>
                    <a:pt x="13" y="18"/>
                  </a:cubicBezTo>
                  <a:cubicBezTo>
                    <a:pt x="16" y="18"/>
                    <a:pt x="29" y="18"/>
                    <a:pt x="29" y="18"/>
                  </a:cubicBezTo>
                  <a:cubicBezTo>
                    <a:pt x="29" y="18"/>
                    <a:pt x="29" y="11"/>
                    <a:pt x="29" y="9"/>
                  </a:cubicBezTo>
                  <a:cubicBezTo>
                    <a:pt x="31" y="9"/>
                    <a:pt x="35" y="9"/>
                    <a:pt x="37" y="9"/>
                  </a:cubicBezTo>
                  <a:cubicBezTo>
                    <a:pt x="37" y="11"/>
                    <a:pt x="37" y="19"/>
                    <a:pt x="37" y="19"/>
                  </a:cubicBezTo>
                  <a:cubicBezTo>
                    <a:pt x="37" y="19"/>
                    <a:pt x="46" y="19"/>
                    <a:pt x="48" y="19"/>
                  </a:cubicBezTo>
                  <a:cubicBezTo>
                    <a:pt x="48" y="21"/>
                    <a:pt x="48" y="29"/>
                    <a:pt x="48" y="31"/>
                  </a:cubicBezTo>
                  <a:cubicBezTo>
                    <a:pt x="46" y="31"/>
                    <a:pt x="40" y="31"/>
                    <a:pt x="38" y="31"/>
                  </a:cubicBezTo>
                  <a:cubicBezTo>
                    <a:pt x="38" y="29"/>
                    <a:pt x="38" y="21"/>
                    <a:pt x="38" y="21"/>
                  </a:cubicBezTo>
                  <a:lnTo>
                    <a:pt x="29" y="21"/>
                  </a:lnTo>
                  <a:lnTo>
                    <a:pt x="29" y="40"/>
                  </a:lnTo>
                  <a:lnTo>
                    <a:pt x="56" y="40"/>
                  </a:lnTo>
                  <a:lnTo>
                    <a:pt x="56" y="9"/>
                  </a:lnTo>
                  <a:cubicBezTo>
                    <a:pt x="56" y="9"/>
                    <a:pt x="47" y="9"/>
                    <a:pt x="45" y="9"/>
                  </a:cubicBezTo>
                  <a:cubicBezTo>
                    <a:pt x="45" y="7"/>
                    <a:pt x="45" y="0"/>
                    <a:pt x="45" y="0"/>
                  </a:cubicBezTo>
                  <a:lnTo>
                    <a:pt x="43" y="0"/>
                  </a:lnTo>
                  <a:close/>
                  <a:moveTo>
                    <a:pt x="41" y="3"/>
                  </a:moveTo>
                  <a:cubicBezTo>
                    <a:pt x="41" y="5"/>
                    <a:pt x="41" y="13"/>
                    <a:pt x="41" y="13"/>
                  </a:cubicBezTo>
                  <a:cubicBezTo>
                    <a:pt x="41" y="13"/>
                    <a:pt x="50" y="13"/>
                    <a:pt x="53" y="13"/>
                  </a:cubicBezTo>
                  <a:cubicBezTo>
                    <a:pt x="53" y="16"/>
                    <a:pt x="53" y="34"/>
                    <a:pt x="53" y="37"/>
                  </a:cubicBezTo>
                  <a:cubicBezTo>
                    <a:pt x="50" y="37"/>
                    <a:pt x="35" y="37"/>
                    <a:pt x="33" y="37"/>
                  </a:cubicBezTo>
                  <a:cubicBezTo>
                    <a:pt x="33" y="34"/>
                    <a:pt x="33" y="27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7"/>
                    <a:pt x="34" y="34"/>
                    <a:pt x="34" y="34"/>
                  </a:cubicBezTo>
                  <a:lnTo>
                    <a:pt x="52" y="34"/>
                  </a:lnTo>
                  <a:lnTo>
                    <a:pt x="52" y="16"/>
                  </a:lnTo>
                  <a:cubicBezTo>
                    <a:pt x="52" y="16"/>
                    <a:pt x="43" y="16"/>
                    <a:pt x="40" y="16"/>
                  </a:cubicBezTo>
                  <a:cubicBezTo>
                    <a:pt x="40" y="13"/>
                    <a:pt x="40" y="5"/>
                    <a:pt x="40" y="5"/>
                  </a:cubicBezTo>
                  <a:lnTo>
                    <a:pt x="26" y="5"/>
                  </a:lnTo>
                  <a:cubicBezTo>
                    <a:pt x="26" y="5"/>
                    <a:pt x="26" y="12"/>
                    <a:pt x="26" y="14"/>
                  </a:cubicBezTo>
                  <a:cubicBezTo>
                    <a:pt x="23" y="14"/>
                    <a:pt x="10" y="14"/>
                    <a:pt x="10" y="14"/>
                  </a:cubicBezTo>
                  <a:lnTo>
                    <a:pt x="10" y="34"/>
                  </a:lnTo>
                  <a:cubicBezTo>
                    <a:pt x="10" y="34"/>
                    <a:pt x="14" y="34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4" y="35"/>
                    <a:pt x="10" y="35"/>
                    <a:pt x="10" y="35"/>
                  </a:cubicBezTo>
                  <a:lnTo>
                    <a:pt x="10" y="42"/>
                  </a:lnTo>
                  <a:cubicBezTo>
                    <a:pt x="10" y="42"/>
                    <a:pt x="14" y="42"/>
                    <a:pt x="16" y="42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4" y="44"/>
                    <a:pt x="10" y="44"/>
                    <a:pt x="10" y="44"/>
                  </a:cubicBezTo>
                  <a:lnTo>
                    <a:pt x="10" y="60"/>
                  </a:lnTo>
                  <a:cubicBezTo>
                    <a:pt x="10" y="60"/>
                    <a:pt x="28" y="60"/>
                    <a:pt x="31" y="60"/>
                  </a:cubicBezTo>
                  <a:cubicBezTo>
                    <a:pt x="31" y="63"/>
                    <a:pt x="31" y="72"/>
                    <a:pt x="31" y="72"/>
                  </a:cubicBezTo>
                  <a:lnTo>
                    <a:pt x="73" y="72"/>
                  </a:lnTo>
                  <a:lnTo>
                    <a:pt x="73" y="50"/>
                  </a:lnTo>
                  <a:lnTo>
                    <a:pt x="49" y="50"/>
                  </a:lnTo>
                  <a:lnTo>
                    <a:pt x="49" y="60"/>
                  </a:lnTo>
                  <a:cubicBezTo>
                    <a:pt x="49" y="60"/>
                    <a:pt x="55" y="60"/>
                    <a:pt x="57" y="60"/>
                  </a:cubicBezTo>
                  <a:cubicBezTo>
                    <a:pt x="57" y="60"/>
                    <a:pt x="57" y="61"/>
                    <a:pt x="57" y="62"/>
                  </a:cubicBezTo>
                  <a:cubicBezTo>
                    <a:pt x="55" y="62"/>
                    <a:pt x="49" y="62"/>
                    <a:pt x="47" y="62"/>
                  </a:cubicBezTo>
                  <a:cubicBezTo>
                    <a:pt x="47" y="59"/>
                    <a:pt x="47" y="51"/>
                    <a:pt x="47" y="49"/>
                  </a:cubicBezTo>
                  <a:cubicBezTo>
                    <a:pt x="50" y="49"/>
                    <a:pt x="72" y="49"/>
                    <a:pt x="75" y="49"/>
                  </a:cubicBezTo>
                  <a:cubicBezTo>
                    <a:pt x="75" y="52"/>
                    <a:pt x="75" y="71"/>
                    <a:pt x="75" y="74"/>
                  </a:cubicBezTo>
                  <a:cubicBezTo>
                    <a:pt x="72" y="74"/>
                    <a:pt x="32" y="74"/>
                    <a:pt x="29" y="74"/>
                  </a:cubicBezTo>
                  <a:cubicBezTo>
                    <a:pt x="29" y="72"/>
                    <a:pt x="29" y="63"/>
                    <a:pt x="29" y="63"/>
                  </a:cubicBezTo>
                  <a:cubicBezTo>
                    <a:pt x="29" y="63"/>
                    <a:pt x="10" y="63"/>
                    <a:pt x="7" y="63"/>
                  </a:cubicBezTo>
                  <a:cubicBezTo>
                    <a:pt x="7" y="60"/>
                    <a:pt x="7" y="51"/>
                    <a:pt x="7" y="51"/>
                  </a:cubicBezTo>
                  <a:cubicBezTo>
                    <a:pt x="7" y="51"/>
                    <a:pt x="5" y="51"/>
                    <a:pt x="4" y="51"/>
                  </a:cubicBezTo>
                  <a:cubicBezTo>
                    <a:pt x="4" y="48"/>
                    <a:pt x="4" y="31"/>
                    <a:pt x="4" y="28"/>
                  </a:cubicBezTo>
                  <a:cubicBezTo>
                    <a:pt x="5" y="28"/>
                    <a:pt x="7" y="28"/>
                    <a:pt x="7" y="28"/>
                  </a:cubicBezTo>
                  <a:cubicBezTo>
                    <a:pt x="7" y="28"/>
                    <a:pt x="7" y="15"/>
                    <a:pt x="7" y="13"/>
                  </a:cubicBezTo>
                  <a:cubicBezTo>
                    <a:pt x="10" y="13"/>
                    <a:pt x="24" y="13"/>
                    <a:pt x="24" y="13"/>
                  </a:cubicBezTo>
                  <a:cubicBezTo>
                    <a:pt x="24" y="13"/>
                    <a:pt x="24" y="5"/>
                    <a:pt x="24" y="3"/>
                  </a:cubicBezTo>
                  <a:cubicBezTo>
                    <a:pt x="27" y="3"/>
                    <a:pt x="39" y="3"/>
                    <a:pt x="41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Freeform 24"/>
            <p:cNvSpPr>
              <a:spLocks noEditPoints="1"/>
            </p:cNvSpPr>
            <p:nvPr/>
          </p:nvSpPr>
          <p:spPr bwMode="auto">
            <a:xfrm>
              <a:off x="5150" y="3924"/>
              <a:ext cx="503" cy="391"/>
            </a:xfrm>
            <a:custGeom>
              <a:avLst/>
              <a:gdLst>
                <a:gd name="T0" fmla="*/ 0 w 99"/>
                <a:gd name="T1" fmla="*/ 0 h 77"/>
                <a:gd name="T2" fmla="*/ 446718664 w 99"/>
                <a:gd name="T3" fmla="*/ 500402359 h 77"/>
                <a:gd name="T4" fmla="*/ 218937172 w 99"/>
                <a:gd name="T5" fmla="*/ 159576850 h 77"/>
                <a:gd name="T6" fmla="*/ 309064316 w 99"/>
                <a:gd name="T7" fmla="*/ 341254319 h 77"/>
                <a:gd name="T8" fmla="*/ 356611448 w 99"/>
                <a:gd name="T9" fmla="*/ 251504717 h 77"/>
                <a:gd name="T10" fmla="*/ 103920872 w 99"/>
                <a:gd name="T11" fmla="*/ 410652599 h 77"/>
                <a:gd name="T12" fmla="*/ 401443192 w 99"/>
                <a:gd name="T13" fmla="*/ 91927868 h 77"/>
                <a:gd name="T14" fmla="*/ 607013018 w 99"/>
                <a:gd name="T15" fmla="*/ 329768522 h 77"/>
                <a:gd name="T16" fmla="*/ 859703725 w 99"/>
                <a:gd name="T17" fmla="*/ 536696807 h 77"/>
                <a:gd name="T18" fmla="*/ 952082597 w 99"/>
                <a:gd name="T19" fmla="*/ 785510002 h 77"/>
                <a:gd name="T20" fmla="*/ 492084742 w 99"/>
                <a:gd name="T21" fmla="*/ 614876292 h 77"/>
                <a:gd name="T22" fmla="*/ 643038365 w 99"/>
                <a:gd name="T23" fmla="*/ 637436388 h 77"/>
                <a:gd name="T24" fmla="*/ 550642814 w 99"/>
                <a:gd name="T25" fmla="*/ 729447929 h 77"/>
                <a:gd name="T26" fmla="*/ 722050022 w 99"/>
                <a:gd name="T27" fmla="*/ 525211009 h 77"/>
                <a:gd name="T28" fmla="*/ 401443192 w 99"/>
                <a:gd name="T29" fmla="*/ 877522346 h 77"/>
                <a:gd name="T30" fmla="*/ 1031182283 w 99"/>
                <a:gd name="T31" fmla="*/ 866481958 h 77"/>
                <a:gd name="T32" fmla="*/ 1135103156 w 99"/>
                <a:gd name="T33" fmla="*/ 684787854 h 77"/>
                <a:gd name="T34" fmla="*/ 859703725 w 99"/>
                <a:gd name="T35" fmla="*/ 433198822 h 77"/>
                <a:gd name="T36" fmla="*/ 710507381 w 99"/>
                <a:gd name="T37" fmla="*/ 285107801 h 77"/>
                <a:gd name="T38" fmla="*/ 710507381 w 99"/>
                <a:gd name="T39" fmla="*/ 251504717 h 77"/>
                <a:gd name="T40" fmla="*/ 435623130 w 99"/>
                <a:gd name="T41" fmla="*/ 0 h 77"/>
                <a:gd name="T42" fmla="*/ 676771171 w 99"/>
                <a:gd name="T43" fmla="*/ 274050783 h 77"/>
                <a:gd name="T44" fmla="*/ 688296517 w 99"/>
                <a:gd name="T45" fmla="*/ 444255683 h 77"/>
                <a:gd name="T46" fmla="*/ 1078644820 w 99"/>
                <a:gd name="T47" fmla="*/ 684787854 h 77"/>
                <a:gd name="T48" fmla="*/ 446718664 w 99"/>
                <a:gd name="T49" fmla="*/ 832861600 h 77"/>
                <a:gd name="T50" fmla="*/ 688296517 w 99"/>
                <a:gd name="T51" fmla="*/ 570299890 h 77"/>
                <a:gd name="T52" fmla="*/ 457817476 w 99"/>
                <a:gd name="T53" fmla="*/ 581273107 h 77"/>
                <a:gd name="T54" fmla="*/ 974723409 w 99"/>
                <a:gd name="T55" fmla="*/ 821821238 h 77"/>
                <a:gd name="T56" fmla="*/ 1042294336 w 99"/>
                <a:gd name="T57" fmla="*/ 684787854 h 77"/>
                <a:gd name="T58" fmla="*/ 859703725 w 99"/>
                <a:gd name="T59" fmla="*/ 478288379 h 77"/>
                <a:gd name="T60" fmla="*/ 688296517 w 99"/>
                <a:gd name="T61" fmla="*/ 466802550 h 77"/>
                <a:gd name="T62" fmla="*/ 643038365 w 99"/>
                <a:gd name="T63" fmla="*/ 274050783 h 77"/>
                <a:gd name="T64" fmla="*/ 67469016 w 99"/>
                <a:gd name="T65" fmla="*/ 56146549 h 77"/>
                <a:gd name="T66" fmla="*/ 390347658 w 99"/>
                <a:gd name="T67" fmla="*/ 444255683 h 77"/>
                <a:gd name="T68" fmla="*/ 263786110 w 99"/>
                <a:gd name="T69" fmla="*/ 204237565 h 77"/>
                <a:gd name="T70" fmla="*/ 263786110 w 99"/>
                <a:gd name="T71" fmla="*/ 296164793 h 77"/>
                <a:gd name="T72" fmla="*/ 412985732 w 99"/>
                <a:gd name="T73" fmla="*/ 204237565 h 77"/>
                <a:gd name="T74" fmla="*/ 45278881 w 99"/>
                <a:gd name="T75" fmla="*/ 455741638 h 77"/>
                <a:gd name="T76" fmla="*/ 424080591 w 99"/>
                <a:gd name="T77" fmla="*/ 33603728 h 77"/>
                <a:gd name="T78" fmla="*/ 688296517 w 99"/>
                <a:gd name="T79" fmla="*/ 673302056 h 77"/>
                <a:gd name="T80" fmla="*/ 584375619 w 99"/>
                <a:gd name="T81" fmla="*/ 684787854 h 77"/>
                <a:gd name="T82" fmla="*/ 665659088 w 99"/>
                <a:gd name="T83" fmla="*/ 673302056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" h="77">
                  <a:moveTo>
                    <a:pt x="38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14"/>
                  </a:lnTo>
                  <a:lnTo>
                    <a:pt x="19" y="14"/>
                  </a:lnTo>
                  <a:lnTo>
                    <a:pt x="19" y="30"/>
                  </a:lnTo>
                  <a:lnTo>
                    <a:pt x="27" y="30"/>
                  </a:lnTo>
                  <a:cubicBezTo>
                    <a:pt x="27" y="30"/>
                    <a:pt x="27" y="24"/>
                    <a:pt x="27" y="22"/>
                  </a:cubicBezTo>
                  <a:cubicBezTo>
                    <a:pt x="28" y="22"/>
                    <a:pt x="29" y="22"/>
                    <a:pt x="31" y="22"/>
                  </a:cubicBezTo>
                  <a:cubicBezTo>
                    <a:pt x="31" y="24"/>
                    <a:pt x="31" y="33"/>
                    <a:pt x="31" y="36"/>
                  </a:cubicBezTo>
                  <a:cubicBezTo>
                    <a:pt x="28" y="36"/>
                    <a:pt x="12" y="36"/>
                    <a:pt x="9" y="36"/>
                  </a:cubicBezTo>
                  <a:cubicBezTo>
                    <a:pt x="9" y="33"/>
                    <a:pt x="9" y="11"/>
                    <a:pt x="9" y="8"/>
                  </a:cubicBezTo>
                  <a:cubicBezTo>
                    <a:pt x="12" y="8"/>
                    <a:pt x="34" y="8"/>
                    <a:pt x="35" y="8"/>
                  </a:cubicBezTo>
                  <a:cubicBezTo>
                    <a:pt x="36" y="9"/>
                    <a:pt x="52" y="24"/>
                    <a:pt x="53" y="25"/>
                  </a:cubicBezTo>
                  <a:cubicBezTo>
                    <a:pt x="53" y="26"/>
                    <a:pt x="53" y="27"/>
                    <a:pt x="53" y="29"/>
                  </a:cubicBezTo>
                  <a:cubicBezTo>
                    <a:pt x="53" y="33"/>
                    <a:pt x="53" y="39"/>
                    <a:pt x="58" y="43"/>
                  </a:cubicBezTo>
                  <a:cubicBezTo>
                    <a:pt x="64" y="48"/>
                    <a:pt x="71" y="48"/>
                    <a:pt x="75" y="47"/>
                  </a:cubicBezTo>
                  <a:cubicBezTo>
                    <a:pt x="77" y="48"/>
                    <a:pt x="86" y="58"/>
                    <a:pt x="87" y="59"/>
                  </a:cubicBezTo>
                  <a:cubicBezTo>
                    <a:pt x="86" y="61"/>
                    <a:pt x="84" y="65"/>
                    <a:pt x="83" y="69"/>
                  </a:cubicBezTo>
                  <a:cubicBezTo>
                    <a:pt x="80" y="69"/>
                    <a:pt x="46" y="69"/>
                    <a:pt x="43" y="69"/>
                  </a:cubicBezTo>
                  <a:cubicBezTo>
                    <a:pt x="43" y="66"/>
                    <a:pt x="43" y="57"/>
                    <a:pt x="43" y="54"/>
                  </a:cubicBezTo>
                  <a:cubicBezTo>
                    <a:pt x="46" y="54"/>
                    <a:pt x="54" y="54"/>
                    <a:pt x="56" y="54"/>
                  </a:cubicBezTo>
                  <a:cubicBezTo>
                    <a:pt x="56" y="55"/>
                    <a:pt x="56" y="55"/>
                    <a:pt x="56" y="56"/>
                  </a:cubicBezTo>
                  <a:cubicBezTo>
                    <a:pt x="54" y="56"/>
                    <a:pt x="48" y="56"/>
                    <a:pt x="48" y="56"/>
                  </a:cubicBezTo>
                  <a:lnTo>
                    <a:pt x="48" y="64"/>
                  </a:lnTo>
                  <a:lnTo>
                    <a:pt x="63" y="64"/>
                  </a:lnTo>
                  <a:lnTo>
                    <a:pt x="63" y="46"/>
                  </a:lnTo>
                  <a:lnTo>
                    <a:pt x="35" y="46"/>
                  </a:lnTo>
                  <a:lnTo>
                    <a:pt x="35" y="77"/>
                  </a:lnTo>
                  <a:lnTo>
                    <a:pt x="89" y="77"/>
                  </a:lnTo>
                  <a:lnTo>
                    <a:pt x="90" y="76"/>
                  </a:lnTo>
                  <a:cubicBezTo>
                    <a:pt x="91" y="71"/>
                    <a:pt x="95" y="63"/>
                    <a:pt x="97" y="61"/>
                  </a:cubicBezTo>
                  <a:lnTo>
                    <a:pt x="99" y="60"/>
                  </a:lnTo>
                  <a:lnTo>
                    <a:pt x="76" y="38"/>
                  </a:lnTo>
                  <a:lnTo>
                    <a:pt x="75" y="38"/>
                  </a:lnTo>
                  <a:cubicBezTo>
                    <a:pt x="75" y="38"/>
                    <a:pt x="68" y="42"/>
                    <a:pt x="63" y="36"/>
                  </a:cubicBezTo>
                  <a:cubicBezTo>
                    <a:pt x="58" y="32"/>
                    <a:pt x="60" y="28"/>
                    <a:pt x="62" y="25"/>
                  </a:cubicBezTo>
                  <a:lnTo>
                    <a:pt x="63" y="23"/>
                  </a:lnTo>
                  <a:lnTo>
                    <a:pt x="62" y="22"/>
                  </a:lnTo>
                  <a:lnTo>
                    <a:pt x="38" y="0"/>
                  </a:lnTo>
                  <a:close/>
                  <a:moveTo>
                    <a:pt x="37" y="3"/>
                  </a:moveTo>
                  <a:cubicBezTo>
                    <a:pt x="38" y="4"/>
                    <a:pt x="57" y="22"/>
                    <a:pt x="59" y="24"/>
                  </a:cubicBezTo>
                  <a:cubicBezTo>
                    <a:pt x="58" y="25"/>
                    <a:pt x="57" y="28"/>
                    <a:pt x="57" y="31"/>
                  </a:cubicBezTo>
                  <a:cubicBezTo>
                    <a:pt x="57" y="33"/>
                    <a:pt x="58" y="36"/>
                    <a:pt x="60" y="39"/>
                  </a:cubicBezTo>
                  <a:cubicBezTo>
                    <a:pt x="65" y="44"/>
                    <a:pt x="72" y="43"/>
                    <a:pt x="76" y="42"/>
                  </a:cubicBezTo>
                  <a:cubicBezTo>
                    <a:pt x="77" y="43"/>
                    <a:pt x="92" y="57"/>
                    <a:pt x="94" y="60"/>
                  </a:cubicBezTo>
                  <a:cubicBezTo>
                    <a:pt x="91" y="63"/>
                    <a:pt x="88" y="70"/>
                    <a:pt x="87" y="73"/>
                  </a:cubicBezTo>
                  <a:cubicBezTo>
                    <a:pt x="84" y="73"/>
                    <a:pt x="42" y="73"/>
                    <a:pt x="39" y="73"/>
                  </a:cubicBezTo>
                  <a:cubicBezTo>
                    <a:pt x="39" y="71"/>
                    <a:pt x="39" y="53"/>
                    <a:pt x="39" y="50"/>
                  </a:cubicBezTo>
                  <a:cubicBezTo>
                    <a:pt x="41" y="50"/>
                    <a:pt x="57" y="50"/>
                    <a:pt x="60" y="50"/>
                  </a:cubicBezTo>
                  <a:cubicBezTo>
                    <a:pt x="60" y="50"/>
                    <a:pt x="60" y="50"/>
                    <a:pt x="60" y="51"/>
                  </a:cubicBezTo>
                  <a:lnTo>
                    <a:pt x="40" y="51"/>
                  </a:lnTo>
                  <a:lnTo>
                    <a:pt x="40" y="72"/>
                  </a:lnTo>
                  <a:lnTo>
                    <a:pt x="85" y="72"/>
                  </a:lnTo>
                  <a:lnTo>
                    <a:pt x="86" y="71"/>
                  </a:lnTo>
                  <a:cubicBezTo>
                    <a:pt x="86" y="68"/>
                    <a:pt x="90" y="62"/>
                    <a:pt x="91" y="60"/>
                  </a:cubicBezTo>
                  <a:lnTo>
                    <a:pt x="92" y="59"/>
                  </a:lnTo>
                  <a:lnTo>
                    <a:pt x="75" y="42"/>
                  </a:lnTo>
                  <a:lnTo>
                    <a:pt x="74" y="43"/>
                  </a:lnTo>
                  <a:cubicBezTo>
                    <a:pt x="73" y="44"/>
                    <a:pt x="66" y="45"/>
                    <a:pt x="60" y="41"/>
                  </a:cubicBezTo>
                  <a:cubicBezTo>
                    <a:pt x="54" y="36"/>
                    <a:pt x="56" y="25"/>
                    <a:pt x="56" y="25"/>
                  </a:cubicBezTo>
                  <a:lnTo>
                    <a:pt x="56" y="24"/>
                  </a:lnTo>
                  <a:lnTo>
                    <a:pt x="37" y="5"/>
                  </a:lnTo>
                  <a:lnTo>
                    <a:pt x="6" y="5"/>
                  </a:lnTo>
                  <a:lnTo>
                    <a:pt x="6" y="39"/>
                  </a:lnTo>
                  <a:lnTo>
                    <a:pt x="34" y="39"/>
                  </a:lnTo>
                  <a:lnTo>
                    <a:pt x="34" y="18"/>
                  </a:lnTo>
                  <a:lnTo>
                    <a:pt x="23" y="18"/>
                  </a:lnTo>
                  <a:cubicBezTo>
                    <a:pt x="23" y="18"/>
                    <a:pt x="23" y="24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4"/>
                    <a:pt x="22" y="20"/>
                    <a:pt x="22" y="18"/>
                  </a:cubicBezTo>
                  <a:cubicBezTo>
                    <a:pt x="25" y="18"/>
                    <a:pt x="33" y="18"/>
                    <a:pt x="36" y="18"/>
                  </a:cubicBezTo>
                  <a:cubicBezTo>
                    <a:pt x="36" y="20"/>
                    <a:pt x="36" y="38"/>
                    <a:pt x="36" y="40"/>
                  </a:cubicBezTo>
                  <a:cubicBezTo>
                    <a:pt x="33" y="40"/>
                    <a:pt x="7" y="40"/>
                    <a:pt x="4" y="40"/>
                  </a:cubicBezTo>
                  <a:cubicBezTo>
                    <a:pt x="4" y="37"/>
                    <a:pt x="4" y="6"/>
                    <a:pt x="4" y="3"/>
                  </a:cubicBezTo>
                  <a:cubicBezTo>
                    <a:pt x="7" y="3"/>
                    <a:pt x="36" y="3"/>
                    <a:pt x="37" y="3"/>
                  </a:cubicBezTo>
                  <a:close/>
                  <a:moveTo>
                    <a:pt x="58" y="59"/>
                  </a:moveTo>
                  <a:lnTo>
                    <a:pt x="60" y="59"/>
                  </a:lnTo>
                  <a:cubicBezTo>
                    <a:pt x="60" y="60"/>
                    <a:pt x="60" y="60"/>
                    <a:pt x="60" y="60"/>
                  </a:cubicBezTo>
                  <a:cubicBezTo>
                    <a:pt x="58" y="60"/>
                    <a:pt x="53" y="60"/>
                    <a:pt x="51" y="60"/>
                  </a:cubicBezTo>
                  <a:cubicBezTo>
                    <a:pt x="51" y="60"/>
                    <a:pt x="51" y="60"/>
                    <a:pt x="51" y="59"/>
                  </a:cubicBezTo>
                  <a:cubicBezTo>
                    <a:pt x="54" y="59"/>
                    <a:pt x="58" y="59"/>
                    <a:pt x="58" y="59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25"/>
            <p:cNvSpPr>
              <a:spLocks noEditPoints="1"/>
            </p:cNvSpPr>
            <p:nvPr/>
          </p:nvSpPr>
          <p:spPr bwMode="auto">
            <a:xfrm>
              <a:off x="5358" y="3435"/>
              <a:ext cx="402" cy="397"/>
            </a:xfrm>
            <a:custGeom>
              <a:avLst/>
              <a:gdLst>
                <a:gd name="T0" fmla="*/ 290392913 w 79"/>
                <a:gd name="T1" fmla="*/ 0 h 78"/>
                <a:gd name="T2" fmla="*/ 116880762 w 79"/>
                <a:gd name="T3" fmla="*/ 45931002 h 78"/>
                <a:gd name="T4" fmla="*/ 0 w 79"/>
                <a:gd name="T5" fmla="*/ 233777023 h 78"/>
                <a:gd name="T6" fmla="*/ 116880762 w 79"/>
                <a:gd name="T7" fmla="*/ 513396603 h 78"/>
                <a:gd name="T8" fmla="*/ 478316092 w 79"/>
                <a:gd name="T9" fmla="*/ 641785660 h 78"/>
                <a:gd name="T10" fmla="*/ 256294235 w 79"/>
                <a:gd name="T11" fmla="*/ 339165111 h 78"/>
                <a:gd name="T12" fmla="*/ 372653333 w 79"/>
                <a:gd name="T13" fmla="*/ 431009738 h 78"/>
                <a:gd name="T14" fmla="*/ 233325777 w 79"/>
                <a:gd name="T15" fmla="*/ 547628478 h 78"/>
                <a:gd name="T16" fmla="*/ 105229530 w 79"/>
                <a:gd name="T17" fmla="*/ 419328018 h 78"/>
                <a:gd name="T18" fmla="*/ 222110287 w 79"/>
                <a:gd name="T19" fmla="*/ 339165111 h 78"/>
                <a:gd name="T20" fmla="*/ 361421250 w 79"/>
                <a:gd name="T21" fmla="*/ 151301556 h 78"/>
                <a:gd name="T22" fmla="*/ 466650749 w 79"/>
                <a:gd name="T23" fmla="*/ 210775927 h 78"/>
                <a:gd name="T24" fmla="*/ 466650749 w 79"/>
                <a:gd name="T25" fmla="*/ 210775927 h 78"/>
                <a:gd name="T26" fmla="*/ 569570464 w 79"/>
                <a:gd name="T27" fmla="*/ 151301556 h 78"/>
                <a:gd name="T28" fmla="*/ 674799989 w 79"/>
                <a:gd name="T29" fmla="*/ 396760451 h 78"/>
                <a:gd name="T30" fmla="*/ 814649982 w 79"/>
                <a:gd name="T31" fmla="*/ 804769093 h 78"/>
                <a:gd name="T32" fmla="*/ 640595355 w 79"/>
                <a:gd name="T33" fmla="*/ 607536378 h 78"/>
                <a:gd name="T34" fmla="*/ 663584631 w 79"/>
                <a:gd name="T35" fmla="*/ 687699931 h 78"/>
                <a:gd name="T36" fmla="*/ 768797435 w 79"/>
                <a:gd name="T37" fmla="*/ 502148412 h 78"/>
                <a:gd name="T38" fmla="*/ 535471786 w 79"/>
                <a:gd name="T39" fmla="*/ 910157054 h 78"/>
                <a:gd name="T40" fmla="*/ 919773583 w 79"/>
                <a:gd name="T41" fmla="*/ 290938829 h 78"/>
                <a:gd name="T42" fmla="*/ 780012121 w 79"/>
                <a:gd name="T43" fmla="*/ 34249287 h 78"/>
                <a:gd name="T44" fmla="*/ 640595355 w 79"/>
                <a:gd name="T45" fmla="*/ 0 h 78"/>
                <a:gd name="T46" fmla="*/ 605978438 w 79"/>
                <a:gd name="T47" fmla="*/ 34249287 h 78"/>
                <a:gd name="T48" fmla="*/ 745825013 w 79"/>
                <a:gd name="T49" fmla="*/ 82386865 h 78"/>
                <a:gd name="T50" fmla="*/ 873937884 w 79"/>
                <a:gd name="T51" fmla="*/ 339165111 h 78"/>
                <a:gd name="T52" fmla="*/ 581324206 w 79"/>
                <a:gd name="T53" fmla="*/ 864243434 h 78"/>
                <a:gd name="T54" fmla="*/ 734159695 w 79"/>
                <a:gd name="T55" fmla="*/ 547628478 h 78"/>
                <a:gd name="T56" fmla="*/ 708983265 w 79"/>
                <a:gd name="T57" fmla="*/ 653467380 h 78"/>
                <a:gd name="T58" fmla="*/ 594760333 w 79"/>
                <a:gd name="T59" fmla="*/ 559310198 h 78"/>
                <a:gd name="T60" fmla="*/ 848748014 w 79"/>
                <a:gd name="T61" fmla="*/ 852561714 h 78"/>
                <a:gd name="T62" fmla="*/ 708983265 w 79"/>
                <a:gd name="T63" fmla="*/ 350846831 h 78"/>
                <a:gd name="T64" fmla="*/ 523718038 w 79"/>
                <a:gd name="T65" fmla="*/ 117069681 h 78"/>
                <a:gd name="T66" fmla="*/ 500834697 w 79"/>
                <a:gd name="T67" fmla="*/ 174320089 h 78"/>
                <a:gd name="T68" fmla="*/ 418505886 w 79"/>
                <a:gd name="T69" fmla="*/ 117069681 h 78"/>
                <a:gd name="T70" fmla="*/ 395621766 w 79"/>
                <a:gd name="T71" fmla="*/ 174320089 h 78"/>
                <a:gd name="T72" fmla="*/ 173948026 w 79"/>
                <a:gd name="T73" fmla="*/ 105387961 h 78"/>
                <a:gd name="T74" fmla="*/ 71025569 w 79"/>
                <a:gd name="T75" fmla="*/ 290938829 h 78"/>
                <a:gd name="T76" fmla="*/ 185268666 w 79"/>
                <a:gd name="T77" fmla="*/ 467465602 h 78"/>
                <a:gd name="T78" fmla="*/ 407273670 w 79"/>
                <a:gd name="T79" fmla="*/ 595854658 h 78"/>
                <a:gd name="T80" fmla="*/ 290392913 w 79"/>
                <a:gd name="T81" fmla="*/ 396760451 h 78"/>
                <a:gd name="T82" fmla="*/ 430259633 w 79"/>
                <a:gd name="T83" fmla="*/ 373759355 h 78"/>
                <a:gd name="T84" fmla="*/ 151082083 w 79"/>
                <a:gd name="T85" fmla="*/ 607536378 h 78"/>
                <a:gd name="T86" fmla="*/ 45852578 w 79"/>
                <a:gd name="T87" fmla="*/ 479147316 h 78"/>
                <a:gd name="T88" fmla="*/ 151082083 w 79"/>
                <a:gd name="T89" fmla="*/ 279708177 h 78"/>
                <a:gd name="T90" fmla="*/ 338554630 w 79"/>
                <a:gd name="T91" fmla="*/ 82386865 h 78"/>
                <a:gd name="T92" fmla="*/ 605978438 w 79"/>
                <a:gd name="T93" fmla="*/ 34249287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8">
                  <a:moveTo>
                    <a:pt x="53" y="0"/>
                  </a:moveTo>
                  <a:lnTo>
                    <a:pt x="25" y="0"/>
                  </a:lnTo>
                  <a:cubicBezTo>
                    <a:pt x="25" y="0"/>
                    <a:pt x="25" y="3"/>
                    <a:pt x="25" y="4"/>
                  </a:cubicBezTo>
                  <a:cubicBezTo>
                    <a:pt x="23" y="4"/>
                    <a:pt x="10" y="4"/>
                    <a:pt x="10" y="4"/>
                  </a:cubicBezTo>
                  <a:cubicBezTo>
                    <a:pt x="10" y="4"/>
                    <a:pt x="10" y="17"/>
                    <a:pt x="10" y="20"/>
                  </a:cubicBezTo>
                  <a:cubicBezTo>
                    <a:pt x="8" y="20"/>
                    <a:pt x="0" y="20"/>
                    <a:pt x="0" y="20"/>
                  </a:cubicBezTo>
                  <a:lnTo>
                    <a:pt x="0" y="44"/>
                  </a:lnTo>
                  <a:cubicBezTo>
                    <a:pt x="0" y="44"/>
                    <a:pt x="8" y="44"/>
                    <a:pt x="10" y="44"/>
                  </a:cubicBezTo>
                  <a:cubicBezTo>
                    <a:pt x="10" y="46"/>
                    <a:pt x="10" y="55"/>
                    <a:pt x="10" y="55"/>
                  </a:cubicBezTo>
                  <a:lnTo>
                    <a:pt x="41" y="55"/>
                  </a:lnTo>
                  <a:lnTo>
                    <a:pt x="41" y="29"/>
                  </a:lnTo>
                  <a:lnTo>
                    <a:pt x="22" y="29"/>
                  </a:lnTo>
                  <a:lnTo>
                    <a:pt x="22" y="37"/>
                  </a:lnTo>
                  <a:cubicBezTo>
                    <a:pt x="22" y="37"/>
                    <a:pt x="29" y="37"/>
                    <a:pt x="32" y="37"/>
                  </a:cubicBezTo>
                  <a:cubicBezTo>
                    <a:pt x="32" y="39"/>
                    <a:pt x="32" y="45"/>
                    <a:pt x="32" y="47"/>
                  </a:cubicBezTo>
                  <a:cubicBezTo>
                    <a:pt x="29" y="47"/>
                    <a:pt x="22" y="47"/>
                    <a:pt x="20" y="47"/>
                  </a:cubicBezTo>
                  <a:cubicBezTo>
                    <a:pt x="20" y="45"/>
                    <a:pt x="20" y="36"/>
                    <a:pt x="20" y="36"/>
                  </a:cubicBezTo>
                  <a:cubicBezTo>
                    <a:pt x="20" y="36"/>
                    <a:pt x="12" y="36"/>
                    <a:pt x="9" y="36"/>
                  </a:cubicBezTo>
                  <a:cubicBezTo>
                    <a:pt x="9" y="34"/>
                    <a:pt x="9" y="31"/>
                    <a:pt x="9" y="29"/>
                  </a:cubicBezTo>
                  <a:cubicBezTo>
                    <a:pt x="11" y="29"/>
                    <a:pt x="19" y="29"/>
                    <a:pt x="19" y="29"/>
                  </a:cubicBezTo>
                  <a:cubicBezTo>
                    <a:pt x="19" y="29"/>
                    <a:pt x="19" y="15"/>
                    <a:pt x="19" y="13"/>
                  </a:cubicBezTo>
                  <a:cubicBezTo>
                    <a:pt x="21" y="13"/>
                    <a:pt x="29" y="13"/>
                    <a:pt x="31" y="13"/>
                  </a:cubicBezTo>
                  <a:cubicBezTo>
                    <a:pt x="31" y="14"/>
                    <a:pt x="31" y="18"/>
                    <a:pt x="31" y="18"/>
                  </a:cubicBezTo>
                  <a:lnTo>
                    <a:pt x="40" y="18"/>
                  </a:lnTo>
                  <a:cubicBezTo>
                    <a:pt x="40" y="18"/>
                    <a:pt x="40" y="15"/>
                    <a:pt x="40" y="13"/>
                  </a:cubicBezTo>
                  <a:cubicBezTo>
                    <a:pt x="40" y="15"/>
                    <a:pt x="40" y="18"/>
                    <a:pt x="40" y="18"/>
                  </a:cubicBezTo>
                  <a:lnTo>
                    <a:pt x="49" y="18"/>
                  </a:lnTo>
                  <a:cubicBezTo>
                    <a:pt x="49" y="18"/>
                    <a:pt x="49" y="15"/>
                    <a:pt x="49" y="13"/>
                  </a:cubicBezTo>
                  <a:cubicBezTo>
                    <a:pt x="51" y="13"/>
                    <a:pt x="55" y="13"/>
                    <a:pt x="58" y="13"/>
                  </a:cubicBezTo>
                  <a:cubicBezTo>
                    <a:pt x="58" y="16"/>
                    <a:pt x="58" y="34"/>
                    <a:pt x="58" y="34"/>
                  </a:cubicBezTo>
                  <a:cubicBezTo>
                    <a:pt x="58" y="34"/>
                    <a:pt x="67" y="34"/>
                    <a:pt x="70" y="34"/>
                  </a:cubicBezTo>
                  <a:cubicBezTo>
                    <a:pt x="70" y="37"/>
                    <a:pt x="70" y="66"/>
                    <a:pt x="70" y="69"/>
                  </a:cubicBezTo>
                  <a:cubicBezTo>
                    <a:pt x="67" y="69"/>
                    <a:pt x="57" y="69"/>
                    <a:pt x="55" y="69"/>
                  </a:cubicBezTo>
                  <a:cubicBezTo>
                    <a:pt x="55" y="66"/>
                    <a:pt x="55" y="54"/>
                    <a:pt x="55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7" y="54"/>
                    <a:pt x="57" y="59"/>
                    <a:pt x="57" y="59"/>
                  </a:cubicBezTo>
                  <a:lnTo>
                    <a:pt x="66" y="59"/>
                  </a:lnTo>
                  <a:lnTo>
                    <a:pt x="66" y="43"/>
                  </a:lnTo>
                  <a:lnTo>
                    <a:pt x="46" y="43"/>
                  </a:lnTo>
                  <a:lnTo>
                    <a:pt x="46" y="78"/>
                  </a:lnTo>
                  <a:lnTo>
                    <a:pt x="79" y="78"/>
                  </a:lnTo>
                  <a:lnTo>
                    <a:pt x="79" y="25"/>
                  </a:lnTo>
                  <a:cubicBezTo>
                    <a:pt x="79" y="25"/>
                    <a:pt x="69" y="25"/>
                    <a:pt x="67" y="25"/>
                  </a:cubicBezTo>
                  <a:cubicBezTo>
                    <a:pt x="67" y="22"/>
                    <a:pt x="67" y="3"/>
                    <a:pt x="67" y="3"/>
                  </a:cubicBezTo>
                  <a:cubicBezTo>
                    <a:pt x="67" y="3"/>
                    <a:pt x="57" y="3"/>
                    <a:pt x="55" y="3"/>
                  </a:cubicBezTo>
                  <a:cubicBezTo>
                    <a:pt x="55" y="2"/>
                    <a:pt x="55" y="0"/>
                    <a:pt x="55" y="0"/>
                  </a:cubicBezTo>
                  <a:lnTo>
                    <a:pt x="53" y="0"/>
                  </a:lnTo>
                  <a:close/>
                  <a:moveTo>
                    <a:pt x="52" y="3"/>
                  </a:moveTo>
                  <a:cubicBezTo>
                    <a:pt x="52" y="4"/>
                    <a:pt x="52" y="7"/>
                    <a:pt x="52" y="7"/>
                  </a:cubicBezTo>
                  <a:cubicBezTo>
                    <a:pt x="52" y="7"/>
                    <a:pt x="61" y="7"/>
                    <a:pt x="64" y="7"/>
                  </a:cubicBezTo>
                  <a:cubicBezTo>
                    <a:pt x="64" y="10"/>
                    <a:pt x="64" y="29"/>
                    <a:pt x="64" y="29"/>
                  </a:cubicBezTo>
                  <a:cubicBezTo>
                    <a:pt x="64" y="29"/>
                    <a:pt x="73" y="29"/>
                    <a:pt x="75" y="29"/>
                  </a:cubicBezTo>
                  <a:cubicBezTo>
                    <a:pt x="75" y="32"/>
                    <a:pt x="75" y="71"/>
                    <a:pt x="75" y="74"/>
                  </a:cubicBezTo>
                  <a:cubicBezTo>
                    <a:pt x="72" y="74"/>
                    <a:pt x="53" y="74"/>
                    <a:pt x="50" y="74"/>
                  </a:cubicBezTo>
                  <a:cubicBezTo>
                    <a:pt x="50" y="71"/>
                    <a:pt x="50" y="49"/>
                    <a:pt x="50" y="47"/>
                  </a:cubicBezTo>
                  <a:cubicBezTo>
                    <a:pt x="52" y="47"/>
                    <a:pt x="60" y="47"/>
                    <a:pt x="63" y="47"/>
                  </a:cubicBezTo>
                  <a:cubicBezTo>
                    <a:pt x="63" y="49"/>
                    <a:pt x="63" y="54"/>
                    <a:pt x="63" y="56"/>
                  </a:cubicBezTo>
                  <a:cubicBezTo>
                    <a:pt x="62" y="56"/>
                    <a:pt x="61" y="56"/>
                    <a:pt x="61" y="56"/>
                  </a:cubicBezTo>
                  <a:cubicBezTo>
                    <a:pt x="61" y="54"/>
                    <a:pt x="61" y="48"/>
                    <a:pt x="61" y="48"/>
                  </a:cubicBezTo>
                  <a:lnTo>
                    <a:pt x="51" y="48"/>
                  </a:lnTo>
                  <a:lnTo>
                    <a:pt x="51" y="73"/>
                  </a:lnTo>
                  <a:lnTo>
                    <a:pt x="73" y="73"/>
                  </a:lnTo>
                  <a:lnTo>
                    <a:pt x="73" y="30"/>
                  </a:lnTo>
                  <a:cubicBezTo>
                    <a:pt x="73" y="30"/>
                    <a:pt x="63" y="30"/>
                    <a:pt x="61" y="30"/>
                  </a:cubicBezTo>
                  <a:cubicBezTo>
                    <a:pt x="61" y="28"/>
                    <a:pt x="61" y="10"/>
                    <a:pt x="61" y="10"/>
                  </a:cubicBezTo>
                  <a:lnTo>
                    <a:pt x="45" y="10"/>
                  </a:lnTo>
                  <a:cubicBezTo>
                    <a:pt x="45" y="10"/>
                    <a:pt x="45" y="13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3"/>
                    <a:pt x="43" y="10"/>
                    <a:pt x="43" y="10"/>
                  </a:cubicBezTo>
                  <a:lnTo>
                    <a:pt x="36" y="10"/>
                  </a:lnTo>
                  <a:cubicBezTo>
                    <a:pt x="36" y="10"/>
                    <a:pt x="36" y="13"/>
                    <a:pt x="36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3"/>
                    <a:pt x="34" y="9"/>
                    <a:pt x="34" y="9"/>
                  </a:cubicBezTo>
                  <a:lnTo>
                    <a:pt x="15" y="9"/>
                  </a:lnTo>
                  <a:cubicBezTo>
                    <a:pt x="15" y="9"/>
                    <a:pt x="15" y="23"/>
                    <a:pt x="15" y="25"/>
                  </a:cubicBezTo>
                  <a:cubicBezTo>
                    <a:pt x="13" y="25"/>
                    <a:pt x="6" y="25"/>
                    <a:pt x="6" y="25"/>
                  </a:cubicBezTo>
                  <a:lnTo>
                    <a:pt x="6" y="40"/>
                  </a:lnTo>
                  <a:cubicBezTo>
                    <a:pt x="6" y="40"/>
                    <a:pt x="14" y="40"/>
                    <a:pt x="16" y="40"/>
                  </a:cubicBezTo>
                  <a:cubicBezTo>
                    <a:pt x="16" y="42"/>
                    <a:pt x="16" y="51"/>
                    <a:pt x="16" y="51"/>
                  </a:cubicBezTo>
                  <a:lnTo>
                    <a:pt x="35" y="51"/>
                  </a:lnTo>
                  <a:lnTo>
                    <a:pt x="35" y="34"/>
                  </a:lnTo>
                  <a:cubicBezTo>
                    <a:pt x="35" y="34"/>
                    <a:pt x="28" y="34"/>
                    <a:pt x="25" y="34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8" y="32"/>
                    <a:pt x="35" y="32"/>
                    <a:pt x="37" y="32"/>
                  </a:cubicBezTo>
                  <a:cubicBezTo>
                    <a:pt x="37" y="35"/>
                    <a:pt x="37" y="49"/>
                    <a:pt x="37" y="52"/>
                  </a:cubicBezTo>
                  <a:cubicBezTo>
                    <a:pt x="35" y="52"/>
                    <a:pt x="16" y="52"/>
                    <a:pt x="13" y="52"/>
                  </a:cubicBezTo>
                  <a:cubicBezTo>
                    <a:pt x="13" y="50"/>
                    <a:pt x="13" y="41"/>
                    <a:pt x="13" y="41"/>
                  </a:cubicBezTo>
                  <a:cubicBezTo>
                    <a:pt x="13" y="41"/>
                    <a:pt x="6" y="41"/>
                    <a:pt x="4" y="41"/>
                  </a:cubicBezTo>
                  <a:cubicBezTo>
                    <a:pt x="4" y="38"/>
                    <a:pt x="4" y="26"/>
                    <a:pt x="4" y="24"/>
                  </a:cubicBezTo>
                  <a:cubicBezTo>
                    <a:pt x="6" y="24"/>
                    <a:pt x="13" y="24"/>
                    <a:pt x="13" y="24"/>
                  </a:cubicBezTo>
                  <a:cubicBezTo>
                    <a:pt x="13" y="24"/>
                    <a:pt x="13" y="10"/>
                    <a:pt x="13" y="7"/>
                  </a:cubicBezTo>
                  <a:cubicBezTo>
                    <a:pt x="16" y="7"/>
                    <a:pt x="29" y="7"/>
                    <a:pt x="29" y="7"/>
                  </a:cubicBezTo>
                  <a:cubicBezTo>
                    <a:pt x="29" y="7"/>
                    <a:pt x="29" y="4"/>
                    <a:pt x="29" y="3"/>
                  </a:cubicBezTo>
                  <a:cubicBezTo>
                    <a:pt x="32" y="3"/>
                    <a:pt x="49" y="3"/>
                    <a:pt x="52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Freeform 26"/>
            <p:cNvSpPr>
              <a:spLocks noEditPoints="1"/>
            </p:cNvSpPr>
            <p:nvPr/>
          </p:nvSpPr>
          <p:spPr bwMode="auto">
            <a:xfrm>
              <a:off x="5354" y="3720"/>
              <a:ext cx="395" cy="504"/>
            </a:xfrm>
            <a:custGeom>
              <a:avLst/>
              <a:gdLst>
                <a:gd name="T0" fmla="*/ 0 w 78"/>
                <a:gd name="T1" fmla="*/ 0 h 99"/>
                <a:gd name="T2" fmla="*/ 267344736 w 78"/>
                <a:gd name="T3" fmla="*/ 737284927 h 99"/>
                <a:gd name="T4" fmla="*/ 409627660 w 78"/>
                <a:gd name="T5" fmla="*/ 737284927 h 99"/>
                <a:gd name="T6" fmla="*/ 420405539 w 78"/>
                <a:gd name="T7" fmla="*/ 888849436 h 99"/>
                <a:gd name="T8" fmla="*/ 676888894 w 78"/>
                <a:gd name="T9" fmla="*/ 1157746693 h 99"/>
                <a:gd name="T10" fmla="*/ 854285551 w 78"/>
                <a:gd name="T11" fmla="*/ 1040478356 h 99"/>
                <a:gd name="T12" fmla="*/ 865047068 w 78"/>
                <a:gd name="T13" fmla="*/ 408742483 h 99"/>
                <a:gd name="T14" fmla="*/ 521180177 w 78"/>
                <a:gd name="T15" fmla="*/ 737284927 h 99"/>
                <a:gd name="T16" fmla="*/ 720622084 w 78"/>
                <a:gd name="T17" fmla="*/ 560392239 h 99"/>
                <a:gd name="T18" fmla="*/ 633239080 w 78"/>
                <a:gd name="T19" fmla="*/ 654698286 h 99"/>
                <a:gd name="T20" fmla="*/ 611210988 w 78"/>
                <a:gd name="T21" fmla="*/ 503048535 h 99"/>
                <a:gd name="T22" fmla="*/ 775539136 w 78"/>
                <a:gd name="T23" fmla="*/ 957891073 h 99"/>
                <a:gd name="T24" fmla="*/ 532463904 w 78"/>
                <a:gd name="T25" fmla="*/ 877584823 h 99"/>
                <a:gd name="T26" fmla="*/ 488291242 w 78"/>
                <a:gd name="T27" fmla="*/ 677729202 h 99"/>
                <a:gd name="T28" fmla="*/ 100791664 w 78"/>
                <a:gd name="T29" fmla="*/ 408742483 h 99"/>
                <a:gd name="T30" fmla="*/ 398783280 w 78"/>
                <a:gd name="T31" fmla="*/ 117336810 h 99"/>
                <a:gd name="T32" fmla="*/ 243074589 w 78"/>
                <a:gd name="T33" fmla="*/ 362749153 h 99"/>
                <a:gd name="T34" fmla="*/ 333022515 w 78"/>
                <a:gd name="T35" fmla="*/ 314457396 h 99"/>
                <a:gd name="T36" fmla="*/ 166553072 w 78"/>
                <a:gd name="T37" fmla="*/ 222904080 h 99"/>
                <a:gd name="T38" fmla="*/ 499574943 w 78"/>
                <a:gd name="T39" fmla="*/ 457055231 h 99"/>
                <a:gd name="T40" fmla="*/ 477530363 w 78"/>
                <a:gd name="T41" fmla="*/ 0 h 99"/>
                <a:gd name="T42" fmla="*/ 455502266 w 78"/>
                <a:gd name="T43" fmla="*/ 420530396 h 99"/>
                <a:gd name="T44" fmla="*/ 199441906 w 78"/>
                <a:gd name="T45" fmla="*/ 257199452 h 99"/>
                <a:gd name="T46" fmla="*/ 300133706 w 78"/>
                <a:gd name="T47" fmla="*/ 268898056 h 99"/>
                <a:gd name="T48" fmla="*/ 210202759 w 78"/>
                <a:gd name="T49" fmla="*/ 397498706 h 99"/>
                <a:gd name="T50" fmla="*/ 444657891 w 78"/>
                <a:gd name="T51" fmla="*/ 71254298 h 99"/>
                <a:gd name="T52" fmla="*/ 65761408 w 78"/>
                <a:gd name="T53" fmla="*/ 431794231 h 99"/>
                <a:gd name="T54" fmla="*/ 288949326 w 78"/>
                <a:gd name="T55" fmla="*/ 654698286 h 99"/>
                <a:gd name="T56" fmla="*/ 488291242 w 78"/>
                <a:gd name="T57" fmla="*/ 865797688 h 99"/>
                <a:gd name="T58" fmla="*/ 488291242 w 78"/>
                <a:gd name="T59" fmla="*/ 888849436 h 99"/>
                <a:gd name="T60" fmla="*/ 676888894 w 78"/>
                <a:gd name="T61" fmla="*/ 1052176934 h 99"/>
                <a:gd name="T62" fmla="*/ 810553005 w 78"/>
                <a:gd name="T63" fmla="*/ 994399137 h 99"/>
                <a:gd name="T64" fmla="*/ 576097103 w 78"/>
                <a:gd name="T65" fmla="*/ 468753676 h 99"/>
                <a:gd name="T66" fmla="*/ 665705051 w 78"/>
                <a:gd name="T67" fmla="*/ 700692262 h 99"/>
                <a:gd name="T68" fmla="*/ 676888894 w 78"/>
                <a:gd name="T69" fmla="*/ 597351033 h 99"/>
                <a:gd name="T70" fmla="*/ 565336351 w 78"/>
                <a:gd name="T71" fmla="*/ 700692262 h 99"/>
                <a:gd name="T72" fmla="*/ 821396742 w 78"/>
                <a:gd name="T73" fmla="*/ 457055231 h 99"/>
                <a:gd name="T74" fmla="*/ 676888894 w 78"/>
                <a:gd name="T75" fmla="*/ 1100488877 h 99"/>
                <a:gd name="T76" fmla="*/ 488291242 w 78"/>
                <a:gd name="T77" fmla="*/ 817591172 h 99"/>
                <a:gd name="T78" fmla="*/ 267344736 w 78"/>
                <a:gd name="T79" fmla="*/ 688993689 h 99"/>
                <a:gd name="T80" fmla="*/ 43649688 w 78"/>
                <a:gd name="T81" fmla="*/ 45993976 h 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9">
                  <a:moveTo>
                    <a:pt x="43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24" y="63"/>
                  </a:lnTo>
                  <a:lnTo>
                    <a:pt x="26" y="62"/>
                  </a:lnTo>
                  <a:cubicBezTo>
                    <a:pt x="29" y="60"/>
                    <a:pt x="32" y="58"/>
                    <a:pt x="37" y="63"/>
                  </a:cubicBezTo>
                  <a:cubicBezTo>
                    <a:pt x="42" y="68"/>
                    <a:pt x="39" y="75"/>
                    <a:pt x="39" y="75"/>
                  </a:cubicBezTo>
                  <a:lnTo>
                    <a:pt x="38" y="76"/>
                  </a:lnTo>
                  <a:lnTo>
                    <a:pt x="39" y="77"/>
                  </a:lnTo>
                  <a:lnTo>
                    <a:pt x="61" y="99"/>
                  </a:lnTo>
                  <a:lnTo>
                    <a:pt x="62" y="97"/>
                  </a:lnTo>
                  <a:cubicBezTo>
                    <a:pt x="64" y="94"/>
                    <a:pt x="72" y="91"/>
                    <a:pt x="77" y="89"/>
                  </a:cubicBezTo>
                  <a:lnTo>
                    <a:pt x="78" y="89"/>
                  </a:lnTo>
                  <a:lnTo>
                    <a:pt x="78" y="35"/>
                  </a:lnTo>
                  <a:lnTo>
                    <a:pt x="47" y="35"/>
                  </a:lnTo>
                  <a:lnTo>
                    <a:pt x="47" y="63"/>
                  </a:lnTo>
                  <a:lnTo>
                    <a:pt x="65" y="63"/>
                  </a:lnTo>
                  <a:lnTo>
                    <a:pt x="65" y="48"/>
                  </a:lnTo>
                  <a:lnTo>
                    <a:pt x="57" y="48"/>
                  </a:lnTo>
                  <a:cubicBezTo>
                    <a:pt x="57" y="48"/>
                    <a:pt x="57" y="54"/>
                    <a:pt x="57" y="56"/>
                  </a:cubicBezTo>
                  <a:cubicBezTo>
                    <a:pt x="56" y="56"/>
                    <a:pt x="56" y="56"/>
                    <a:pt x="55" y="56"/>
                  </a:cubicBezTo>
                  <a:cubicBezTo>
                    <a:pt x="55" y="54"/>
                    <a:pt x="55" y="46"/>
                    <a:pt x="55" y="43"/>
                  </a:cubicBezTo>
                  <a:cubicBezTo>
                    <a:pt x="57" y="43"/>
                    <a:pt x="67" y="43"/>
                    <a:pt x="70" y="43"/>
                  </a:cubicBezTo>
                  <a:cubicBezTo>
                    <a:pt x="70" y="46"/>
                    <a:pt x="70" y="80"/>
                    <a:pt x="70" y="82"/>
                  </a:cubicBezTo>
                  <a:cubicBezTo>
                    <a:pt x="66" y="83"/>
                    <a:pt x="62" y="86"/>
                    <a:pt x="60" y="87"/>
                  </a:cubicBezTo>
                  <a:cubicBezTo>
                    <a:pt x="58" y="85"/>
                    <a:pt x="49" y="76"/>
                    <a:pt x="48" y="75"/>
                  </a:cubicBezTo>
                  <a:cubicBezTo>
                    <a:pt x="48" y="74"/>
                    <a:pt x="48" y="72"/>
                    <a:pt x="48" y="71"/>
                  </a:cubicBezTo>
                  <a:cubicBezTo>
                    <a:pt x="48" y="67"/>
                    <a:pt x="47" y="62"/>
                    <a:pt x="44" y="58"/>
                  </a:cubicBezTo>
                  <a:cubicBezTo>
                    <a:pt x="39" y="52"/>
                    <a:pt x="29" y="52"/>
                    <a:pt x="26" y="53"/>
                  </a:cubicBezTo>
                  <a:cubicBezTo>
                    <a:pt x="25" y="51"/>
                    <a:pt x="10" y="36"/>
                    <a:pt x="9" y="35"/>
                  </a:cubicBezTo>
                  <a:cubicBezTo>
                    <a:pt x="9" y="34"/>
                    <a:pt x="9" y="12"/>
                    <a:pt x="9" y="10"/>
                  </a:cubicBezTo>
                  <a:cubicBezTo>
                    <a:pt x="12" y="10"/>
                    <a:pt x="34" y="10"/>
                    <a:pt x="36" y="10"/>
                  </a:cubicBezTo>
                  <a:cubicBezTo>
                    <a:pt x="36" y="12"/>
                    <a:pt x="36" y="28"/>
                    <a:pt x="36" y="31"/>
                  </a:cubicBezTo>
                  <a:cubicBezTo>
                    <a:pt x="34" y="31"/>
                    <a:pt x="25" y="31"/>
                    <a:pt x="22" y="31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5" y="27"/>
                    <a:pt x="30" y="27"/>
                    <a:pt x="30" y="27"/>
                  </a:cubicBezTo>
                  <a:lnTo>
                    <a:pt x="30" y="19"/>
                  </a:lnTo>
                  <a:lnTo>
                    <a:pt x="15" y="19"/>
                  </a:lnTo>
                  <a:lnTo>
                    <a:pt x="15" y="39"/>
                  </a:lnTo>
                  <a:lnTo>
                    <a:pt x="45" y="39"/>
                  </a:lnTo>
                  <a:lnTo>
                    <a:pt x="45" y="0"/>
                  </a:lnTo>
                  <a:lnTo>
                    <a:pt x="43" y="0"/>
                  </a:lnTo>
                  <a:close/>
                  <a:moveTo>
                    <a:pt x="41" y="4"/>
                  </a:moveTo>
                  <a:cubicBezTo>
                    <a:pt x="41" y="7"/>
                    <a:pt x="41" y="33"/>
                    <a:pt x="41" y="36"/>
                  </a:cubicBezTo>
                  <a:cubicBezTo>
                    <a:pt x="38" y="36"/>
                    <a:pt x="21" y="36"/>
                    <a:pt x="18" y="36"/>
                  </a:cubicBezTo>
                  <a:cubicBezTo>
                    <a:pt x="18" y="33"/>
                    <a:pt x="18" y="25"/>
                    <a:pt x="18" y="22"/>
                  </a:cubicBezTo>
                  <a:cubicBezTo>
                    <a:pt x="21" y="22"/>
                    <a:pt x="25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5" y="23"/>
                    <a:pt x="19" y="23"/>
                    <a:pt x="19" y="23"/>
                  </a:cubicBezTo>
                  <a:lnTo>
                    <a:pt x="19" y="34"/>
                  </a:lnTo>
                  <a:lnTo>
                    <a:pt x="40" y="34"/>
                  </a:lnTo>
                  <a:lnTo>
                    <a:pt x="40" y="6"/>
                  </a:lnTo>
                  <a:lnTo>
                    <a:pt x="6" y="6"/>
                  </a:lnTo>
                  <a:lnTo>
                    <a:pt x="6" y="37"/>
                  </a:lnTo>
                  <a:lnTo>
                    <a:pt x="25" y="56"/>
                  </a:lnTo>
                  <a:lnTo>
                    <a:pt x="26" y="56"/>
                  </a:lnTo>
                  <a:cubicBezTo>
                    <a:pt x="26" y="56"/>
                    <a:pt x="36" y="54"/>
                    <a:pt x="41" y="60"/>
                  </a:cubicBezTo>
                  <a:cubicBezTo>
                    <a:pt x="46" y="66"/>
                    <a:pt x="45" y="73"/>
                    <a:pt x="44" y="74"/>
                  </a:cubicBezTo>
                  <a:lnTo>
                    <a:pt x="43" y="75"/>
                  </a:lnTo>
                  <a:lnTo>
                    <a:pt x="44" y="76"/>
                  </a:lnTo>
                  <a:lnTo>
                    <a:pt x="60" y="91"/>
                  </a:lnTo>
                  <a:lnTo>
                    <a:pt x="61" y="90"/>
                  </a:lnTo>
                  <a:cubicBezTo>
                    <a:pt x="63" y="89"/>
                    <a:pt x="69" y="86"/>
                    <a:pt x="72" y="85"/>
                  </a:cubicBezTo>
                  <a:lnTo>
                    <a:pt x="73" y="85"/>
                  </a:lnTo>
                  <a:lnTo>
                    <a:pt x="73" y="40"/>
                  </a:lnTo>
                  <a:lnTo>
                    <a:pt x="52" y="40"/>
                  </a:lnTo>
                  <a:lnTo>
                    <a:pt x="52" y="60"/>
                  </a:lnTo>
                  <a:lnTo>
                    <a:pt x="60" y="60"/>
                  </a:lnTo>
                  <a:cubicBezTo>
                    <a:pt x="60" y="60"/>
                    <a:pt x="60" y="53"/>
                    <a:pt x="60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3"/>
                    <a:pt x="61" y="57"/>
                    <a:pt x="61" y="60"/>
                  </a:cubicBezTo>
                  <a:cubicBezTo>
                    <a:pt x="59" y="60"/>
                    <a:pt x="53" y="60"/>
                    <a:pt x="51" y="60"/>
                  </a:cubicBezTo>
                  <a:cubicBezTo>
                    <a:pt x="51" y="57"/>
                    <a:pt x="51" y="41"/>
                    <a:pt x="51" y="39"/>
                  </a:cubicBezTo>
                  <a:cubicBezTo>
                    <a:pt x="53" y="39"/>
                    <a:pt x="72" y="39"/>
                    <a:pt x="74" y="39"/>
                  </a:cubicBezTo>
                  <a:cubicBezTo>
                    <a:pt x="74" y="42"/>
                    <a:pt x="74" y="84"/>
                    <a:pt x="74" y="86"/>
                  </a:cubicBezTo>
                  <a:cubicBezTo>
                    <a:pt x="71" y="87"/>
                    <a:pt x="64" y="90"/>
                    <a:pt x="61" y="94"/>
                  </a:cubicBezTo>
                  <a:cubicBezTo>
                    <a:pt x="58" y="91"/>
                    <a:pt x="44" y="77"/>
                    <a:pt x="42" y="75"/>
                  </a:cubicBezTo>
                  <a:cubicBezTo>
                    <a:pt x="43" y="74"/>
                    <a:pt x="44" y="72"/>
                    <a:pt x="44" y="70"/>
                  </a:cubicBezTo>
                  <a:cubicBezTo>
                    <a:pt x="44" y="67"/>
                    <a:pt x="43" y="63"/>
                    <a:pt x="40" y="60"/>
                  </a:cubicBezTo>
                  <a:cubicBezTo>
                    <a:pt x="33" y="54"/>
                    <a:pt x="28" y="57"/>
                    <a:pt x="24" y="59"/>
                  </a:cubicBezTo>
                  <a:cubicBezTo>
                    <a:pt x="23" y="57"/>
                    <a:pt x="4" y="38"/>
                    <a:pt x="4" y="37"/>
                  </a:cubicBezTo>
                  <a:cubicBezTo>
                    <a:pt x="4" y="36"/>
                    <a:pt x="4" y="7"/>
                    <a:pt x="4" y="4"/>
                  </a:cubicBezTo>
                  <a:cubicBezTo>
                    <a:pt x="7" y="4"/>
                    <a:pt x="38" y="4"/>
                    <a:pt x="41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Freeform 27"/>
            <p:cNvSpPr>
              <a:spLocks noEditPoints="1"/>
            </p:cNvSpPr>
            <p:nvPr/>
          </p:nvSpPr>
          <p:spPr bwMode="auto">
            <a:xfrm>
              <a:off x="1016" y="620"/>
              <a:ext cx="310" cy="285"/>
            </a:xfrm>
            <a:custGeom>
              <a:avLst/>
              <a:gdLst>
                <a:gd name="T0" fmla="*/ 0 w 61"/>
                <a:gd name="T1" fmla="*/ 0 h 56"/>
                <a:gd name="T2" fmla="*/ 309641147 w 61"/>
                <a:gd name="T3" fmla="*/ 267758910 h 56"/>
                <a:gd name="T4" fmla="*/ 160633513 w 61"/>
                <a:gd name="T5" fmla="*/ 105313134 h 56"/>
                <a:gd name="T6" fmla="*/ 230417374 w 61"/>
                <a:gd name="T7" fmla="*/ 174207787 h 56"/>
                <a:gd name="T8" fmla="*/ 81410259 w 61"/>
                <a:gd name="T9" fmla="*/ 199404291 h 56"/>
                <a:gd name="T10" fmla="*/ 402613389 w 61"/>
                <a:gd name="T11" fmla="*/ 71099693 h 56"/>
                <a:gd name="T12" fmla="*/ 585486785 w 61"/>
                <a:gd name="T13" fmla="*/ 174207787 h 56"/>
                <a:gd name="T14" fmla="*/ 540576831 w 61"/>
                <a:gd name="T15" fmla="*/ 245310793 h 56"/>
                <a:gd name="T16" fmla="*/ 585486785 w 61"/>
                <a:gd name="T17" fmla="*/ 327636524 h 56"/>
                <a:gd name="T18" fmla="*/ 540576831 w 61"/>
                <a:gd name="T19" fmla="*/ 396076953 h 56"/>
                <a:gd name="T20" fmla="*/ 585486785 w 61"/>
                <a:gd name="T21" fmla="*/ 501844311 h 56"/>
                <a:gd name="T22" fmla="*/ 447519933 w 61"/>
                <a:gd name="T23" fmla="*/ 570199449 h 56"/>
                <a:gd name="T24" fmla="*/ 379943293 w 61"/>
                <a:gd name="T25" fmla="*/ 490078885 h 56"/>
                <a:gd name="T26" fmla="*/ 275845481 w 61"/>
                <a:gd name="T27" fmla="*/ 384748891 h 56"/>
                <a:gd name="T28" fmla="*/ 368384074 w 61"/>
                <a:gd name="T29" fmla="*/ 467180611 h 56"/>
                <a:gd name="T30" fmla="*/ 447519933 w 61"/>
                <a:gd name="T31" fmla="*/ 313666058 h 56"/>
                <a:gd name="T32" fmla="*/ 194432615 w 61"/>
                <a:gd name="T33" fmla="*/ 570199449 h 56"/>
                <a:gd name="T34" fmla="*/ 298529629 w 61"/>
                <a:gd name="T35" fmla="*/ 652525180 h 56"/>
                <a:gd name="T36" fmla="*/ 517822079 w 61"/>
                <a:gd name="T37" fmla="*/ 570199449 h 56"/>
                <a:gd name="T38" fmla="*/ 666896373 w 61"/>
                <a:gd name="T39" fmla="*/ 441966697 h 56"/>
                <a:gd name="T40" fmla="*/ 700695470 w 61"/>
                <a:gd name="T41" fmla="*/ 199404291 h 56"/>
                <a:gd name="T42" fmla="*/ 666896373 w 61"/>
                <a:gd name="T43" fmla="*/ 94087742 h 56"/>
                <a:gd name="T44" fmla="*/ 470278096 w 61"/>
                <a:gd name="T45" fmla="*/ 0 h 56"/>
                <a:gd name="T46" fmla="*/ 447519933 w 61"/>
                <a:gd name="T47" fmla="*/ 22987372 h 56"/>
                <a:gd name="T48" fmla="*/ 644226302 w 61"/>
                <a:gd name="T49" fmla="*/ 116989304 h 56"/>
                <a:gd name="T50" fmla="*/ 678455592 w 61"/>
                <a:gd name="T51" fmla="*/ 222303242 h 56"/>
                <a:gd name="T52" fmla="*/ 644226302 w 61"/>
                <a:gd name="T53" fmla="*/ 407753154 h 56"/>
                <a:gd name="T54" fmla="*/ 495151337 w 61"/>
                <a:gd name="T55" fmla="*/ 535968628 h 56"/>
                <a:gd name="T56" fmla="*/ 332311244 w 61"/>
                <a:gd name="T57" fmla="*/ 618383458 h 56"/>
                <a:gd name="T58" fmla="*/ 230417374 w 61"/>
                <a:gd name="T59" fmla="*/ 535968628 h 56"/>
                <a:gd name="T60" fmla="*/ 413724267 w 61"/>
                <a:gd name="T61" fmla="*/ 338859254 h 56"/>
                <a:gd name="T62" fmla="*/ 402613389 w 61"/>
                <a:gd name="T63" fmla="*/ 441966697 h 56"/>
                <a:gd name="T64" fmla="*/ 242063866 w 61"/>
                <a:gd name="T65" fmla="*/ 361846652 h 56"/>
                <a:gd name="T66" fmla="*/ 343439578 w 61"/>
                <a:gd name="T67" fmla="*/ 513067062 h 56"/>
                <a:gd name="T68" fmla="*/ 470278096 w 61"/>
                <a:gd name="T69" fmla="*/ 607068993 h 56"/>
                <a:gd name="T70" fmla="*/ 619285059 w 61"/>
                <a:gd name="T71" fmla="*/ 524292428 h 56"/>
                <a:gd name="T72" fmla="*/ 562816689 w 61"/>
                <a:gd name="T73" fmla="*/ 361846652 h 56"/>
                <a:gd name="T74" fmla="*/ 619285059 w 61"/>
                <a:gd name="T75" fmla="*/ 350624029 h 56"/>
                <a:gd name="T76" fmla="*/ 562816689 w 61"/>
                <a:gd name="T77" fmla="*/ 290763820 h 56"/>
                <a:gd name="T78" fmla="*/ 619285059 w 61"/>
                <a:gd name="T79" fmla="*/ 279435757 h 56"/>
                <a:gd name="T80" fmla="*/ 424853247 w 61"/>
                <a:gd name="T81" fmla="*/ 139543410 h 56"/>
                <a:gd name="T82" fmla="*/ 45340193 w 61"/>
                <a:gd name="T83" fmla="*/ 45889743 h 56"/>
                <a:gd name="T84" fmla="*/ 264734608 w 61"/>
                <a:gd name="T85" fmla="*/ 222303242 h 56"/>
                <a:gd name="T86" fmla="*/ 194432615 w 61"/>
                <a:gd name="T87" fmla="*/ 151220282 h 56"/>
                <a:gd name="T88" fmla="*/ 275845481 w 61"/>
                <a:gd name="T89" fmla="*/ 128215474 h 56"/>
                <a:gd name="T90" fmla="*/ 33798299 w 61"/>
                <a:gd name="T91" fmla="*/ 233546013 h 56"/>
                <a:gd name="T92" fmla="*/ 447519933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0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14" y="9"/>
                  </a:lnTo>
                  <a:lnTo>
                    <a:pt x="14" y="15"/>
                  </a:lnTo>
                  <a:cubicBezTo>
                    <a:pt x="14" y="15"/>
                    <a:pt x="19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18" y="17"/>
                    <a:pt x="9" y="17"/>
                    <a:pt x="7" y="17"/>
                  </a:cubicBezTo>
                  <a:cubicBezTo>
                    <a:pt x="7" y="15"/>
                    <a:pt x="7" y="8"/>
                    <a:pt x="7" y="6"/>
                  </a:cubicBezTo>
                  <a:cubicBezTo>
                    <a:pt x="9" y="6"/>
                    <a:pt x="32" y="6"/>
                    <a:pt x="35" y="6"/>
                  </a:cubicBezTo>
                  <a:cubicBezTo>
                    <a:pt x="35" y="8"/>
                    <a:pt x="35" y="15"/>
                    <a:pt x="35" y="15"/>
                  </a:cubicBezTo>
                  <a:cubicBezTo>
                    <a:pt x="35" y="15"/>
                    <a:pt x="49" y="15"/>
                    <a:pt x="51" y="15"/>
                  </a:cubicBezTo>
                  <a:cubicBezTo>
                    <a:pt x="51" y="16"/>
                    <a:pt x="51" y="20"/>
                    <a:pt x="51" y="21"/>
                  </a:cubicBezTo>
                  <a:cubicBezTo>
                    <a:pt x="50" y="21"/>
                    <a:pt x="47" y="21"/>
                    <a:pt x="47" y="21"/>
                  </a:cubicBezTo>
                  <a:lnTo>
                    <a:pt x="47" y="28"/>
                  </a:lnTo>
                  <a:cubicBezTo>
                    <a:pt x="47" y="28"/>
                    <a:pt x="50" y="28"/>
                    <a:pt x="51" y="28"/>
                  </a:cubicBezTo>
                  <a:cubicBezTo>
                    <a:pt x="50" y="28"/>
                    <a:pt x="47" y="28"/>
                    <a:pt x="47" y="28"/>
                  </a:cubicBezTo>
                  <a:lnTo>
                    <a:pt x="47" y="34"/>
                  </a:lnTo>
                  <a:cubicBezTo>
                    <a:pt x="47" y="34"/>
                    <a:pt x="50" y="34"/>
                    <a:pt x="51" y="34"/>
                  </a:cubicBezTo>
                  <a:cubicBezTo>
                    <a:pt x="51" y="36"/>
                    <a:pt x="51" y="41"/>
                    <a:pt x="51" y="43"/>
                  </a:cubicBezTo>
                  <a:cubicBezTo>
                    <a:pt x="49" y="43"/>
                    <a:pt x="39" y="43"/>
                    <a:pt x="39" y="43"/>
                  </a:cubicBezTo>
                  <a:cubicBezTo>
                    <a:pt x="39" y="43"/>
                    <a:pt x="39" y="48"/>
                    <a:pt x="39" y="49"/>
                  </a:cubicBezTo>
                  <a:cubicBezTo>
                    <a:pt x="37" y="49"/>
                    <a:pt x="34" y="49"/>
                    <a:pt x="33" y="49"/>
                  </a:cubicBezTo>
                  <a:cubicBezTo>
                    <a:pt x="33" y="48"/>
                    <a:pt x="33" y="42"/>
                    <a:pt x="33" y="42"/>
                  </a:cubicBezTo>
                  <a:cubicBezTo>
                    <a:pt x="33" y="42"/>
                    <a:pt x="26" y="42"/>
                    <a:pt x="24" y="42"/>
                  </a:cubicBezTo>
                  <a:cubicBezTo>
                    <a:pt x="24" y="40"/>
                    <a:pt x="24" y="35"/>
                    <a:pt x="24" y="33"/>
                  </a:cubicBezTo>
                  <a:cubicBezTo>
                    <a:pt x="26" y="33"/>
                    <a:pt x="30" y="33"/>
                    <a:pt x="32" y="33"/>
                  </a:cubicBezTo>
                  <a:cubicBezTo>
                    <a:pt x="32" y="35"/>
                    <a:pt x="32" y="40"/>
                    <a:pt x="32" y="40"/>
                  </a:cubicBezTo>
                  <a:lnTo>
                    <a:pt x="39" y="40"/>
                  </a:lnTo>
                  <a:lnTo>
                    <a:pt x="39" y="27"/>
                  </a:lnTo>
                  <a:lnTo>
                    <a:pt x="17" y="27"/>
                  </a:lnTo>
                  <a:lnTo>
                    <a:pt x="17" y="49"/>
                  </a:lnTo>
                  <a:cubicBezTo>
                    <a:pt x="17" y="49"/>
                    <a:pt x="25" y="49"/>
                    <a:pt x="26" y="49"/>
                  </a:cubicBezTo>
                  <a:cubicBezTo>
                    <a:pt x="26" y="50"/>
                    <a:pt x="26" y="56"/>
                    <a:pt x="26" y="56"/>
                  </a:cubicBezTo>
                  <a:lnTo>
                    <a:pt x="45" y="56"/>
                  </a:lnTo>
                  <a:cubicBezTo>
                    <a:pt x="45" y="56"/>
                    <a:pt x="45" y="50"/>
                    <a:pt x="45" y="49"/>
                  </a:cubicBezTo>
                  <a:cubicBezTo>
                    <a:pt x="47" y="49"/>
                    <a:pt x="58" y="49"/>
                    <a:pt x="58" y="49"/>
                  </a:cubicBezTo>
                  <a:cubicBezTo>
                    <a:pt x="58" y="49"/>
                    <a:pt x="58" y="40"/>
                    <a:pt x="58" y="38"/>
                  </a:cubicBezTo>
                  <a:cubicBezTo>
                    <a:pt x="59" y="38"/>
                    <a:pt x="61" y="38"/>
                    <a:pt x="61" y="38"/>
                  </a:cubicBezTo>
                  <a:lnTo>
                    <a:pt x="61" y="17"/>
                  </a:lnTo>
                  <a:cubicBezTo>
                    <a:pt x="61" y="17"/>
                    <a:pt x="59" y="17"/>
                    <a:pt x="58" y="17"/>
                  </a:cubicBezTo>
                  <a:cubicBezTo>
                    <a:pt x="58" y="15"/>
                    <a:pt x="58" y="8"/>
                    <a:pt x="58" y="8"/>
                  </a:cubicBezTo>
                  <a:cubicBezTo>
                    <a:pt x="58" y="8"/>
                    <a:pt x="44" y="8"/>
                    <a:pt x="41" y="8"/>
                  </a:cubicBezTo>
                  <a:cubicBezTo>
                    <a:pt x="41" y="6"/>
                    <a:pt x="41" y="0"/>
                    <a:pt x="41" y="0"/>
                  </a:cubicBezTo>
                  <a:lnTo>
                    <a:pt x="40" y="0"/>
                  </a:lnTo>
                  <a:close/>
                  <a:moveTo>
                    <a:pt x="39" y="2"/>
                  </a:moveTo>
                  <a:cubicBezTo>
                    <a:pt x="39" y="4"/>
                    <a:pt x="39" y="10"/>
                    <a:pt x="39" y="10"/>
                  </a:cubicBezTo>
                  <a:cubicBezTo>
                    <a:pt x="39" y="10"/>
                    <a:pt x="53" y="10"/>
                    <a:pt x="56" y="10"/>
                  </a:cubicBezTo>
                  <a:cubicBezTo>
                    <a:pt x="56" y="12"/>
                    <a:pt x="56" y="19"/>
                    <a:pt x="56" y="19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59" y="21"/>
                    <a:pt x="59" y="33"/>
                    <a:pt x="59" y="35"/>
                  </a:cubicBezTo>
                  <a:cubicBezTo>
                    <a:pt x="58" y="35"/>
                    <a:pt x="56" y="35"/>
                    <a:pt x="56" y="35"/>
                  </a:cubicBezTo>
                  <a:cubicBezTo>
                    <a:pt x="56" y="35"/>
                    <a:pt x="56" y="44"/>
                    <a:pt x="56" y="46"/>
                  </a:cubicBezTo>
                  <a:cubicBezTo>
                    <a:pt x="53" y="46"/>
                    <a:pt x="43" y="46"/>
                    <a:pt x="43" y="46"/>
                  </a:cubicBezTo>
                  <a:cubicBezTo>
                    <a:pt x="43" y="46"/>
                    <a:pt x="43" y="52"/>
                    <a:pt x="43" y="53"/>
                  </a:cubicBezTo>
                  <a:cubicBezTo>
                    <a:pt x="41" y="53"/>
                    <a:pt x="31" y="53"/>
                    <a:pt x="29" y="53"/>
                  </a:cubicBezTo>
                  <a:cubicBezTo>
                    <a:pt x="29" y="52"/>
                    <a:pt x="29" y="46"/>
                    <a:pt x="29" y="46"/>
                  </a:cubicBezTo>
                  <a:cubicBezTo>
                    <a:pt x="29" y="46"/>
                    <a:pt x="22" y="46"/>
                    <a:pt x="20" y="46"/>
                  </a:cubicBezTo>
                  <a:cubicBezTo>
                    <a:pt x="20" y="44"/>
                    <a:pt x="20" y="31"/>
                    <a:pt x="20" y="29"/>
                  </a:cubicBezTo>
                  <a:cubicBezTo>
                    <a:pt x="22" y="29"/>
                    <a:pt x="34" y="29"/>
                    <a:pt x="36" y="29"/>
                  </a:cubicBezTo>
                  <a:cubicBezTo>
                    <a:pt x="36" y="31"/>
                    <a:pt x="36" y="36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6"/>
                    <a:pt x="35" y="31"/>
                    <a:pt x="35" y="31"/>
                  </a:cubicBezTo>
                  <a:lnTo>
                    <a:pt x="21" y="31"/>
                  </a:lnTo>
                  <a:lnTo>
                    <a:pt x="21" y="44"/>
                  </a:lnTo>
                  <a:cubicBezTo>
                    <a:pt x="21" y="44"/>
                    <a:pt x="28" y="44"/>
                    <a:pt x="30" y="44"/>
                  </a:cubicBezTo>
                  <a:cubicBezTo>
                    <a:pt x="30" y="46"/>
                    <a:pt x="30" y="52"/>
                    <a:pt x="30" y="52"/>
                  </a:cubicBezTo>
                  <a:lnTo>
                    <a:pt x="41" y="52"/>
                  </a:lnTo>
                  <a:cubicBezTo>
                    <a:pt x="41" y="52"/>
                    <a:pt x="41" y="47"/>
                    <a:pt x="41" y="45"/>
                  </a:cubicBezTo>
                  <a:cubicBezTo>
                    <a:pt x="43" y="45"/>
                    <a:pt x="54" y="45"/>
                    <a:pt x="54" y="45"/>
                  </a:cubicBezTo>
                  <a:lnTo>
                    <a:pt x="54" y="31"/>
                  </a:lnTo>
                  <a:cubicBezTo>
                    <a:pt x="54" y="31"/>
                    <a:pt x="51" y="31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51" y="30"/>
                    <a:pt x="54" y="30"/>
                    <a:pt x="54" y="30"/>
                  </a:cubicBezTo>
                  <a:lnTo>
                    <a:pt x="54" y="25"/>
                  </a:lnTo>
                  <a:cubicBezTo>
                    <a:pt x="54" y="25"/>
                    <a:pt x="51" y="25"/>
                    <a:pt x="49" y="25"/>
                  </a:cubicBezTo>
                  <a:cubicBezTo>
                    <a:pt x="49" y="25"/>
                    <a:pt x="49" y="24"/>
                    <a:pt x="49" y="24"/>
                  </a:cubicBezTo>
                  <a:cubicBezTo>
                    <a:pt x="51" y="24"/>
                    <a:pt x="54" y="24"/>
                    <a:pt x="54" y="24"/>
                  </a:cubicBezTo>
                  <a:lnTo>
                    <a:pt x="54" y="12"/>
                  </a:lnTo>
                  <a:cubicBezTo>
                    <a:pt x="54" y="12"/>
                    <a:pt x="39" y="12"/>
                    <a:pt x="37" y="12"/>
                  </a:cubicBezTo>
                  <a:cubicBezTo>
                    <a:pt x="37" y="11"/>
                    <a:pt x="37" y="4"/>
                    <a:pt x="37" y="4"/>
                  </a:cubicBezTo>
                  <a:lnTo>
                    <a:pt x="4" y="4"/>
                  </a:lnTo>
                  <a:lnTo>
                    <a:pt x="4" y="19"/>
                  </a:lnTo>
                  <a:lnTo>
                    <a:pt x="23" y="19"/>
                  </a:lnTo>
                  <a:lnTo>
                    <a:pt x="23" y="13"/>
                  </a:lnTo>
                  <a:cubicBezTo>
                    <a:pt x="23" y="13"/>
                    <a:pt x="19" y="13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9" y="11"/>
                    <a:pt x="23" y="11"/>
                    <a:pt x="24" y="11"/>
                  </a:cubicBezTo>
                  <a:cubicBezTo>
                    <a:pt x="24" y="13"/>
                    <a:pt x="24" y="19"/>
                    <a:pt x="24" y="20"/>
                  </a:cubicBezTo>
                  <a:cubicBezTo>
                    <a:pt x="22" y="20"/>
                    <a:pt x="5" y="20"/>
                    <a:pt x="3" y="20"/>
                  </a:cubicBezTo>
                  <a:cubicBezTo>
                    <a:pt x="3" y="18"/>
                    <a:pt x="3" y="4"/>
                    <a:pt x="3" y="2"/>
                  </a:cubicBezTo>
                  <a:cubicBezTo>
                    <a:pt x="5" y="2"/>
                    <a:pt x="36" y="2"/>
                    <a:pt x="3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28"/>
            <p:cNvSpPr>
              <a:spLocks noEditPoints="1"/>
            </p:cNvSpPr>
            <p:nvPr/>
          </p:nvSpPr>
          <p:spPr bwMode="auto">
            <a:xfrm>
              <a:off x="706" y="625"/>
              <a:ext cx="397" cy="285"/>
            </a:xfrm>
            <a:custGeom>
              <a:avLst/>
              <a:gdLst>
                <a:gd name="T0" fmla="*/ 94139775 w 78"/>
                <a:gd name="T1" fmla="*/ 0 h 56"/>
                <a:gd name="T2" fmla="*/ 23001096 w 78"/>
                <a:gd name="T3" fmla="*/ 128215474 h 56"/>
                <a:gd name="T4" fmla="*/ 210775927 w 78"/>
                <a:gd name="T5" fmla="*/ 327636524 h 56"/>
                <a:gd name="T6" fmla="*/ 339165111 w 78"/>
                <a:gd name="T7" fmla="*/ 338859254 h 56"/>
                <a:gd name="T8" fmla="*/ 339165111 w 78"/>
                <a:gd name="T9" fmla="*/ 453642892 h 56"/>
                <a:gd name="T10" fmla="*/ 559310198 w 78"/>
                <a:gd name="T11" fmla="*/ 652525180 h 56"/>
                <a:gd name="T12" fmla="*/ 910157054 w 78"/>
                <a:gd name="T13" fmla="*/ 279435757 h 56"/>
                <a:gd name="T14" fmla="*/ 547628478 w 78"/>
                <a:gd name="T15" fmla="*/ 524292428 h 56"/>
                <a:gd name="T16" fmla="*/ 735926107 w 78"/>
                <a:gd name="T17" fmla="*/ 396076953 h 56"/>
                <a:gd name="T18" fmla="*/ 664698159 w 78"/>
                <a:gd name="T19" fmla="*/ 467180611 h 56"/>
                <a:gd name="T20" fmla="*/ 630554881 w 78"/>
                <a:gd name="T21" fmla="*/ 350624029 h 56"/>
                <a:gd name="T22" fmla="*/ 816105876 w 78"/>
                <a:gd name="T23" fmla="*/ 570199449 h 56"/>
                <a:gd name="T24" fmla="*/ 431009738 w 78"/>
                <a:gd name="T25" fmla="*/ 430655362 h 56"/>
                <a:gd name="T26" fmla="*/ 373759355 w 78"/>
                <a:gd name="T27" fmla="*/ 279435757 h 56"/>
                <a:gd name="T28" fmla="*/ 117069681 w 78"/>
                <a:gd name="T29" fmla="*/ 151220282 h 56"/>
                <a:gd name="T30" fmla="*/ 513396603 w 78"/>
                <a:gd name="T31" fmla="*/ 71099693 h 56"/>
                <a:gd name="T32" fmla="*/ 396760451 w 78"/>
                <a:gd name="T33" fmla="*/ 185433179 h 56"/>
                <a:gd name="T34" fmla="*/ 467465602 w 78"/>
                <a:gd name="T35" fmla="*/ 174207787 h 56"/>
                <a:gd name="T36" fmla="*/ 339165111 w 78"/>
                <a:gd name="T37" fmla="*/ 105313134 h 56"/>
                <a:gd name="T38" fmla="*/ 582328726 w 78"/>
                <a:gd name="T39" fmla="*/ 256533518 h 56"/>
                <a:gd name="T40" fmla="*/ 570647011 w 78"/>
                <a:gd name="T41" fmla="*/ 0 h 56"/>
                <a:gd name="T42" fmla="*/ 559310198 w 78"/>
                <a:gd name="T43" fmla="*/ 222303242 h 56"/>
                <a:gd name="T44" fmla="*/ 362077635 w 78"/>
                <a:gd name="T45" fmla="*/ 139543410 h 56"/>
                <a:gd name="T46" fmla="*/ 442257929 w 78"/>
                <a:gd name="T47" fmla="*/ 151220282 h 56"/>
                <a:gd name="T48" fmla="*/ 362077635 w 78"/>
                <a:gd name="T49" fmla="*/ 222303242 h 56"/>
                <a:gd name="T50" fmla="*/ 547628478 w 78"/>
                <a:gd name="T51" fmla="*/ 34230302 h 56"/>
                <a:gd name="T52" fmla="*/ 128389057 w 78"/>
                <a:gd name="T53" fmla="*/ 45889743 h 56"/>
                <a:gd name="T54" fmla="*/ 71138679 w 78"/>
                <a:gd name="T55" fmla="*/ 151220282 h 56"/>
                <a:gd name="T56" fmla="*/ 233777023 w 78"/>
                <a:gd name="T57" fmla="*/ 279435757 h 56"/>
                <a:gd name="T58" fmla="*/ 396760451 w 78"/>
                <a:gd name="T59" fmla="*/ 430655362 h 56"/>
                <a:gd name="T60" fmla="*/ 570647011 w 78"/>
                <a:gd name="T61" fmla="*/ 607068993 h 56"/>
                <a:gd name="T62" fmla="*/ 852561714 w 78"/>
                <a:gd name="T63" fmla="*/ 313666058 h 56"/>
                <a:gd name="T64" fmla="*/ 595854658 w 78"/>
                <a:gd name="T65" fmla="*/ 490078885 h 56"/>
                <a:gd name="T66" fmla="*/ 698947471 w 78"/>
                <a:gd name="T67" fmla="*/ 418979167 h 56"/>
                <a:gd name="T68" fmla="*/ 698947471 w 78"/>
                <a:gd name="T69" fmla="*/ 501844311 h 56"/>
                <a:gd name="T70" fmla="*/ 582328726 w 78"/>
                <a:gd name="T71" fmla="*/ 302423159 h 56"/>
                <a:gd name="T72" fmla="*/ 875474213 w 78"/>
                <a:gd name="T73" fmla="*/ 618383458 h 56"/>
                <a:gd name="T74" fmla="*/ 373759355 w 78"/>
                <a:gd name="T75" fmla="*/ 441966697 h 56"/>
                <a:gd name="T76" fmla="*/ 362077635 w 78"/>
                <a:gd name="T77" fmla="*/ 313666058 h 56"/>
                <a:gd name="T78" fmla="*/ 45931002 w 78"/>
                <a:gd name="T79" fmla="*/ 139543410 h 56"/>
                <a:gd name="T80" fmla="*/ 559310198 w 78"/>
                <a:gd name="T81" fmla="*/ 22987372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56">
                  <a:moveTo>
                    <a:pt x="49" y="0"/>
                  </a:moveTo>
                  <a:lnTo>
                    <a:pt x="8" y="0"/>
                  </a:lnTo>
                  <a:lnTo>
                    <a:pt x="8" y="1"/>
                  </a:lnTo>
                  <a:cubicBezTo>
                    <a:pt x="7" y="4"/>
                    <a:pt x="4" y="10"/>
                    <a:pt x="2" y="11"/>
                  </a:cubicBezTo>
                  <a:lnTo>
                    <a:pt x="0" y="12"/>
                  </a:lnTo>
                  <a:lnTo>
                    <a:pt x="18" y="28"/>
                  </a:lnTo>
                  <a:lnTo>
                    <a:pt x="19" y="28"/>
                  </a:lnTo>
                  <a:cubicBezTo>
                    <a:pt x="19" y="28"/>
                    <a:pt x="25" y="25"/>
                    <a:pt x="29" y="29"/>
                  </a:cubicBezTo>
                  <a:cubicBezTo>
                    <a:pt x="32" y="32"/>
                    <a:pt x="31" y="35"/>
                    <a:pt x="29" y="37"/>
                  </a:cubicBezTo>
                  <a:lnTo>
                    <a:pt x="29" y="39"/>
                  </a:lnTo>
                  <a:lnTo>
                    <a:pt x="48" y="56"/>
                  </a:lnTo>
                  <a:lnTo>
                    <a:pt x="78" y="56"/>
                  </a:lnTo>
                  <a:lnTo>
                    <a:pt x="78" y="24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63" y="45"/>
                  </a:lnTo>
                  <a:lnTo>
                    <a:pt x="63" y="34"/>
                  </a:lnTo>
                  <a:lnTo>
                    <a:pt x="57" y="34"/>
                  </a:lnTo>
                  <a:cubicBezTo>
                    <a:pt x="57" y="34"/>
                    <a:pt x="57" y="38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cubicBezTo>
                    <a:pt x="54" y="38"/>
                    <a:pt x="54" y="31"/>
                    <a:pt x="54" y="30"/>
                  </a:cubicBezTo>
                  <a:cubicBezTo>
                    <a:pt x="56" y="30"/>
                    <a:pt x="68" y="30"/>
                    <a:pt x="70" y="30"/>
                  </a:cubicBezTo>
                  <a:cubicBezTo>
                    <a:pt x="70" y="32"/>
                    <a:pt x="70" y="47"/>
                    <a:pt x="70" y="49"/>
                  </a:cubicBezTo>
                  <a:cubicBezTo>
                    <a:pt x="68" y="49"/>
                    <a:pt x="51" y="49"/>
                    <a:pt x="50" y="49"/>
                  </a:cubicBezTo>
                  <a:cubicBezTo>
                    <a:pt x="50" y="49"/>
                    <a:pt x="38" y="38"/>
                    <a:pt x="37" y="37"/>
                  </a:cubicBezTo>
                  <a:cubicBezTo>
                    <a:pt x="37" y="36"/>
                    <a:pt x="37" y="36"/>
                    <a:pt x="37" y="34"/>
                  </a:cubicBezTo>
                  <a:cubicBezTo>
                    <a:pt x="37" y="31"/>
                    <a:pt x="36" y="27"/>
                    <a:pt x="32" y="24"/>
                  </a:cubicBezTo>
                  <a:cubicBezTo>
                    <a:pt x="28" y="21"/>
                    <a:pt x="22" y="21"/>
                    <a:pt x="19" y="22"/>
                  </a:cubicBezTo>
                  <a:cubicBezTo>
                    <a:pt x="18" y="21"/>
                    <a:pt x="11" y="14"/>
                    <a:pt x="10" y="13"/>
                  </a:cubicBezTo>
                  <a:cubicBezTo>
                    <a:pt x="11" y="11"/>
                    <a:pt x="13" y="8"/>
                    <a:pt x="13" y="6"/>
                  </a:cubicBezTo>
                  <a:cubicBezTo>
                    <a:pt x="15" y="6"/>
                    <a:pt x="42" y="6"/>
                    <a:pt x="44" y="6"/>
                  </a:cubicBezTo>
                  <a:cubicBezTo>
                    <a:pt x="44" y="8"/>
                    <a:pt x="44" y="15"/>
                    <a:pt x="44" y="16"/>
                  </a:cubicBezTo>
                  <a:cubicBezTo>
                    <a:pt x="42" y="16"/>
                    <a:pt x="36" y="16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6" y="15"/>
                    <a:pt x="40" y="15"/>
                    <a:pt x="40" y="15"/>
                  </a:cubicBezTo>
                  <a:lnTo>
                    <a:pt x="40" y="9"/>
                  </a:lnTo>
                  <a:lnTo>
                    <a:pt x="29" y="9"/>
                  </a:lnTo>
                  <a:lnTo>
                    <a:pt x="29" y="22"/>
                  </a:lnTo>
                  <a:lnTo>
                    <a:pt x="50" y="22"/>
                  </a:lnTo>
                  <a:lnTo>
                    <a:pt x="50" y="0"/>
                  </a:lnTo>
                  <a:lnTo>
                    <a:pt x="49" y="0"/>
                  </a:lnTo>
                  <a:close/>
                  <a:moveTo>
                    <a:pt x="48" y="2"/>
                  </a:moveTo>
                  <a:cubicBezTo>
                    <a:pt x="48" y="4"/>
                    <a:pt x="48" y="17"/>
                    <a:pt x="48" y="19"/>
                  </a:cubicBezTo>
                  <a:cubicBezTo>
                    <a:pt x="46" y="19"/>
                    <a:pt x="33" y="19"/>
                    <a:pt x="31" y="19"/>
                  </a:cubicBezTo>
                  <a:cubicBezTo>
                    <a:pt x="31" y="18"/>
                    <a:pt x="31" y="13"/>
                    <a:pt x="31" y="12"/>
                  </a:cubicBezTo>
                  <a:cubicBezTo>
                    <a:pt x="33" y="12"/>
                    <a:pt x="36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6" y="13"/>
                    <a:pt x="31" y="13"/>
                    <a:pt x="31" y="13"/>
                  </a:cubicBezTo>
                  <a:lnTo>
                    <a:pt x="31" y="19"/>
                  </a:lnTo>
                  <a:lnTo>
                    <a:pt x="47" y="19"/>
                  </a:lnTo>
                  <a:lnTo>
                    <a:pt x="47" y="3"/>
                  </a:lnTo>
                  <a:lnTo>
                    <a:pt x="11" y="3"/>
                  </a:lnTo>
                  <a:lnTo>
                    <a:pt x="11" y="4"/>
                  </a:lnTo>
                  <a:cubicBezTo>
                    <a:pt x="11" y="7"/>
                    <a:pt x="8" y="11"/>
                    <a:pt x="7" y="12"/>
                  </a:cubicBezTo>
                  <a:lnTo>
                    <a:pt x="6" y="13"/>
                  </a:lnTo>
                  <a:lnTo>
                    <a:pt x="19" y="25"/>
                  </a:lnTo>
                  <a:lnTo>
                    <a:pt x="20" y="24"/>
                  </a:lnTo>
                  <a:cubicBezTo>
                    <a:pt x="21" y="23"/>
                    <a:pt x="26" y="23"/>
                    <a:pt x="31" y="26"/>
                  </a:cubicBezTo>
                  <a:cubicBezTo>
                    <a:pt x="35" y="30"/>
                    <a:pt x="34" y="37"/>
                    <a:pt x="34" y="37"/>
                  </a:cubicBezTo>
                  <a:lnTo>
                    <a:pt x="34" y="38"/>
                  </a:lnTo>
                  <a:lnTo>
                    <a:pt x="49" y="52"/>
                  </a:lnTo>
                  <a:lnTo>
                    <a:pt x="73" y="52"/>
                  </a:lnTo>
                  <a:lnTo>
                    <a:pt x="73" y="27"/>
                  </a:lnTo>
                  <a:lnTo>
                    <a:pt x="51" y="27"/>
                  </a:lnTo>
                  <a:lnTo>
                    <a:pt x="51" y="42"/>
                  </a:lnTo>
                  <a:lnTo>
                    <a:pt x="60" y="42"/>
                  </a:lnTo>
                  <a:cubicBezTo>
                    <a:pt x="60" y="42"/>
                    <a:pt x="60" y="38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60" y="41"/>
                    <a:pt x="60" y="43"/>
                  </a:cubicBezTo>
                  <a:cubicBezTo>
                    <a:pt x="58" y="43"/>
                    <a:pt x="52" y="43"/>
                    <a:pt x="50" y="43"/>
                  </a:cubicBezTo>
                  <a:cubicBezTo>
                    <a:pt x="50" y="41"/>
                    <a:pt x="50" y="28"/>
                    <a:pt x="50" y="26"/>
                  </a:cubicBezTo>
                  <a:cubicBezTo>
                    <a:pt x="52" y="26"/>
                    <a:pt x="73" y="26"/>
                    <a:pt x="75" y="26"/>
                  </a:cubicBezTo>
                  <a:cubicBezTo>
                    <a:pt x="75" y="28"/>
                    <a:pt x="75" y="51"/>
                    <a:pt x="75" y="53"/>
                  </a:cubicBezTo>
                  <a:cubicBezTo>
                    <a:pt x="73" y="53"/>
                    <a:pt x="50" y="53"/>
                    <a:pt x="49" y="53"/>
                  </a:cubicBezTo>
                  <a:cubicBezTo>
                    <a:pt x="48" y="53"/>
                    <a:pt x="33" y="39"/>
                    <a:pt x="32" y="38"/>
                  </a:cubicBezTo>
                  <a:cubicBezTo>
                    <a:pt x="33" y="37"/>
                    <a:pt x="34" y="35"/>
                    <a:pt x="34" y="33"/>
                  </a:cubicBezTo>
                  <a:cubicBezTo>
                    <a:pt x="34" y="32"/>
                    <a:pt x="33" y="29"/>
                    <a:pt x="31" y="27"/>
                  </a:cubicBezTo>
                  <a:cubicBezTo>
                    <a:pt x="27" y="24"/>
                    <a:pt x="22" y="24"/>
                    <a:pt x="19" y="25"/>
                  </a:cubicBezTo>
                  <a:cubicBezTo>
                    <a:pt x="18" y="24"/>
                    <a:pt x="6" y="14"/>
                    <a:pt x="4" y="12"/>
                  </a:cubicBezTo>
                  <a:cubicBezTo>
                    <a:pt x="7" y="10"/>
                    <a:pt x="9" y="5"/>
                    <a:pt x="10" y="2"/>
                  </a:cubicBezTo>
                  <a:cubicBezTo>
                    <a:pt x="12" y="2"/>
                    <a:pt x="45" y="2"/>
                    <a:pt x="48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29"/>
            <p:cNvSpPr>
              <a:spLocks noEditPoints="1"/>
            </p:cNvSpPr>
            <p:nvPr/>
          </p:nvSpPr>
          <p:spPr bwMode="auto">
            <a:xfrm>
              <a:off x="625" y="976"/>
              <a:ext cx="315" cy="284"/>
            </a:xfrm>
            <a:custGeom>
              <a:avLst/>
              <a:gdLst>
                <a:gd name="T0" fmla="*/ 0 w 62"/>
                <a:gd name="T1" fmla="*/ 0 h 56"/>
                <a:gd name="T2" fmla="*/ 103900784 w 62"/>
                <a:gd name="T3" fmla="*/ 416990698 h 56"/>
                <a:gd name="T4" fmla="*/ 218895771 w 62"/>
                <a:gd name="T5" fmla="*/ 596801470 h 56"/>
                <a:gd name="T6" fmla="*/ 480343861 w 62"/>
                <a:gd name="T7" fmla="*/ 630113914 h 56"/>
                <a:gd name="T8" fmla="*/ 617975906 w 62"/>
                <a:gd name="T9" fmla="*/ 596801470 h 56"/>
                <a:gd name="T10" fmla="*/ 710352989 w 62"/>
                <a:gd name="T11" fmla="*/ 461597453 h 56"/>
                <a:gd name="T12" fmla="*/ 617975906 w 62"/>
                <a:gd name="T13" fmla="*/ 270830631 h 56"/>
                <a:gd name="T14" fmla="*/ 342715224 w 62"/>
                <a:gd name="T15" fmla="*/ 168515822 h 56"/>
                <a:gd name="T16" fmla="*/ 516359828 w 62"/>
                <a:gd name="T17" fmla="*/ 395161652 h 56"/>
                <a:gd name="T18" fmla="*/ 423982232 w 62"/>
                <a:gd name="T19" fmla="*/ 326394232 h 56"/>
                <a:gd name="T20" fmla="*/ 527883015 w 62"/>
                <a:gd name="T21" fmla="*/ 237622633 h 56"/>
                <a:gd name="T22" fmla="*/ 629516414 w 62"/>
                <a:gd name="T23" fmla="*/ 326394232 h 56"/>
                <a:gd name="T24" fmla="*/ 538977087 w 62"/>
                <a:gd name="T25" fmla="*/ 395161652 h 56"/>
                <a:gd name="T26" fmla="*/ 435522739 w 62"/>
                <a:gd name="T27" fmla="*/ 517161693 h 56"/>
                <a:gd name="T28" fmla="*/ 275260037 w 62"/>
                <a:gd name="T29" fmla="*/ 472554294 h 56"/>
                <a:gd name="T30" fmla="*/ 193993162 w 62"/>
                <a:gd name="T31" fmla="*/ 517161693 h 56"/>
                <a:gd name="T32" fmla="*/ 81267002 w 62"/>
                <a:gd name="T33" fmla="*/ 348306607 h 56"/>
                <a:gd name="T34" fmla="*/ 218895771 w 62"/>
                <a:gd name="T35" fmla="*/ 66519804 h 56"/>
                <a:gd name="T36" fmla="*/ 193993162 w 62"/>
                <a:gd name="T37" fmla="*/ 202149810 h 56"/>
                <a:gd name="T38" fmla="*/ 114994210 w 62"/>
                <a:gd name="T39" fmla="*/ 146582817 h 56"/>
                <a:gd name="T40" fmla="*/ 297894616 w 62"/>
                <a:gd name="T41" fmla="*/ 270830631 h 56"/>
                <a:gd name="T42" fmla="*/ 275260037 w 62"/>
                <a:gd name="T43" fmla="*/ 0 h 56"/>
                <a:gd name="T44" fmla="*/ 263719682 w 62"/>
                <a:gd name="T45" fmla="*/ 248578835 h 56"/>
                <a:gd name="T46" fmla="*/ 148722063 w 62"/>
                <a:gd name="T47" fmla="*/ 168515822 h 56"/>
                <a:gd name="T48" fmla="*/ 160262545 w 62"/>
                <a:gd name="T49" fmla="*/ 237622633 h 56"/>
                <a:gd name="T50" fmla="*/ 252626256 w 62"/>
                <a:gd name="T51" fmla="*/ 33228472 h 56"/>
                <a:gd name="T52" fmla="*/ 56361761 w 62"/>
                <a:gd name="T53" fmla="*/ 381535079 h 56"/>
                <a:gd name="T54" fmla="*/ 160262545 w 62"/>
                <a:gd name="T55" fmla="*/ 552633901 h 56"/>
                <a:gd name="T56" fmla="*/ 308988017 w 62"/>
                <a:gd name="T57" fmla="*/ 505866125 h 56"/>
                <a:gd name="T58" fmla="*/ 320081316 w 62"/>
                <a:gd name="T59" fmla="*/ 552633901 h 56"/>
                <a:gd name="T60" fmla="*/ 390255024 w 62"/>
                <a:gd name="T61" fmla="*/ 505866125 h 56"/>
                <a:gd name="T62" fmla="*/ 401348323 w 62"/>
                <a:gd name="T63" fmla="*/ 552633901 h 56"/>
                <a:gd name="T64" fmla="*/ 572721589 w 62"/>
                <a:gd name="T65" fmla="*/ 416990698 h 56"/>
                <a:gd name="T66" fmla="*/ 653988622 w 62"/>
                <a:gd name="T67" fmla="*/ 304142436 h 56"/>
                <a:gd name="T68" fmla="*/ 561610868 w 62"/>
                <a:gd name="T69" fmla="*/ 213106657 h 56"/>
                <a:gd name="T70" fmla="*/ 390255024 w 62"/>
                <a:gd name="T71" fmla="*/ 348306607 h 56"/>
                <a:gd name="T72" fmla="*/ 480343861 w 62"/>
                <a:gd name="T73" fmla="*/ 359706032 h 56"/>
                <a:gd name="T74" fmla="*/ 379161623 w 62"/>
                <a:gd name="T75" fmla="*/ 202149810 h 56"/>
                <a:gd name="T76" fmla="*/ 584244777 w 62"/>
                <a:gd name="T77" fmla="*/ 292743036 h 56"/>
                <a:gd name="T78" fmla="*/ 676608487 w 62"/>
                <a:gd name="T79" fmla="*/ 428389480 h 56"/>
                <a:gd name="T80" fmla="*/ 584244777 w 62"/>
                <a:gd name="T81" fmla="*/ 563590231 h 56"/>
                <a:gd name="T82" fmla="*/ 446616008 w 62"/>
                <a:gd name="T83" fmla="*/ 596801470 h 56"/>
                <a:gd name="T84" fmla="*/ 241532829 w 62"/>
                <a:gd name="T85" fmla="*/ 574972423 h 56"/>
                <a:gd name="T86" fmla="*/ 137628769 w 62"/>
                <a:gd name="T87" fmla="*/ 395161652 h 56"/>
                <a:gd name="T88" fmla="*/ 33727208 w 62"/>
                <a:gd name="T89" fmla="*/ 22355603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2" h="56">
                  <a:moveTo>
                    <a:pt x="24" y="0"/>
                  </a:moveTo>
                  <a:lnTo>
                    <a:pt x="0" y="0"/>
                  </a:lnTo>
                  <a:lnTo>
                    <a:pt x="0" y="37"/>
                  </a:lnTo>
                  <a:cubicBezTo>
                    <a:pt x="0" y="37"/>
                    <a:pt x="7" y="37"/>
                    <a:pt x="9" y="37"/>
                  </a:cubicBezTo>
                  <a:cubicBezTo>
                    <a:pt x="9" y="39"/>
                    <a:pt x="9" y="53"/>
                    <a:pt x="9" y="53"/>
                  </a:cubicBezTo>
                  <a:cubicBezTo>
                    <a:pt x="9" y="53"/>
                    <a:pt x="17" y="53"/>
                    <a:pt x="19" y="53"/>
                  </a:cubicBezTo>
                  <a:cubicBezTo>
                    <a:pt x="19" y="54"/>
                    <a:pt x="19" y="56"/>
                    <a:pt x="19" y="56"/>
                  </a:cubicBezTo>
                  <a:lnTo>
                    <a:pt x="42" y="56"/>
                  </a:lnTo>
                  <a:cubicBezTo>
                    <a:pt x="42" y="56"/>
                    <a:pt x="42" y="54"/>
                    <a:pt x="42" y="53"/>
                  </a:cubicBezTo>
                  <a:cubicBezTo>
                    <a:pt x="44" y="53"/>
                    <a:pt x="54" y="53"/>
                    <a:pt x="54" y="53"/>
                  </a:cubicBezTo>
                  <a:cubicBezTo>
                    <a:pt x="54" y="53"/>
                    <a:pt x="54" y="43"/>
                    <a:pt x="54" y="41"/>
                  </a:cubicBezTo>
                  <a:cubicBezTo>
                    <a:pt x="56" y="41"/>
                    <a:pt x="62" y="41"/>
                    <a:pt x="62" y="41"/>
                  </a:cubicBezTo>
                  <a:lnTo>
                    <a:pt x="62" y="24"/>
                  </a:lnTo>
                  <a:cubicBezTo>
                    <a:pt x="62" y="24"/>
                    <a:pt x="56" y="24"/>
                    <a:pt x="54" y="24"/>
                  </a:cubicBezTo>
                  <a:cubicBezTo>
                    <a:pt x="54" y="22"/>
                    <a:pt x="54" y="15"/>
                    <a:pt x="54" y="15"/>
                  </a:cubicBezTo>
                  <a:lnTo>
                    <a:pt x="30" y="15"/>
                  </a:lnTo>
                  <a:lnTo>
                    <a:pt x="30" y="35"/>
                  </a:lnTo>
                  <a:lnTo>
                    <a:pt x="45" y="35"/>
                  </a:lnTo>
                  <a:lnTo>
                    <a:pt x="45" y="29"/>
                  </a:lnTo>
                  <a:cubicBezTo>
                    <a:pt x="45" y="29"/>
                    <a:pt x="39" y="29"/>
                    <a:pt x="37" y="29"/>
                  </a:cubicBezTo>
                  <a:cubicBezTo>
                    <a:pt x="37" y="27"/>
                    <a:pt x="37" y="23"/>
                    <a:pt x="37" y="21"/>
                  </a:cubicBezTo>
                  <a:cubicBezTo>
                    <a:pt x="39" y="21"/>
                    <a:pt x="44" y="21"/>
                    <a:pt x="46" y="21"/>
                  </a:cubicBezTo>
                  <a:cubicBezTo>
                    <a:pt x="46" y="23"/>
                    <a:pt x="46" y="29"/>
                    <a:pt x="46" y="29"/>
                  </a:cubicBezTo>
                  <a:cubicBezTo>
                    <a:pt x="46" y="29"/>
                    <a:pt x="53" y="29"/>
                    <a:pt x="55" y="29"/>
                  </a:cubicBezTo>
                  <a:cubicBezTo>
                    <a:pt x="55" y="31"/>
                    <a:pt x="55" y="33"/>
                    <a:pt x="55" y="35"/>
                  </a:cubicBezTo>
                  <a:cubicBezTo>
                    <a:pt x="53" y="35"/>
                    <a:pt x="47" y="35"/>
                    <a:pt x="47" y="35"/>
                  </a:cubicBezTo>
                  <a:cubicBezTo>
                    <a:pt x="47" y="35"/>
                    <a:pt x="47" y="44"/>
                    <a:pt x="47" y="46"/>
                  </a:cubicBezTo>
                  <a:cubicBezTo>
                    <a:pt x="45" y="46"/>
                    <a:pt x="39" y="46"/>
                    <a:pt x="38" y="46"/>
                  </a:cubicBezTo>
                  <a:cubicBezTo>
                    <a:pt x="38" y="45"/>
                    <a:pt x="38" y="42"/>
                    <a:pt x="38" y="42"/>
                  </a:cubicBezTo>
                  <a:lnTo>
                    <a:pt x="24" y="42"/>
                  </a:lnTo>
                  <a:cubicBezTo>
                    <a:pt x="24" y="42"/>
                    <a:pt x="24" y="45"/>
                    <a:pt x="24" y="46"/>
                  </a:cubicBezTo>
                  <a:cubicBezTo>
                    <a:pt x="22" y="46"/>
                    <a:pt x="18" y="46"/>
                    <a:pt x="17" y="46"/>
                  </a:cubicBezTo>
                  <a:cubicBezTo>
                    <a:pt x="17" y="44"/>
                    <a:pt x="17" y="31"/>
                    <a:pt x="17" y="31"/>
                  </a:cubicBezTo>
                  <a:cubicBezTo>
                    <a:pt x="17" y="31"/>
                    <a:pt x="9" y="31"/>
                    <a:pt x="7" y="31"/>
                  </a:cubicBezTo>
                  <a:cubicBezTo>
                    <a:pt x="7" y="29"/>
                    <a:pt x="7" y="8"/>
                    <a:pt x="7" y="6"/>
                  </a:cubicBezTo>
                  <a:cubicBezTo>
                    <a:pt x="9" y="6"/>
                    <a:pt x="17" y="6"/>
                    <a:pt x="19" y="6"/>
                  </a:cubicBezTo>
                  <a:cubicBezTo>
                    <a:pt x="19" y="8"/>
                    <a:pt x="19" y="16"/>
                    <a:pt x="19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7"/>
                    <a:pt x="17" y="13"/>
                    <a:pt x="17" y="13"/>
                  </a:cubicBezTo>
                  <a:lnTo>
                    <a:pt x="10" y="13"/>
                  </a:lnTo>
                  <a:lnTo>
                    <a:pt x="1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3" y="2"/>
                  </a:moveTo>
                  <a:cubicBezTo>
                    <a:pt x="23" y="4"/>
                    <a:pt x="23" y="20"/>
                    <a:pt x="23" y="22"/>
                  </a:cubicBezTo>
                  <a:cubicBezTo>
                    <a:pt x="21" y="22"/>
                    <a:pt x="15" y="22"/>
                    <a:pt x="13" y="22"/>
                  </a:cubicBezTo>
                  <a:cubicBezTo>
                    <a:pt x="13" y="20"/>
                    <a:pt x="13" y="17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7"/>
                    <a:pt x="14" y="21"/>
                    <a:pt x="14" y="21"/>
                  </a:cubicBezTo>
                  <a:lnTo>
                    <a:pt x="22" y="21"/>
                  </a:lnTo>
                  <a:lnTo>
                    <a:pt x="22" y="3"/>
                  </a:lnTo>
                  <a:lnTo>
                    <a:pt x="5" y="3"/>
                  </a:lnTo>
                  <a:lnTo>
                    <a:pt x="5" y="34"/>
                  </a:lnTo>
                  <a:cubicBezTo>
                    <a:pt x="5" y="34"/>
                    <a:pt x="12" y="34"/>
                    <a:pt x="14" y="34"/>
                  </a:cubicBezTo>
                  <a:cubicBezTo>
                    <a:pt x="14" y="36"/>
                    <a:pt x="14" y="49"/>
                    <a:pt x="14" y="49"/>
                  </a:cubicBezTo>
                  <a:lnTo>
                    <a:pt x="27" y="49"/>
                  </a:lnTo>
                  <a:cubicBezTo>
                    <a:pt x="27" y="49"/>
                    <a:pt x="27" y="46"/>
                    <a:pt x="27" y="45"/>
                  </a:cubicBezTo>
                  <a:cubicBezTo>
                    <a:pt x="27" y="45"/>
                    <a:pt x="27" y="45"/>
                    <a:pt x="28" y="45"/>
                  </a:cubicBezTo>
                  <a:cubicBezTo>
                    <a:pt x="28" y="46"/>
                    <a:pt x="28" y="49"/>
                    <a:pt x="28" y="49"/>
                  </a:cubicBezTo>
                  <a:lnTo>
                    <a:pt x="34" y="49"/>
                  </a:lnTo>
                  <a:cubicBezTo>
                    <a:pt x="34" y="49"/>
                    <a:pt x="34" y="46"/>
                    <a:pt x="34" y="45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6"/>
                    <a:pt x="35" y="49"/>
                    <a:pt x="35" y="49"/>
                  </a:cubicBezTo>
                  <a:lnTo>
                    <a:pt x="50" y="49"/>
                  </a:lnTo>
                  <a:cubicBezTo>
                    <a:pt x="50" y="49"/>
                    <a:pt x="50" y="39"/>
                    <a:pt x="50" y="37"/>
                  </a:cubicBezTo>
                  <a:cubicBezTo>
                    <a:pt x="52" y="37"/>
                    <a:pt x="57" y="37"/>
                    <a:pt x="57" y="37"/>
                  </a:cubicBezTo>
                  <a:lnTo>
                    <a:pt x="57" y="27"/>
                  </a:lnTo>
                  <a:cubicBezTo>
                    <a:pt x="57" y="27"/>
                    <a:pt x="51" y="27"/>
                    <a:pt x="49" y="27"/>
                  </a:cubicBezTo>
                  <a:cubicBezTo>
                    <a:pt x="49" y="25"/>
                    <a:pt x="49" y="19"/>
                    <a:pt x="49" y="19"/>
                  </a:cubicBezTo>
                  <a:lnTo>
                    <a:pt x="34" y="19"/>
                  </a:lnTo>
                  <a:lnTo>
                    <a:pt x="34" y="31"/>
                  </a:lnTo>
                  <a:cubicBezTo>
                    <a:pt x="34" y="31"/>
                    <a:pt x="40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34" y="32"/>
                    <a:pt x="33" y="32"/>
                  </a:cubicBezTo>
                  <a:cubicBezTo>
                    <a:pt x="33" y="30"/>
                    <a:pt x="33" y="20"/>
                    <a:pt x="33" y="18"/>
                  </a:cubicBezTo>
                  <a:cubicBezTo>
                    <a:pt x="35" y="18"/>
                    <a:pt x="49" y="18"/>
                    <a:pt x="51" y="18"/>
                  </a:cubicBezTo>
                  <a:cubicBezTo>
                    <a:pt x="51" y="20"/>
                    <a:pt x="51" y="26"/>
                    <a:pt x="51" y="26"/>
                  </a:cubicBezTo>
                  <a:cubicBezTo>
                    <a:pt x="51" y="26"/>
                    <a:pt x="57" y="26"/>
                    <a:pt x="59" y="26"/>
                  </a:cubicBezTo>
                  <a:cubicBezTo>
                    <a:pt x="59" y="28"/>
                    <a:pt x="59" y="37"/>
                    <a:pt x="59" y="38"/>
                  </a:cubicBezTo>
                  <a:cubicBezTo>
                    <a:pt x="57" y="38"/>
                    <a:pt x="51" y="38"/>
                    <a:pt x="51" y="38"/>
                  </a:cubicBezTo>
                  <a:cubicBezTo>
                    <a:pt x="51" y="38"/>
                    <a:pt x="51" y="48"/>
                    <a:pt x="51" y="50"/>
                  </a:cubicBezTo>
                  <a:cubicBezTo>
                    <a:pt x="49" y="50"/>
                    <a:pt x="39" y="50"/>
                    <a:pt x="39" y="50"/>
                  </a:cubicBezTo>
                  <a:cubicBezTo>
                    <a:pt x="39" y="50"/>
                    <a:pt x="39" y="52"/>
                    <a:pt x="39" y="53"/>
                  </a:cubicBezTo>
                  <a:cubicBezTo>
                    <a:pt x="37" y="53"/>
                    <a:pt x="24" y="53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1" y="51"/>
                    <a:pt x="14" y="51"/>
                    <a:pt x="12" y="51"/>
                  </a:cubicBezTo>
                  <a:cubicBezTo>
                    <a:pt x="12" y="48"/>
                    <a:pt x="12" y="35"/>
                    <a:pt x="12" y="35"/>
                  </a:cubicBezTo>
                  <a:cubicBezTo>
                    <a:pt x="12" y="35"/>
                    <a:pt x="5" y="35"/>
                    <a:pt x="3" y="35"/>
                  </a:cubicBezTo>
                  <a:cubicBezTo>
                    <a:pt x="3" y="33"/>
                    <a:pt x="3" y="4"/>
                    <a:pt x="3" y="2"/>
                  </a:cubicBezTo>
                  <a:cubicBezTo>
                    <a:pt x="5" y="2"/>
                    <a:pt x="21" y="2"/>
                    <a:pt x="2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30"/>
            <p:cNvSpPr>
              <a:spLocks noEditPoints="1"/>
            </p:cNvSpPr>
            <p:nvPr/>
          </p:nvSpPr>
          <p:spPr bwMode="auto">
            <a:xfrm>
              <a:off x="635" y="691"/>
              <a:ext cx="305" cy="361"/>
            </a:xfrm>
            <a:custGeom>
              <a:avLst/>
              <a:gdLst>
                <a:gd name="T0" fmla="*/ 11146901 w 60"/>
                <a:gd name="T1" fmla="*/ 81708913 h 71"/>
                <a:gd name="T2" fmla="*/ 0 w 60"/>
                <a:gd name="T3" fmla="*/ 531574371 h 71"/>
                <a:gd name="T4" fmla="*/ 276461409 w 60"/>
                <a:gd name="T5" fmla="*/ 299738376 h 71"/>
                <a:gd name="T6" fmla="*/ 115516249 w 60"/>
                <a:gd name="T7" fmla="*/ 427043847 h 71"/>
                <a:gd name="T8" fmla="*/ 183668997 w 60"/>
                <a:gd name="T9" fmla="*/ 358689692 h 71"/>
                <a:gd name="T10" fmla="*/ 208654506 w 60"/>
                <a:gd name="T11" fmla="*/ 460940567 h 71"/>
                <a:gd name="T12" fmla="*/ 70430442 w 60"/>
                <a:gd name="T13" fmla="*/ 138448005 h 71"/>
                <a:gd name="T14" fmla="*/ 265314508 w 60"/>
                <a:gd name="T15" fmla="*/ 195207852 h 71"/>
                <a:gd name="T16" fmla="*/ 299168583 w 60"/>
                <a:gd name="T17" fmla="*/ 333655186 h 71"/>
                <a:gd name="T18" fmla="*/ 623339338 w 60"/>
                <a:gd name="T19" fmla="*/ 531574371 h 71"/>
                <a:gd name="T20" fmla="*/ 369599025 w 60"/>
                <a:gd name="T21" fmla="*/ 737941460 h 71"/>
                <a:gd name="T22" fmla="*/ 496262176 w 60"/>
                <a:gd name="T23" fmla="*/ 565491852 h 71"/>
                <a:gd name="T24" fmla="*/ 426262439 w 60"/>
                <a:gd name="T25" fmla="*/ 599408529 h 71"/>
                <a:gd name="T26" fmla="*/ 564483091 w 60"/>
                <a:gd name="T27" fmla="*/ 658879862 h 71"/>
                <a:gd name="T28" fmla="*/ 299168583 w 60"/>
                <a:gd name="T29" fmla="*/ 497589465 h 71"/>
                <a:gd name="T30" fmla="*/ 691060735 w 60"/>
                <a:gd name="T31" fmla="*/ 820082027 h 71"/>
                <a:gd name="T32" fmla="*/ 485115269 w 60"/>
                <a:gd name="T33" fmla="*/ 299738376 h 71"/>
                <a:gd name="T34" fmla="*/ 358021414 w 60"/>
                <a:gd name="T35" fmla="*/ 299738376 h 71"/>
                <a:gd name="T36" fmla="*/ 358021414 w 60"/>
                <a:gd name="T37" fmla="*/ 184044557 h 71"/>
                <a:gd name="T38" fmla="*/ 149801670 w 60"/>
                <a:gd name="T39" fmla="*/ 0 h 71"/>
                <a:gd name="T40" fmla="*/ 149801670 w 60"/>
                <a:gd name="T41" fmla="*/ 45596552 h 71"/>
                <a:gd name="T42" fmla="*/ 310315484 w 60"/>
                <a:gd name="T43" fmla="*/ 242999289 h 71"/>
                <a:gd name="T44" fmla="*/ 471260100 w 60"/>
                <a:gd name="T45" fmla="*/ 333655186 h 71"/>
                <a:gd name="T46" fmla="*/ 668767603 w 60"/>
                <a:gd name="T47" fmla="*/ 785733538 h 71"/>
                <a:gd name="T48" fmla="*/ 321893091 w 60"/>
                <a:gd name="T49" fmla="*/ 519895299 h 71"/>
                <a:gd name="T50" fmla="*/ 530544186 w 60"/>
                <a:gd name="T51" fmla="*/ 636037470 h 71"/>
                <a:gd name="T52" fmla="*/ 448535593 w 60"/>
                <a:gd name="T53" fmla="*/ 624443167 h 71"/>
                <a:gd name="T54" fmla="*/ 530544186 w 60"/>
                <a:gd name="T55" fmla="*/ 531574371 h 71"/>
                <a:gd name="T56" fmla="*/ 333019344 w 60"/>
                <a:gd name="T57" fmla="*/ 774570401 h 71"/>
                <a:gd name="T58" fmla="*/ 646060435 w 60"/>
                <a:gd name="T59" fmla="*/ 519895299 h 71"/>
                <a:gd name="T60" fmla="*/ 460113072 w 60"/>
                <a:gd name="T61" fmla="*/ 358689692 h 71"/>
                <a:gd name="T62" fmla="*/ 299168583 w 60"/>
                <a:gd name="T63" fmla="*/ 209082480 h 71"/>
                <a:gd name="T64" fmla="*/ 299168583 w 60"/>
                <a:gd name="T65" fmla="*/ 184044557 h 71"/>
                <a:gd name="T66" fmla="*/ 149801670 w 60"/>
                <a:gd name="T67" fmla="*/ 70545618 h 71"/>
                <a:gd name="T68" fmla="*/ 33854070 w 60"/>
                <a:gd name="T69" fmla="*/ 115693819 h 71"/>
                <a:gd name="T70" fmla="*/ 231379014 w 60"/>
                <a:gd name="T71" fmla="*/ 485978490 h 71"/>
                <a:gd name="T72" fmla="*/ 160944515 w 60"/>
                <a:gd name="T73" fmla="*/ 322492562 h 71"/>
                <a:gd name="T74" fmla="*/ 149801670 w 60"/>
                <a:gd name="T75" fmla="*/ 393038181 h 71"/>
                <a:gd name="T76" fmla="*/ 242505170 w 60"/>
                <a:gd name="T77" fmla="*/ 322492562 h 71"/>
                <a:gd name="T78" fmla="*/ 22724508 w 60"/>
                <a:gd name="T79" fmla="*/ 497589465 h 71"/>
                <a:gd name="T80" fmla="*/ 149801670 w 60"/>
                <a:gd name="T81" fmla="*/ 45596552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" h="71">
                  <a:moveTo>
                    <a:pt x="12" y="1"/>
                  </a:moveTo>
                  <a:cubicBezTo>
                    <a:pt x="11" y="3"/>
                    <a:pt x="4" y="6"/>
                    <a:pt x="1" y="7"/>
                  </a:cubicBezTo>
                  <a:lnTo>
                    <a:pt x="0" y="7"/>
                  </a:lnTo>
                  <a:lnTo>
                    <a:pt x="0" y="46"/>
                  </a:lnTo>
                  <a:lnTo>
                    <a:pt x="24" y="46"/>
                  </a:lnTo>
                  <a:lnTo>
                    <a:pt x="24" y="26"/>
                  </a:lnTo>
                  <a:lnTo>
                    <a:pt x="10" y="26"/>
                  </a:lnTo>
                  <a:lnTo>
                    <a:pt x="10" y="37"/>
                  </a:lnTo>
                  <a:lnTo>
                    <a:pt x="16" y="37"/>
                  </a:lnTo>
                  <a:cubicBezTo>
                    <a:pt x="16" y="37"/>
                    <a:pt x="16" y="32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2"/>
                    <a:pt x="18" y="38"/>
                    <a:pt x="18" y="40"/>
                  </a:cubicBezTo>
                  <a:cubicBezTo>
                    <a:pt x="16" y="40"/>
                    <a:pt x="8" y="40"/>
                    <a:pt x="6" y="40"/>
                  </a:cubicBezTo>
                  <a:cubicBezTo>
                    <a:pt x="6" y="38"/>
                    <a:pt x="6" y="14"/>
                    <a:pt x="6" y="12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5" y="10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3"/>
                    <a:pt x="24" y="27"/>
                    <a:pt x="26" y="29"/>
                  </a:cubicBezTo>
                  <a:cubicBezTo>
                    <a:pt x="30" y="34"/>
                    <a:pt x="38" y="33"/>
                    <a:pt x="40" y="33"/>
                  </a:cubicBezTo>
                  <a:cubicBezTo>
                    <a:pt x="41" y="34"/>
                    <a:pt x="53" y="45"/>
                    <a:pt x="54" y="46"/>
                  </a:cubicBezTo>
                  <a:cubicBezTo>
                    <a:pt x="54" y="47"/>
                    <a:pt x="54" y="62"/>
                    <a:pt x="54" y="64"/>
                  </a:cubicBezTo>
                  <a:cubicBezTo>
                    <a:pt x="51" y="64"/>
                    <a:pt x="34" y="64"/>
                    <a:pt x="32" y="64"/>
                  </a:cubicBezTo>
                  <a:cubicBezTo>
                    <a:pt x="32" y="62"/>
                    <a:pt x="32" y="51"/>
                    <a:pt x="32" y="49"/>
                  </a:cubicBezTo>
                  <a:cubicBezTo>
                    <a:pt x="34" y="49"/>
                    <a:pt x="41" y="49"/>
                    <a:pt x="43" y="49"/>
                  </a:cubicBezTo>
                  <a:cubicBezTo>
                    <a:pt x="43" y="50"/>
                    <a:pt x="43" y="51"/>
                    <a:pt x="43" y="52"/>
                  </a:cubicBezTo>
                  <a:cubicBezTo>
                    <a:pt x="41" y="52"/>
                    <a:pt x="37" y="52"/>
                    <a:pt x="37" y="52"/>
                  </a:cubicBezTo>
                  <a:lnTo>
                    <a:pt x="37" y="57"/>
                  </a:lnTo>
                  <a:lnTo>
                    <a:pt x="49" y="57"/>
                  </a:lnTo>
                  <a:lnTo>
                    <a:pt x="49" y="43"/>
                  </a:lnTo>
                  <a:lnTo>
                    <a:pt x="26" y="43"/>
                  </a:lnTo>
                  <a:lnTo>
                    <a:pt x="26" y="71"/>
                  </a:lnTo>
                  <a:lnTo>
                    <a:pt x="60" y="71"/>
                  </a:lnTo>
                  <a:lnTo>
                    <a:pt x="60" y="43"/>
                  </a:lnTo>
                  <a:lnTo>
                    <a:pt x="42" y="26"/>
                  </a:lnTo>
                  <a:lnTo>
                    <a:pt x="40" y="27"/>
                  </a:lnTo>
                  <a:cubicBezTo>
                    <a:pt x="38" y="28"/>
                    <a:pt x="35" y="29"/>
                    <a:pt x="31" y="26"/>
                  </a:cubicBezTo>
                  <a:cubicBezTo>
                    <a:pt x="27" y="22"/>
                    <a:pt x="30" y="17"/>
                    <a:pt x="30" y="17"/>
                  </a:cubicBezTo>
                  <a:lnTo>
                    <a:pt x="31" y="16"/>
                  </a:lnTo>
                  <a:lnTo>
                    <a:pt x="30" y="16"/>
                  </a:lnTo>
                  <a:lnTo>
                    <a:pt x="13" y="0"/>
                  </a:lnTo>
                  <a:lnTo>
                    <a:pt x="12" y="1"/>
                  </a:lnTo>
                  <a:close/>
                  <a:moveTo>
                    <a:pt x="13" y="4"/>
                  </a:moveTo>
                  <a:cubicBezTo>
                    <a:pt x="15" y="5"/>
                    <a:pt x="26" y="16"/>
                    <a:pt x="27" y="17"/>
                  </a:cubicBezTo>
                  <a:cubicBezTo>
                    <a:pt x="27" y="18"/>
                    <a:pt x="27" y="19"/>
                    <a:pt x="27" y="21"/>
                  </a:cubicBezTo>
                  <a:cubicBezTo>
                    <a:pt x="27" y="23"/>
                    <a:pt x="27" y="26"/>
                    <a:pt x="30" y="28"/>
                  </a:cubicBezTo>
                  <a:cubicBezTo>
                    <a:pt x="35" y="32"/>
                    <a:pt x="39" y="30"/>
                    <a:pt x="41" y="29"/>
                  </a:cubicBezTo>
                  <a:cubicBezTo>
                    <a:pt x="43" y="30"/>
                    <a:pt x="57" y="44"/>
                    <a:pt x="58" y="44"/>
                  </a:cubicBezTo>
                  <a:cubicBezTo>
                    <a:pt x="58" y="45"/>
                    <a:pt x="58" y="66"/>
                    <a:pt x="58" y="68"/>
                  </a:cubicBezTo>
                  <a:cubicBezTo>
                    <a:pt x="55" y="68"/>
                    <a:pt x="31" y="68"/>
                    <a:pt x="28" y="68"/>
                  </a:cubicBezTo>
                  <a:cubicBezTo>
                    <a:pt x="28" y="66"/>
                    <a:pt x="28" y="48"/>
                    <a:pt x="28" y="45"/>
                  </a:cubicBezTo>
                  <a:cubicBezTo>
                    <a:pt x="30" y="45"/>
                    <a:pt x="44" y="45"/>
                    <a:pt x="46" y="45"/>
                  </a:cubicBezTo>
                  <a:cubicBezTo>
                    <a:pt x="46" y="47"/>
                    <a:pt x="46" y="53"/>
                    <a:pt x="46" y="55"/>
                  </a:cubicBezTo>
                  <a:cubicBezTo>
                    <a:pt x="45" y="55"/>
                    <a:pt x="41" y="55"/>
                    <a:pt x="39" y="55"/>
                  </a:cubicBezTo>
                  <a:cubicBezTo>
                    <a:pt x="39" y="55"/>
                    <a:pt x="39" y="54"/>
                    <a:pt x="39" y="54"/>
                  </a:cubicBezTo>
                  <a:cubicBezTo>
                    <a:pt x="41" y="54"/>
                    <a:pt x="46" y="54"/>
                    <a:pt x="46" y="54"/>
                  </a:cubicBezTo>
                  <a:lnTo>
                    <a:pt x="46" y="46"/>
                  </a:lnTo>
                  <a:lnTo>
                    <a:pt x="29" y="46"/>
                  </a:lnTo>
                  <a:lnTo>
                    <a:pt x="29" y="67"/>
                  </a:lnTo>
                  <a:lnTo>
                    <a:pt x="56" y="67"/>
                  </a:lnTo>
                  <a:lnTo>
                    <a:pt x="56" y="45"/>
                  </a:lnTo>
                  <a:lnTo>
                    <a:pt x="41" y="31"/>
                  </a:lnTo>
                  <a:lnTo>
                    <a:pt x="40" y="31"/>
                  </a:lnTo>
                  <a:cubicBezTo>
                    <a:pt x="40" y="31"/>
                    <a:pt x="32" y="32"/>
                    <a:pt x="28" y="28"/>
                  </a:cubicBezTo>
                  <a:cubicBezTo>
                    <a:pt x="25" y="24"/>
                    <a:pt x="25" y="19"/>
                    <a:pt x="26" y="18"/>
                  </a:cubicBezTo>
                  <a:lnTo>
                    <a:pt x="27" y="17"/>
                  </a:lnTo>
                  <a:lnTo>
                    <a:pt x="26" y="16"/>
                  </a:lnTo>
                  <a:lnTo>
                    <a:pt x="14" y="5"/>
                  </a:lnTo>
                  <a:lnTo>
                    <a:pt x="13" y="6"/>
                  </a:lnTo>
                  <a:cubicBezTo>
                    <a:pt x="12" y="7"/>
                    <a:pt x="7" y="9"/>
                    <a:pt x="4" y="10"/>
                  </a:cubicBezTo>
                  <a:lnTo>
                    <a:pt x="3" y="10"/>
                  </a:lnTo>
                  <a:lnTo>
                    <a:pt x="3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4" y="28"/>
                  </a:lnTo>
                  <a:cubicBezTo>
                    <a:pt x="14" y="28"/>
                    <a:pt x="14" y="33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3" y="30"/>
                    <a:pt x="13" y="28"/>
                  </a:cubicBezTo>
                  <a:cubicBezTo>
                    <a:pt x="14" y="28"/>
                    <a:pt x="19" y="28"/>
                    <a:pt x="21" y="28"/>
                  </a:cubicBezTo>
                  <a:cubicBezTo>
                    <a:pt x="21" y="30"/>
                    <a:pt x="21" y="41"/>
                    <a:pt x="21" y="43"/>
                  </a:cubicBezTo>
                  <a:cubicBezTo>
                    <a:pt x="19" y="43"/>
                    <a:pt x="5" y="43"/>
                    <a:pt x="2" y="43"/>
                  </a:cubicBezTo>
                  <a:cubicBezTo>
                    <a:pt x="2" y="41"/>
                    <a:pt x="2" y="10"/>
                    <a:pt x="2" y="9"/>
                  </a:cubicBezTo>
                  <a:cubicBezTo>
                    <a:pt x="5" y="8"/>
                    <a:pt x="10" y="6"/>
                    <a:pt x="13" y="4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" name="Rectangle 31"/>
            <p:cNvSpPr>
              <a:spLocks noChangeArrowheads="1"/>
            </p:cNvSpPr>
            <p:nvPr/>
          </p:nvSpPr>
          <p:spPr bwMode="auto">
            <a:xfrm>
              <a:off x="1321" y="732"/>
              <a:ext cx="3113" cy="20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09" name="Rectangle 32"/>
            <p:cNvSpPr>
              <a:spLocks noChangeArrowheads="1"/>
            </p:cNvSpPr>
            <p:nvPr/>
          </p:nvSpPr>
          <p:spPr bwMode="auto">
            <a:xfrm>
              <a:off x="1321" y="763"/>
              <a:ext cx="3113" cy="25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34" name="Freeform 33"/>
            <p:cNvSpPr>
              <a:spLocks noEditPoints="1"/>
            </p:cNvSpPr>
            <p:nvPr/>
          </p:nvSpPr>
          <p:spPr bwMode="auto">
            <a:xfrm>
              <a:off x="4429" y="620"/>
              <a:ext cx="315" cy="285"/>
            </a:xfrm>
            <a:custGeom>
              <a:avLst/>
              <a:gdLst>
                <a:gd name="T0" fmla="*/ 229989070 w 62"/>
                <a:gd name="T1" fmla="*/ 0 h 56"/>
                <a:gd name="T2" fmla="*/ 33727208 w 62"/>
                <a:gd name="T3" fmla="*/ 94087742 h 56"/>
                <a:gd name="T4" fmla="*/ 0 w 62"/>
                <a:gd name="T5" fmla="*/ 199404291 h 56"/>
                <a:gd name="T6" fmla="*/ 33727208 w 62"/>
                <a:gd name="T7" fmla="*/ 441966697 h 56"/>
                <a:gd name="T8" fmla="*/ 182899761 w 62"/>
                <a:gd name="T9" fmla="*/ 570199449 h 56"/>
                <a:gd name="T10" fmla="*/ 401348323 w 62"/>
                <a:gd name="T11" fmla="*/ 652525180 h 56"/>
                <a:gd name="T12" fmla="*/ 505249234 w 62"/>
                <a:gd name="T13" fmla="*/ 570199449 h 56"/>
                <a:gd name="T14" fmla="*/ 263719682 w 62"/>
                <a:gd name="T15" fmla="*/ 313666058 h 56"/>
                <a:gd name="T16" fmla="*/ 342715224 w 62"/>
                <a:gd name="T17" fmla="*/ 467180611 h 56"/>
                <a:gd name="T18" fmla="*/ 435522739 w 62"/>
                <a:gd name="T19" fmla="*/ 384748891 h 56"/>
                <a:gd name="T20" fmla="*/ 331621798 w 62"/>
                <a:gd name="T21" fmla="*/ 490078885 h 56"/>
                <a:gd name="T22" fmla="*/ 263719682 w 62"/>
                <a:gd name="T23" fmla="*/ 570199449 h 56"/>
                <a:gd name="T24" fmla="*/ 114994210 w 62"/>
                <a:gd name="T25" fmla="*/ 501844311 h 56"/>
                <a:gd name="T26" fmla="*/ 171355976 w 62"/>
                <a:gd name="T27" fmla="*/ 396076953 h 56"/>
                <a:gd name="T28" fmla="*/ 126534692 w 62"/>
                <a:gd name="T29" fmla="*/ 327636524 h 56"/>
                <a:gd name="T30" fmla="*/ 171355976 w 62"/>
                <a:gd name="T31" fmla="*/ 245310793 h 56"/>
                <a:gd name="T32" fmla="*/ 126534692 w 62"/>
                <a:gd name="T33" fmla="*/ 174207787 h 56"/>
                <a:gd name="T34" fmla="*/ 308988017 w 62"/>
                <a:gd name="T35" fmla="*/ 71099693 h 56"/>
                <a:gd name="T36" fmla="*/ 629516414 w 62"/>
                <a:gd name="T37" fmla="*/ 199404291 h 56"/>
                <a:gd name="T38" fmla="*/ 469250592 w 62"/>
                <a:gd name="T39" fmla="*/ 174207787 h 56"/>
                <a:gd name="T40" fmla="*/ 538977087 w 62"/>
                <a:gd name="T41" fmla="*/ 105313134 h 56"/>
                <a:gd name="T42" fmla="*/ 401348323 w 62"/>
                <a:gd name="T43" fmla="*/ 267758910 h 56"/>
                <a:gd name="T44" fmla="*/ 710352989 w 62"/>
                <a:gd name="T45" fmla="*/ 0 h 56"/>
                <a:gd name="T46" fmla="*/ 676608487 w 62"/>
                <a:gd name="T47" fmla="*/ 22987372 h 56"/>
                <a:gd name="T48" fmla="*/ 423982232 w 62"/>
                <a:gd name="T49" fmla="*/ 233546013 h 56"/>
                <a:gd name="T50" fmla="*/ 516359828 w 62"/>
                <a:gd name="T51" fmla="*/ 128215474 h 56"/>
                <a:gd name="T52" fmla="*/ 446616008 w 62"/>
                <a:gd name="T53" fmla="*/ 151220282 h 56"/>
                <a:gd name="T54" fmla="*/ 665511779 w 62"/>
                <a:gd name="T55" fmla="*/ 222303242 h 56"/>
                <a:gd name="T56" fmla="*/ 275260037 w 62"/>
                <a:gd name="T57" fmla="*/ 45889743 h 56"/>
                <a:gd name="T58" fmla="*/ 92360434 w 62"/>
                <a:gd name="T59" fmla="*/ 139543410 h 56"/>
                <a:gd name="T60" fmla="*/ 137628769 w 62"/>
                <a:gd name="T61" fmla="*/ 279435757 h 56"/>
                <a:gd name="T62" fmla="*/ 92360434 w 62"/>
                <a:gd name="T63" fmla="*/ 290763820 h 56"/>
                <a:gd name="T64" fmla="*/ 137628769 w 62"/>
                <a:gd name="T65" fmla="*/ 350624029 h 56"/>
                <a:gd name="T66" fmla="*/ 92360434 w 62"/>
                <a:gd name="T67" fmla="*/ 361846652 h 56"/>
                <a:gd name="T68" fmla="*/ 229989070 w 62"/>
                <a:gd name="T69" fmla="*/ 524292428 h 56"/>
                <a:gd name="T70" fmla="*/ 367621116 w 62"/>
                <a:gd name="T71" fmla="*/ 607068993 h 56"/>
                <a:gd name="T72" fmla="*/ 469250592 w 62"/>
                <a:gd name="T73" fmla="*/ 513067062 h 56"/>
                <a:gd name="T74" fmla="*/ 308988017 w 62"/>
                <a:gd name="T75" fmla="*/ 361846652 h 56"/>
                <a:gd name="T76" fmla="*/ 297894616 w 62"/>
                <a:gd name="T77" fmla="*/ 441966697 h 56"/>
                <a:gd name="T78" fmla="*/ 480343861 w 62"/>
                <a:gd name="T79" fmla="*/ 338859254 h 56"/>
                <a:gd name="T80" fmla="*/ 379161623 w 62"/>
                <a:gd name="T81" fmla="*/ 535968628 h 56"/>
                <a:gd name="T82" fmla="*/ 218895771 w 62"/>
                <a:gd name="T83" fmla="*/ 618383458 h 56"/>
                <a:gd name="T84" fmla="*/ 67455060 w 62"/>
                <a:gd name="T85" fmla="*/ 535968628 h 56"/>
                <a:gd name="T86" fmla="*/ 33727208 w 62"/>
                <a:gd name="T87" fmla="*/ 407753154 h 56"/>
                <a:gd name="T88" fmla="*/ 67455060 w 62"/>
                <a:gd name="T89" fmla="*/ 222303242 h 56"/>
                <a:gd name="T90" fmla="*/ 263719682 w 62"/>
                <a:gd name="T91" fmla="*/ 116989304 h 56"/>
                <a:gd name="T92" fmla="*/ 676608487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60" y="0"/>
                  </a:moveTo>
                  <a:lnTo>
                    <a:pt x="20" y="0"/>
                  </a:lnTo>
                  <a:cubicBezTo>
                    <a:pt x="20" y="0"/>
                    <a:pt x="20" y="6"/>
                    <a:pt x="20" y="8"/>
                  </a:cubicBezTo>
                  <a:cubicBezTo>
                    <a:pt x="18" y="8"/>
                    <a:pt x="3" y="8"/>
                    <a:pt x="3" y="8"/>
                  </a:cubicBezTo>
                  <a:cubicBezTo>
                    <a:pt x="3" y="8"/>
                    <a:pt x="3" y="15"/>
                    <a:pt x="3" y="17"/>
                  </a:cubicBezTo>
                  <a:cubicBezTo>
                    <a:pt x="2" y="17"/>
                    <a:pt x="0" y="17"/>
                    <a:pt x="0" y="17"/>
                  </a:cubicBezTo>
                  <a:lnTo>
                    <a:pt x="0" y="38"/>
                  </a:lnTo>
                  <a:cubicBezTo>
                    <a:pt x="0" y="38"/>
                    <a:pt x="3" y="38"/>
                    <a:pt x="3" y="38"/>
                  </a:cubicBezTo>
                  <a:cubicBezTo>
                    <a:pt x="3" y="40"/>
                    <a:pt x="3" y="49"/>
                    <a:pt x="3" y="49"/>
                  </a:cubicBezTo>
                  <a:cubicBezTo>
                    <a:pt x="3" y="49"/>
                    <a:pt x="14" y="49"/>
                    <a:pt x="16" y="49"/>
                  </a:cubicBezTo>
                  <a:cubicBezTo>
                    <a:pt x="16" y="50"/>
                    <a:pt x="16" y="56"/>
                    <a:pt x="16" y="56"/>
                  </a:cubicBezTo>
                  <a:lnTo>
                    <a:pt x="35" y="56"/>
                  </a:lnTo>
                  <a:cubicBezTo>
                    <a:pt x="35" y="56"/>
                    <a:pt x="35" y="50"/>
                    <a:pt x="35" y="49"/>
                  </a:cubicBezTo>
                  <a:cubicBezTo>
                    <a:pt x="37" y="49"/>
                    <a:pt x="44" y="49"/>
                    <a:pt x="44" y="49"/>
                  </a:cubicBezTo>
                  <a:lnTo>
                    <a:pt x="44" y="27"/>
                  </a:lnTo>
                  <a:lnTo>
                    <a:pt x="23" y="27"/>
                  </a:lnTo>
                  <a:lnTo>
                    <a:pt x="23" y="40"/>
                  </a:lnTo>
                  <a:lnTo>
                    <a:pt x="30" y="40"/>
                  </a:lnTo>
                  <a:cubicBezTo>
                    <a:pt x="30" y="40"/>
                    <a:pt x="30" y="35"/>
                    <a:pt x="30" y="33"/>
                  </a:cubicBezTo>
                  <a:cubicBezTo>
                    <a:pt x="32" y="33"/>
                    <a:pt x="36" y="33"/>
                    <a:pt x="38" y="33"/>
                  </a:cubicBezTo>
                  <a:cubicBezTo>
                    <a:pt x="38" y="35"/>
                    <a:pt x="38" y="40"/>
                    <a:pt x="38" y="42"/>
                  </a:cubicBezTo>
                  <a:cubicBezTo>
                    <a:pt x="36" y="42"/>
                    <a:pt x="29" y="42"/>
                    <a:pt x="29" y="42"/>
                  </a:cubicBezTo>
                  <a:cubicBezTo>
                    <a:pt x="29" y="42"/>
                    <a:pt x="29" y="48"/>
                    <a:pt x="29" y="49"/>
                  </a:cubicBezTo>
                  <a:cubicBezTo>
                    <a:pt x="28" y="49"/>
                    <a:pt x="25" y="49"/>
                    <a:pt x="23" y="49"/>
                  </a:cubicBezTo>
                  <a:cubicBezTo>
                    <a:pt x="23" y="48"/>
                    <a:pt x="23" y="43"/>
                    <a:pt x="23" y="43"/>
                  </a:cubicBezTo>
                  <a:cubicBezTo>
                    <a:pt x="23" y="43"/>
                    <a:pt x="13" y="43"/>
                    <a:pt x="10" y="43"/>
                  </a:cubicBezTo>
                  <a:cubicBezTo>
                    <a:pt x="10" y="41"/>
                    <a:pt x="10" y="36"/>
                    <a:pt x="10" y="34"/>
                  </a:cubicBezTo>
                  <a:cubicBezTo>
                    <a:pt x="12" y="34"/>
                    <a:pt x="15" y="34"/>
                    <a:pt x="15" y="34"/>
                  </a:cubicBezTo>
                  <a:lnTo>
                    <a:pt x="15" y="28"/>
                  </a:lnTo>
                  <a:cubicBezTo>
                    <a:pt x="15" y="28"/>
                    <a:pt x="12" y="28"/>
                    <a:pt x="11" y="28"/>
                  </a:cubicBezTo>
                  <a:cubicBezTo>
                    <a:pt x="12" y="28"/>
                    <a:pt x="15" y="28"/>
                    <a:pt x="15" y="28"/>
                  </a:cubicBezTo>
                  <a:lnTo>
                    <a:pt x="15" y="21"/>
                  </a:lnTo>
                  <a:cubicBezTo>
                    <a:pt x="15" y="21"/>
                    <a:pt x="12" y="21"/>
                    <a:pt x="11" y="21"/>
                  </a:cubicBezTo>
                  <a:cubicBezTo>
                    <a:pt x="11" y="20"/>
                    <a:pt x="11" y="16"/>
                    <a:pt x="11" y="15"/>
                  </a:cubicBezTo>
                  <a:cubicBezTo>
                    <a:pt x="13" y="15"/>
                    <a:pt x="27" y="15"/>
                    <a:pt x="27" y="15"/>
                  </a:cubicBezTo>
                  <a:cubicBezTo>
                    <a:pt x="27" y="15"/>
                    <a:pt x="27" y="8"/>
                    <a:pt x="27" y="6"/>
                  </a:cubicBezTo>
                  <a:cubicBezTo>
                    <a:pt x="29" y="6"/>
                    <a:pt x="53" y="6"/>
                    <a:pt x="55" y="6"/>
                  </a:cubicBezTo>
                  <a:cubicBezTo>
                    <a:pt x="55" y="8"/>
                    <a:pt x="55" y="15"/>
                    <a:pt x="55" y="17"/>
                  </a:cubicBezTo>
                  <a:cubicBezTo>
                    <a:pt x="53" y="17"/>
                    <a:pt x="43" y="17"/>
                    <a:pt x="41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3" y="15"/>
                    <a:pt x="47" y="15"/>
                    <a:pt x="47" y="15"/>
                  </a:cubicBezTo>
                  <a:lnTo>
                    <a:pt x="47" y="9"/>
                  </a:lnTo>
                  <a:lnTo>
                    <a:pt x="35" y="9"/>
                  </a:lnTo>
                  <a:lnTo>
                    <a:pt x="35" y="23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60" y="0"/>
                  </a:lnTo>
                  <a:close/>
                  <a:moveTo>
                    <a:pt x="59" y="2"/>
                  </a:moveTo>
                  <a:cubicBezTo>
                    <a:pt x="59" y="4"/>
                    <a:pt x="59" y="18"/>
                    <a:pt x="59" y="20"/>
                  </a:cubicBezTo>
                  <a:cubicBezTo>
                    <a:pt x="57" y="20"/>
                    <a:pt x="39" y="20"/>
                    <a:pt x="37" y="20"/>
                  </a:cubicBezTo>
                  <a:cubicBezTo>
                    <a:pt x="37" y="19"/>
                    <a:pt x="37" y="13"/>
                    <a:pt x="37" y="11"/>
                  </a:cubicBezTo>
                  <a:cubicBezTo>
                    <a:pt x="39" y="11"/>
                    <a:pt x="43" y="11"/>
                    <a:pt x="45" y="11"/>
                  </a:cubicBezTo>
                  <a:cubicBezTo>
                    <a:pt x="45" y="12"/>
                    <a:pt x="45" y="12"/>
                    <a:pt x="45" y="13"/>
                  </a:cubicBezTo>
                  <a:cubicBezTo>
                    <a:pt x="43" y="13"/>
                    <a:pt x="39" y="13"/>
                    <a:pt x="39" y="13"/>
                  </a:cubicBezTo>
                  <a:lnTo>
                    <a:pt x="39" y="19"/>
                  </a:lnTo>
                  <a:lnTo>
                    <a:pt x="58" y="19"/>
                  </a:lnTo>
                  <a:lnTo>
                    <a:pt x="58" y="4"/>
                  </a:lnTo>
                  <a:lnTo>
                    <a:pt x="24" y="4"/>
                  </a:lnTo>
                  <a:cubicBezTo>
                    <a:pt x="24" y="4"/>
                    <a:pt x="24" y="11"/>
                    <a:pt x="24" y="12"/>
                  </a:cubicBezTo>
                  <a:cubicBezTo>
                    <a:pt x="22" y="12"/>
                    <a:pt x="8" y="12"/>
                    <a:pt x="8" y="12"/>
                  </a:cubicBezTo>
                  <a:lnTo>
                    <a:pt x="8" y="24"/>
                  </a:lnTo>
                  <a:cubicBezTo>
                    <a:pt x="8" y="24"/>
                    <a:pt x="11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8" y="25"/>
                    <a:pt x="8" y="25"/>
                  </a:cubicBezTo>
                  <a:lnTo>
                    <a:pt x="8" y="30"/>
                  </a:lnTo>
                  <a:cubicBezTo>
                    <a:pt x="8" y="30"/>
                    <a:pt x="11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8" y="31"/>
                    <a:pt x="8" y="31"/>
                  </a:cubicBezTo>
                  <a:lnTo>
                    <a:pt x="8" y="45"/>
                  </a:lnTo>
                  <a:cubicBezTo>
                    <a:pt x="8" y="45"/>
                    <a:pt x="18" y="45"/>
                    <a:pt x="20" y="45"/>
                  </a:cubicBezTo>
                  <a:cubicBezTo>
                    <a:pt x="20" y="47"/>
                    <a:pt x="20" y="52"/>
                    <a:pt x="20" y="52"/>
                  </a:cubicBezTo>
                  <a:lnTo>
                    <a:pt x="32" y="52"/>
                  </a:lnTo>
                  <a:cubicBezTo>
                    <a:pt x="32" y="52"/>
                    <a:pt x="32" y="46"/>
                    <a:pt x="32" y="44"/>
                  </a:cubicBezTo>
                  <a:cubicBezTo>
                    <a:pt x="34" y="44"/>
                    <a:pt x="41" y="44"/>
                    <a:pt x="41" y="44"/>
                  </a:cubicBezTo>
                  <a:lnTo>
                    <a:pt x="41" y="31"/>
                  </a:lnTo>
                  <a:lnTo>
                    <a:pt x="27" y="31"/>
                  </a:lnTo>
                  <a:cubicBezTo>
                    <a:pt x="27" y="31"/>
                    <a:pt x="27" y="36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6"/>
                    <a:pt x="26" y="31"/>
                    <a:pt x="26" y="29"/>
                  </a:cubicBezTo>
                  <a:cubicBezTo>
                    <a:pt x="28" y="29"/>
                    <a:pt x="39" y="29"/>
                    <a:pt x="42" y="29"/>
                  </a:cubicBezTo>
                  <a:cubicBezTo>
                    <a:pt x="42" y="31"/>
                    <a:pt x="42" y="44"/>
                    <a:pt x="42" y="46"/>
                  </a:cubicBezTo>
                  <a:cubicBezTo>
                    <a:pt x="40" y="46"/>
                    <a:pt x="33" y="46"/>
                    <a:pt x="33" y="46"/>
                  </a:cubicBezTo>
                  <a:cubicBezTo>
                    <a:pt x="33" y="46"/>
                    <a:pt x="33" y="52"/>
                    <a:pt x="33" y="53"/>
                  </a:cubicBezTo>
                  <a:cubicBezTo>
                    <a:pt x="30" y="53"/>
                    <a:pt x="21" y="53"/>
                    <a:pt x="19" y="53"/>
                  </a:cubicBezTo>
                  <a:cubicBezTo>
                    <a:pt x="19" y="52"/>
                    <a:pt x="19" y="46"/>
                    <a:pt x="19" y="46"/>
                  </a:cubicBezTo>
                  <a:cubicBezTo>
                    <a:pt x="19" y="46"/>
                    <a:pt x="8" y="46"/>
                    <a:pt x="6" y="46"/>
                  </a:cubicBezTo>
                  <a:cubicBezTo>
                    <a:pt x="6" y="44"/>
                    <a:pt x="6" y="35"/>
                    <a:pt x="6" y="35"/>
                  </a:cubicBezTo>
                  <a:cubicBezTo>
                    <a:pt x="6" y="35"/>
                    <a:pt x="4" y="35"/>
                    <a:pt x="3" y="35"/>
                  </a:cubicBezTo>
                  <a:cubicBezTo>
                    <a:pt x="3" y="33"/>
                    <a:pt x="3" y="21"/>
                    <a:pt x="3" y="19"/>
                  </a:cubicBezTo>
                  <a:cubicBezTo>
                    <a:pt x="4" y="19"/>
                    <a:pt x="6" y="19"/>
                    <a:pt x="6" y="19"/>
                  </a:cubicBezTo>
                  <a:cubicBezTo>
                    <a:pt x="6" y="19"/>
                    <a:pt x="6" y="12"/>
                    <a:pt x="6" y="10"/>
                  </a:cubicBezTo>
                  <a:cubicBezTo>
                    <a:pt x="8" y="10"/>
                    <a:pt x="23" y="10"/>
                    <a:pt x="23" y="10"/>
                  </a:cubicBezTo>
                  <a:cubicBezTo>
                    <a:pt x="23" y="10"/>
                    <a:pt x="23" y="4"/>
                    <a:pt x="23" y="2"/>
                  </a:cubicBezTo>
                  <a:cubicBezTo>
                    <a:pt x="25" y="2"/>
                    <a:pt x="57" y="2"/>
                    <a:pt x="5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34"/>
            <p:cNvSpPr>
              <a:spLocks noEditPoints="1"/>
            </p:cNvSpPr>
            <p:nvPr/>
          </p:nvSpPr>
          <p:spPr bwMode="auto">
            <a:xfrm>
              <a:off x="4657" y="625"/>
              <a:ext cx="391" cy="285"/>
            </a:xfrm>
            <a:custGeom>
              <a:avLst/>
              <a:gdLst>
                <a:gd name="T0" fmla="*/ 307650591 w 77"/>
                <a:gd name="T1" fmla="*/ 0 h 56"/>
                <a:gd name="T2" fmla="*/ 558726371 w 77"/>
                <a:gd name="T3" fmla="*/ 256533518 h 56"/>
                <a:gd name="T4" fmla="*/ 422141830 w 77"/>
                <a:gd name="T5" fmla="*/ 105313134 h 56"/>
                <a:gd name="T6" fmla="*/ 500402359 w 77"/>
                <a:gd name="T7" fmla="*/ 174207787 h 56"/>
                <a:gd name="T8" fmla="*/ 388092504 w 77"/>
                <a:gd name="T9" fmla="*/ 185433179 h 56"/>
                <a:gd name="T10" fmla="*/ 729447929 w 77"/>
                <a:gd name="T11" fmla="*/ 71099693 h 56"/>
                <a:gd name="T12" fmla="*/ 673302056 w 77"/>
                <a:gd name="T13" fmla="*/ 256533518 h 56"/>
                <a:gd name="T14" fmla="*/ 466802550 w 77"/>
                <a:gd name="T15" fmla="*/ 396076953 h 56"/>
                <a:gd name="T16" fmla="*/ 307650591 w 77"/>
                <a:gd name="T17" fmla="*/ 570199449 h 56"/>
                <a:gd name="T18" fmla="*/ 80870205 w 77"/>
                <a:gd name="T19" fmla="*/ 350624029 h 56"/>
                <a:gd name="T20" fmla="*/ 274050783 w 77"/>
                <a:gd name="T21" fmla="*/ 467180611 h 56"/>
                <a:gd name="T22" fmla="*/ 240018762 w 77"/>
                <a:gd name="T23" fmla="*/ 396076953 h 56"/>
                <a:gd name="T24" fmla="*/ 170637112 w 77"/>
                <a:gd name="T25" fmla="*/ 524292428 h 56"/>
                <a:gd name="T26" fmla="*/ 341254319 w 77"/>
                <a:gd name="T27" fmla="*/ 279435757 h 56"/>
                <a:gd name="T28" fmla="*/ 0 w 77"/>
                <a:gd name="T29" fmla="*/ 652525180 h 56"/>
                <a:gd name="T30" fmla="*/ 558726371 w 77"/>
                <a:gd name="T31" fmla="*/ 453642892 h 56"/>
                <a:gd name="T32" fmla="*/ 558726371 w 77"/>
                <a:gd name="T33" fmla="*/ 338859254 h 56"/>
                <a:gd name="T34" fmla="*/ 673302056 w 77"/>
                <a:gd name="T35" fmla="*/ 327636524 h 56"/>
                <a:gd name="T36" fmla="*/ 877522346 w 77"/>
                <a:gd name="T37" fmla="*/ 139543410 h 56"/>
                <a:gd name="T38" fmla="*/ 796995962 w 77"/>
                <a:gd name="T39" fmla="*/ 11226043 h 56"/>
                <a:gd name="T40" fmla="*/ 785510002 w 77"/>
                <a:gd name="T41" fmla="*/ 0 h 56"/>
                <a:gd name="T42" fmla="*/ 774537460 w 77"/>
                <a:gd name="T43" fmla="*/ 22987372 h 56"/>
                <a:gd name="T44" fmla="*/ 673302056 w 77"/>
                <a:gd name="T45" fmla="*/ 290763820 h 56"/>
                <a:gd name="T46" fmla="*/ 500402359 w 77"/>
                <a:gd name="T47" fmla="*/ 384748891 h 56"/>
                <a:gd name="T48" fmla="*/ 329768522 w 77"/>
                <a:gd name="T49" fmla="*/ 618383458 h 56"/>
                <a:gd name="T50" fmla="*/ 33603728 w 77"/>
                <a:gd name="T51" fmla="*/ 302423159 h 56"/>
                <a:gd name="T52" fmla="*/ 318711529 w 77"/>
                <a:gd name="T53" fmla="*/ 501844311 h 56"/>
                <a:gd name="T54" fmla="*/ 193180578 w 77"/>
                <a:gd name="T55" fmla="*/ 418979167 h 56"/>
                <a:gd name="T56" fmla="*/ 204237565 w 77"/>
                <a:gd name="T57" fmla="*/ 490078885 h 56"/>
                <a:gd name="T58" fmla="*/ 307650591 w 77"/>
                <a:gd name="T59" fmla="*/ 313666058 h 56"/>
                <a:gd name="T60" fmla="*/ 45089556 w 77"/>
                <a:gd name="T61" fmla="*/ 607068993 h 56"/>
                <a:gd name="T62" fmla="*/ 500402359 w 77"/>
                <a:gd name="T63" fmla="*/ 441966697 h 56"/>
                <a:gd name="T64" fmla="*/ 536696807 w 77"/>
                <a:gd name="T65" fmla="*/ 302423159 h 56"/>
                <a:gd name="T66" fmla="*/ 673302056 w 77"/>
                <a:gd name="T67" fmla="*/ 290763820 h 56"/>
                <a:gd name="T68" fmla="*/ 810318810 w 77"/>
                <a:gd name="T69" fmla="*/ 151220282 h 56"/>
                <a:gd name="T70" fmla="*/ 762967212 w 77"/>
                <a:gd name="T71" fmla="*/ 45889743 h 56"/>
                <a:gd name="T72" fmla="*/ 352311312 w 77"/>
                <a:gd name="T73" fmla="*/ 34230302 h 56"/>
                <a:gd name="T74" fmla="*/ 525211009 w 77"/>
                <a:gd name="T75" fmla="*/ 222303242 h 56"/>
                <a:gd name="T76" fmla="*/ 341254319 w 77"/>
                <a:gd name="T77" fmla="*/ 222303242 h 56"/>
                <a:gd name="T78" fmla="*/ 774537460 w 77"/>
                <a:gd name="T79" fmla="*/ 22987372 h 56"/>
                <a:gd name="T80" fmla="*/ 525211009 w 77"/>
                <a:gd name="T81" fmla="*/ 151220282 h 56"/>
                <a:gd name="T82" fmla="*/ 455741638 w 77"/>
                <a:gd name="T83" fmla="*/ 139543410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7" h="56">
                  <a:moveTo>
                    <a:pt x="29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49" y="22"/>
                  </a:lnTo>
                  <a:lnTo>
                    <a:pt x="49" y="9"/>
                  </a:lnTo>
                  <a:lnTo>
                    <a:pt x="37" y="9"/>
                  </a:lnTo>
                  <a:lnTo>
                    <a:pt x="37" y="15"/>
                  </a:lnTo>
                  <a:cubicBezTo>
                    <a:pt x="37" y="15"/>
                    <a:pt x="42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36" y="16"/>
                    <a:pt x="34" y="16"/>
                  </a:cubicBezTo>
                  <a:cubicBezTo>
                    <a:pt x="34" y="15"/>
                    <a:pt x="34" y="8"/>
                    <a:pt x="34" y="6"/>
                  </a:cubicBezTo>
                  <a:cubicBezTo>
                    <a:pt x="36" y="6"/>
                    <a:pt x="62" y="6"/>
                    <a:pt x="64" y="6"/>
                  </a:cubicBezTo>
                  <a:cubicBezTo>
                    <a:pt x="65" y="8"/>
                    <a:pt x="67" y="11"/>
                    <a:pt x="68" y="13"/>
                  </a:cubicBezTo>
                  <a:cubicBezTo>
                    <a:pt x="67" y="14"/>
                    <a:pt x="60" y="21"/>
                    <a:pt x="59" y="22"/>
                  </a:cubicBezTo>
                  <a:cubicBezTo>
                    <a:pt x="56" y="21"/>
                    <a:pt x="50" y="21"/>
                    <a:pt x="45" y="24"/>
                  </a:cubicBezTo>
                  <a:cubicBezTo>
                    <a:pt x="42" y="27"/>
                    <a:pt x="41" y="31"/>
                    <a:pt x="41" y="34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0" y="38"/>
                    <a:pt x="28" y="49"/>
                    <a:pt x="27" y="49"/>
                  </a:cubicBezTo>
                  <a:cubicBezTo>
                    <a:pt x="26" y="49"/>
                    <a:pt x="9" y="49"/>
                    <a:pt x="7" y="49"/>
                  </a:cubicBezTo>
                  <a:cubicBezTo>
                    <a:pt x="7" y="47"/>
                    <a:pt x="7" y="32"/>
                    <a:pt x="7" y="30"/>
                  </a:cubicBezTo>
                  <a:cubicBezTo>
                    <a:pt x="9" y="30"/>
                    <a:pt x="22" y="30"/>
                    <a:pt x="24" y="30"/>
                  </a:cubicBezTo>
                  <a:cubicBezTo>
                    <a:pt x="24" y="31"/>
                    <a:pt x="24" y="38"/>
                    <a:pt x="24" y="40"/>
                  </a:cubicBezTo>
                  <a:cubicBezTo>
                    <a:pt x="23" y="40"/>
                    <a:pt x="22" y="40"/>
                    <a:pt x="21" y="40"/>
                  </a:cubicBezTo>
                  <a:cubicBezTo>
                    <a:pt x="21" y="38"/>
                    <a:pt x="21" y="34"/>
                    <a:pt x="21" y="34"/>
                  </a:cubicBezTo>
                  <a:lnTo>
                    <a:pt x="15" y="34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56"/>
                  </a:lnTo>
                  <a:lnTo>
                    <a:pt x="30" y="56"/>
                  </a:lnTo>
                  <a:lnTo>
                    <a:pt x="49" y="39"/>
                  </a:lnTo>
                  <a:lnTo>
                    <a:pt x="48" y="37"/>
                  </a:lnTo>
                  <a:cubicBezTo>
                    <a:pt x="47" y="35"/>
                    <a:pt x="45" y="32"/>
                    <a:pt x="49" y="29"/>
                  </a:cubicBezTo>
                  <a:cubicBezTo>
                    <a:pt x="53" y="25"/>
                    <a:pt x="58" y="28"/>
                    <a:pt x="59" y="28"/>
                  </a:cubicBezTo>
                  <a:lnTo>
                    <a:pt x="60" y="28"/>
                  </a:lnTo>
                  <a:lnTo>
                    <a:pt x="77" y="12"/>
                  </a:lnTo>
                  <a:lnTo>
                    <a:pt x="76" y="11"/>
                  </a:lnTo>
                  <a:cubicBezTo>
                    <a:pt x="74" y="10"/>
                    <a:pt x="71" y="4"/>
                    <a:pt x="70" y="1"/>
                  </a:cubicBezTo>
                  <a:lnTo>
                    <a:pt x="70" y="0"/>
                  </a:lnTo>
                  <a:lnTo>
                    <a:pt x="69" y="0"/>
                  </a:lnTo>
                  <a:lnTo>
                    <a:pt x="29" y="0"/>
                  </a:lnTo>
                  <a:close/>
                  <a:moveTo>
                    <a:pt x="68" y="2"/>
                  </a:moveTo>
                  <a:cubicBezTo>
                    <a:pt x="68" y="5"/>
                    <a:pt x="71" y="10"/>
                    <a:pt x="73" y="12"/>
                  </a:cubicBezTo>
                  <a:cubicBezTo>
                    <a:pt x="72" y="14"/>
                    <a:pt x="60" y="24"/>
                    <a:pt x="59" y="25"/>
                  </a:cubicBezTo>
                  <a:cubicBezTo>
                    <a:pt x="56" y="24"/>
                    <a:pt x="51" y="24"/>
                    <a:pt x="47" y="27"/>
                  </a:cubicBezTo>
                  <a:cubicBezTo>
                    <a:pt x="45" y="29"/>
                    <a:pt x="44" y="32"/>
                    <a:pt x="44" y="33"/>
                  </a:cubicBezTo>
                  <a:cubicBezTo>
                    <a:pt x="44" y="35"/>
                    <a:pt x="45" y="37"/>
                    <a:pt x="46" y="38"/>
                  </a:cubicBezTo>
                  <a:cubicBezTo>
                    <a:pt x="44" y="39"/>
                    <a:pt x="29" y="53"/>
                    <a:pt x="29" y="53"/>
                  </a:cubicBezTo>
                  <a:cubicBezTo>
                    <a:pt x="28" y="53"/>
                    <a:pt x="5" y="53"/>
                    <a:pt x="3" y="53"/>
                  </a:cubicBezTo>
                  <a:cubicBezTo>
                    <a:pt x="3" y="51"/>
                    <a:pt x="3" y="28"/>
                    <a:pt x="3" y="26"/>
                  </a:cubicBezTo>
                  <a:cubicBezTo>
                    <a:pt x="5" y="26"/>
                    <a:pt x="25" y="26"/>
                    <a:pt x="28" y="26"/>
                  </a:cubicBezTo>
                  <a:cubicBezTo>
                    <a:pt x="28" y="28"/>
                    <a:pt x="28" y="41"/>
                    <a:pt x="28" y="43"/>
                  </a:cubicBezTo>
                  <a:cubicBezTo>
                    <a:pt x="26" y="43"/>
                    <a:pt x="19" y="43"/>
                    <a:pt x="17" y="43"/>
                  </a:cubicBezTo>
                  <a:cubicBezTo>
                    <a:pt x="17" y="41"/>
                    <a:pt x="17" y="38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8"/>
                    <a:pt x="18" y="42"/>
                    <a:pt x="18" y="42"/>
                  </a:cubicBezTo>
                  <a:lnTo>
                    <a:pt x="27" y="42"/>
                  </a:lnTo>
                  <a:lnTo>
                    <a:pt x="27" y="27"/>
                  </a:lnTo>
                  <a:lnTo>
                    <a:pt x="4" y="27"/>
                  </a:lnTo>
                  <a:lnTo>
                    <a:pt x="4" y="52"/>
                  </a:lnTo>
                  <a:lnTo>
                    <a:pt x="28" y="52"/>
                  </a:lnTo>
                  <a:lnTo>
                    <a:pt x="44" y="38"/>
                  </a:lnTo>
                  <a:lnTo>
                    <a:pt x="44" y="37"/>
                  </a:lnTo>
                  <a:cubicBezTo>
                    <a:pt x="44" y="37"/>
                    <a:pt x="42" y="30"/>
                    <a:pt x="47" y="26"/>
                  </a:cubicBezTo>
                  <a:cubicBezTo>
                    <a:pt x="51" y="23"/>
                    <a:pt x="57" y="23"/>
                    <a:pt x="58" y="24"/>
                  </a:cubicBezTo>
                  <a:lnTo>
                    <a:pt x="59" y="25"/>
                  </a:lnTo>
                  <a:lnTo>
                    <a:pt x="60" y="24"/>
                  </a:lnTo>
                  <a:lnTo>
                    <a:pt x="71" y="13"/>
                  </a:lnTo>
                  <a:lnTo>
                    <a:pt x="71" y="12"/>
                  </a:lnTo>
                  <a:cubicBezTo>
                    <a:pt x="70" y="11"/>
                    <a:pt x="67" y="7"/>
                    <a:pt x="67" y="4"/>
                  </a:cubicBezTo>
                  <a:lnTo>
                    <a:pt x="67" y="3"/>
                  </a:lnTo>
                  <a:lnTo>
                    <a:pt x="31" y="3"/>
                  </a:lnTo>
                  <a:lnTo>
                    <a:pt x="31" y="19"/>
                  </a:lnTo>
                  <a:lnTo>
                    <a:pt x="46" y="19"/>
                  </a:lnTo>
                  <a:cubicBezTo>
                    <a:pt x="46" y="19"/>
                    <a:pt x="46" y="19"/>
                    <a:pt x="46" y="19"/>
                  </a:cubicBezTo>
                  <a:cubicBezTo>
                    <a:pt x="44" y="19"/>
                    <a:pt x="32" y="19"/>
                    <a:pt x="30" y="19"/>
                  </a:cubicBezTo>
                  <a:cubicBezTo>
                    <a:pt x="30" y="17"/>
                    <a:pt x="30" y="4"/>
                    <a:pt x="30" y="2"/>
                  </a:cubicBezTo>
                  <a:cubicBezTo>
                    <a:pt x="32" y="2"/>
                    <a:pt x="66" y="2"/>
                    <a:pt x="68" y="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6" y="13"/>
                  </a:cubicBezTo>
                  <a:cubicBezTo>
                    <a:pt x="46" y="13"/>
                    <a:pt x="42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2"/>
                    <a:pt x="45" y="12"/>
                    <a:pt x="46" y="1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35"/>
            <p:cNvSpPr>
              <a:spLocks noEditPoints="1"/>
            </p:cNvSpPr>
            <p:nvPr/>
          </p:nvSpPr>
          <p:spPr bwMode="auto">
            <a:xfrm>
              <a:off x="4820" y="976"/>
              <a:ext cx="310" cy="284"/>
            </a:xfrm>
            <a:custGeom>
              <a:avLst/>
              <a:gdLst>
                <a:gd name="T0" fmla="*/ 413724267 w 61"/>
                <a:gd name="T1" fmla="*/ 0 h 56"/>
                <a:gd name="T2" fmla="*/ 597045206 w 61"/>
                <a:gd name="T3" fmla="*/ 270830631 h 56"/>
                <a:gd name="T4" fmla="*/ 517822079 w 61"/>
                <a:gd name="T5" fmla="*/ 146582817 h 56"/>
                <a:gd name="T6" fmla="*/ 495151337 w 61"/>
                <a:gd name="T7" fmla="*/ 202149810 h 56"/>
                <a:gd name="T8" fmla="*/ 619285059 w 61"/>
                <a:gd name="T9" fmla="*/ 66519804 h 56"/>
                <a:gd name="T10" fmla="*/ 517822079 w 61"/>
                <a:gd name="T11" fmla="*/ 348306607 h 56"/>
                <a:gd name="T12" fmla="*/ 436411693 w 61"/>
                <a:gd name="T13" fmla="*/ 517161693 h 56"/>
                <a:gd name="T14" fmla="*/ 275845481 w 61"/>
                <a:gd name="T15" fmla="*/ 472554294 h 56"/>
                <a:gd name="T16" fmla="*/ 160633513 w 61"/>
                <a:gd name="T17" fmla="*/ 517161693 h 56"/>
                <a:gd name="T18" fmla="*/ 81410259 w 61"/>
                <a:gd name="T19" fmla="*/ 395161652 h 56"/>
                <a:gd name="T20" fmla="*/ 171761847 w 61"/>
                <a:gd name="T21" fmla="*/ 326394232 h 56"/>
                <a:gd name="T22" fmla="*/ 286970405 w 61"/>
                <a:gd name="T23" fmla="*/ 237622633 h 56"/>
                <a:gd name="T24" fmla="*/ 194432615 w 61"/>
                <a:gd name="T25" fmla="*/ 326394232 h 56"/>
                <a:gd name="T26" fmla="*/ 368384074 w 61"/>
                <a:gd name="T27" fmla="*/ 395161652 h 56"/>
                <a:gd name="T28" fmla="*/ 92538593 w 61"/>
                <a:gd name="T29" fmla="*/ 168515822 h 56"/>
                <a:gd name="T30" fmla="*/ 0 w 61"/>
                <a:gd name="T31" fmla="*/ 270830631 h 56"/>
                <a:gd name="T32" fmla="*/ 92538593 w 61"/>
                <a:gd name="T33" fmla="*/ 461597453 h 56"/>
                <a:gd name="T34" fmla="*/ 230417374 w 61"/>
                <a:gd name="T35" fmla="*/ 596801470 h 56"/>
                <a:gd name="T36" fmla="*/ 495151337 w 61"/>
                <a:gd name="T37" fmla="*/ 630113914 h 56"/>
                <a:gd name="T38" fmla="*/ 597045206 w 61"/>
                <a:gd name="T39" fmla="*/ 596801470 h 56"/>
                <a:gd name="T40" fmla="*/ 700695470 w 61"/>
                <a:gd name="T41" fmla="*/ 416990698 h 56"/>
                <a:gd name="T42" fmla="*/ 689583794 w 61"/>
                <a:gd name="T43" fmla="*/ 0 h 56"/>
                <a:gd name="T44" fmla="*/ 678455592 w 61"/>
                <a:gd name="T45" fmla="*/ 395161652 h 56"/>
                <a:gd name="T46" fmla="*/ 574375110 w 61"/>
                <a:gd name="T47" fmla="*/ 574972423 h 56"/>
                <a:gd name="T48" fmla="*/ 459166420 w 61"/>
                <a:gd name="T49" fmla="*/ 596801470 h 56"/>
                <a:gd name="T50" fmla="*/ 253175384 w 61"/>
                <a:gd name="T51" fmla="*/ 563590231 h 56"/>
                <a:gd name="T52" fmla="*/ 115208690 w 61"/>
                <a:gd name="T53" fmla="*/ 428389480 h 56"/>
                <a:gd name="T54" fmla="*/ 33798299 w 61"/>
                <a:gd name="T55" fmla="*/ 292743036 h 56"/>
                <a:gd name="T56" fmla="*/ 115208690 w 61"/>
                <a:gd name="T57" fmla="*/ 202149810 h 56"/>
                <a:gd name="T58" fmla="*/ 332311244 w 61"/>
                <a:gd name="T59" fmla="*/ 359706032 h 56"/>
                <a:gd name="T60" fmla="*/ 230417374 w 61"/>
                <a:gd name="T61" fmla="*/ 348306607 h 56"/>
                <a:gd name="T62" fmla="*/ 309641147 w 61"/>
                <a:gd name="T63" fmla="*/ 213106657 h 56"/>
                <a:gd name="T64" fmla="*/ 149006963 w 61"/>
                <a:gd name="T65" fmla="*/ 304142436 h 56"/>
                <a:gd name="T66" fmla="*/ 45340193 w 61"/>
                <a:gd name="T67" fmla="*/ 416990698 h 56"/>
                <a:gd name="T68" fmla="*/ 137878786 w 61"/>
                <a:gd name="T69" fmla="*/ 552633901 h 56"/>
                <a:gd name="T70" fmla="*/ 309641147 w 61"/>
                <a:gd name="T71" fmla="*/ 505866125 h 56"/>
                <a:gd name="T72" fmla="*/ 321199721 w 61"/>
                <a:gd name="T73" fmla="*/ 552633901 h 56"/>
                <a:gd name="T74" fmla="*/ 379943293 w 61"/>
                <a:gd name="T75" fmla="*/ 505866125 h 56"/>
                <a:gd name="T76" fmla="*/ 402613389 w 61"/>
                <a:gd name="T77" fmla="*/ 552633901 h 56"/>
                <a:gd name="T78" fmla="*/ 551705013 w 61"/>
                <a:gd name="T79" fmla="*/ 381535079 h 56"/>
                <a:gd name="T80" fmla="*/ 655785521 w 61"/>
                <a:gd name="T81" fmla="*/ 33228472 h 56"/>
                <a:gd name="T82" fmla="*/ 459166420 w 61"/>
                <a:gd name="T83" fmla="*/ 237622633 h 56"/>
                <a:gd name="T84" fmla="*/ 540576831 w 61"/>
                <a:gd name="T85" fmla="*/ 168515822 h 56"/>
                <a:gd name="T86" fmla="*/ 562816689 w 61"/>
                <a:gd name="T87" fmla="*/ 248578835 h 56"/>
                <a:gd name="T88" fmla="*/ 447519933 w 61"/>
                <a:gd name="T89" fmla="*/ 22355603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1" h="56">
                  <a:moveTo>
                    <a:pt x="60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52" y="24"/>
                  </a:lnTo>
                  <a:lnTo>
                    <a:pt x="52" y="13"/>
                  </a:lnTo>
                  <a:lnTo>
                    <a:pt x="45" y="13"/>
                  </a:lnTo>
                  <a:cubicBezTo>
                    <a:pt x="45" y="13"/>
                    <a:pt x="45" y="17"/>
                    <a:pt x="45" y="18"/>
                  </a:cubicBezTo>
                  <a:cubicBezTo>
                    <a:pt x="44" y="18"/>
                    <a:pt x="43" y="18"/>
                    <a:pt x="43" y="18"/>
                  </a:cubicBezTo>
                  <a:cubicBezTo>
                    <a:pt x="43" y="16"/>
                    <a:pt x="43" y="8"/>
                    <a:pt x="43" y="6"/>
                  </a:cubicBezTo>
                  <a:cubicBezTo>
                    <a:pt x="44" y="6"/>
                    <a:pt x="52" y="6"/>
                    <a:pt x="54" y="6"/>
                  </a:cubicBezTo>
                  <a:cubicBezTo>
                    <a:pt x="54" y="8"/>
                    <a:pt x="54" y="29"/>
                    <a:pt x="54" y="31"/>
                  </a:cubicBezTo>
                  <a:cubicBezTo>
                    <a:pt x="52" y="31"/>
                    <a:pt x="45" y="31"/>
                    <a:pt x="45" y="31"/>
                  </a:cubicBezTo>
                  <a:cubicBezTo>
                    <a:pt x="45" y="31"/>
                    <a:pt x="45" y="44"/>
                    <a:pt x="45" y="46"/>
                  </a:cubicBezTo>
                  <a:cubicBezTo>
                    <a:pt x="43" y="46"/>
                    <a:pt x="40" y="46"/>
                    <a:pt x="38" y="46"/>
                  </a:cubicBezTo>
                  <a:cubicBezTo>
                    <a:pt x="38" y="45"/>
                    <a:pt x="38" y="42"/>
                    <a:pt x="38" y="42"/>
                  </a:cubicBezTo>
                  <a:lnTo>
                    <a:pt x="24" y="42"/>
                  </a:lnTo>
                  <a:cubicBezTo>
                    <a:pt x="24" y="42"/>
                    <a:pt x="24" y="45"/>
                    <a:pt x="24" y="46"/>
                  </a:cubicBezTo>
                  <a:cubicBezTo>
                    <a:pt x="22" y="46"/>
                    <a:pt x="16" y="46"/>
                    <a:pt x="14" y="46"/>
                  </a:cubicBezTo>
                  <a:cubicBezTo>
                    <a:pt x="14" y="44"/>
                    <a:pt x="14" y="35"/>
                    <a:pt x="14" y="35"/>
                  </a:cubicBezTo>
                  <a:cubicBezTo>
                    <a:pt x="14" y="35"/>
                    <a:pt x="9" y="35"/>
                    <a:pt x="7" y="35"/>
                  </a:cubicBezTo>
                  <a:cubicBezTo>
                    <a:pt x="7" y="33"/>
                    <a:pt x="7" y="31"/>
                    <a:pt x="7" y="29"/>
                  </a:cubicBezTo>
                  <a:cubicBezTo>
                    <a:pt x="9" y="29"/>
                    <a:pt x="15" y="29"/>
                    <a:pt x="15" y="29"/>
                  </a:cubicBezTo>
                  <a:cubicBezTo>
                    <a:pt x="15" y="29"/>
                    <a:pt x="15" y="23"/>
                    <a:pt x="15" y="21"/>
                  </a:cubicBezTo>
                  <a:cubicBezTo>
                    <a:pt x="17" y="21"/>
                    <a:pt x="23" y="21"/>
                    <a:pt x="25" y="21"/>
                  </a:cubicBezTo>
                  <a:cubicBezTo>
                    <a:pt x="25" y="23"/>
                    <a:pt x="25" y="27"/>
                    <a:pt x="25" y="29"/>
                  </a:cubicBezTo>
                  <a:cubicBezTo>
                    <a:pt x="23" y="29"/>
                    <a:pt x="17" y="29"/>
                    <a:pt x="17" y="29"/>
                  </a:cubicBezTo>
                  <a:lnTo>
                    <a:pt x="17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8" y="15"/>
                  </a:lnTo>
                  <a:cubicBezTo>
                    <a:pt x="8" y="15"/>
                    <a:pt x="8" y="22"/>
                    <a:pt x="8" y="24"/>
                  </a:cubicBezTo>
                  <a:cubicBezTo>
                    <a:pt x="6" y="24"/>
                    <a:pt x="0" y="24"/>
                    <a:pt x="0" y="24"/>
                  </a:cubicBezTo>
                  <a:lnTo>
                    <a:pt x="0" y="41"/>
                  </a:lnTo>
                  <a:cubicBezTo>
                    <a:pt x="0" y="41"/>
                    <a:pt x="6" y="41"/>
                    <a:pt x="8" y="41"/>
                  </a:cubicBezTo>
                  <a:cubicBezTo>
                    <a:pt x="8" y="43"/>
                    <a:pt x="8" y="53"/>
                    <a:pt x="8" y="53"/>
                  </a:cubicBezTo>
                  <a:cubicBezTo>
                    <a:pt x="8" y="53"/>
                    <a:pt x="18" y="53"/>
                    <a:pt x="20" y="53"/>
                  </a:cubicBezTo>
                  <a:cubicBezTo>
                    <a:pt x="20" y="54"/>
                    <a:pt x="20" y="56"/>
                    <a:pt x="20" y="56"/>
                  </a:cubicBezTo>
                  <a:lnTo>
                    <a:pt x="43" y="56"/>
                  </a:lnTo>
                  <a:cubicBezTo>
                    <a:pt x="43" y="56"/>
                    <a:pt x="43" y="54"/>
                    <a:pt x="43" y="53"/>
                  </a:cubicBezTo>
                  <a:cubicBezTo>
                    <a:pt x="45" y="53"/>
                    <a:pt x="52" y="53"/>
                    <a:pt x="52" y="53"/>
                  </a:cubicBezTo>
                  <a:cubicBezTo>
                    <a:pt x="52" y="53"/>
                    <a:pt x="52" y="39"/>
                    <a:pt x="52" y="37"/>
                  </a:cubicBezTo>
                  <a:cubicBezTo>
                    <a:pt x="54" y="37"/>
                    <a:pt x="61" y="37"/>
                    <a:pt x="61" y="37"/>
                  </a:cubicBezTo>
                  <a:lnTo>
                    <a:pt x="61" y="0"/>
                  </a:lnTo>
                  <a:lnTo>
                    <a:pt x="60" y="0"/>
                  </a:lnTo>
                  <a:close/>
                  <a:moveTo>
                    <a:pt x="59" y="2"/>
                  </a:moveTo>
                  <a:cubicBezTo>
                    <a:pt x="59" y="4"/>
                    <a:pt x="59" y="33"/>
                    <a:pt x="59" y="35"/>
                  </a:cubicBezTo>
                  <a:cubicBezTo>
                    <a:pt x="57" y="35"/>
                    <a:pt x="50" y="35"/>
                    <a:pt x="50" y="35"/>
                  </a:cubicBezTo>
                  <a:cubicBezTo>
                    <a:pt x="50" y="35"/>
                    <a:pt x="50" y="48"/>
                    <a:pt x="50" y="51"/>
                  </a:cubicBezTo>
                  <a:cubicBezTo>
                    <a:pt x="48" y="51"/>
                    <a:pt x="40" y="51"/>
                    <a:pt x="40" y="51"/>
                  </a:cubicBezTo>
                  <a:cubicBezTo>
                    <a:pt x="40" y="51"/>
                    <a:pt x="40" y="52"/>
                    <a:pt x="40" y="53"/>
                  </a:cubicBezTo>
                  <a:cubicBezTo>
                    <a:pt x="38" y="53"/>
                    <a:pt x="25" y="53"/>
                    <a:pt x="22" y="53"/>
                  </a:cubicBezTo>
                  <a:cubicBezTo>
                    <a:pt x="22" y="52"/>
                    <a:pt x="22" y="50"/>
                    <a:pt x="22" y="50"/>
                  </a:cubicBezTo>
                  <a:cubicBezTo>
                    <a:pt x="22" y="50"/>
                    <a:pt x="12" y="50"/>
                    <a:pt x="10" y="50"/>
                  </a:cubicBezTo>
                  <a:cubicBezTo>
                    <a:pt x="10" y="48"/>
                    <a:pt x="10" y="38"/>
                    <a:pt x="10" y="38"/>
                  </a:cubicBezTo>
                  <a:cubicBezTo>
                    <a:pt x="10" y="38"/>
                    <a:pt x="4" y="38"/>
                    <a:pt x="3" y="38"/>
                  </a:cubicBezTo>
                  <a:cubicBezTo>
                    <a:pt x="3" y="37"/>
                    <a:pt x="3" y="28"/>
                    <a:pt x="3" y="26"/>
                  </a:cubicBezTo>
                  <a:cubicBezTo>
                    <a:pt x="4" y="26"/>
                    <a:pt x="10" y="26"/>
                    <a:pt x="10" y="26"/>
                  </a:cubicBezTo>
                  <a:cubicBezTo>
                    <a:pt x="10" y="26"/>
                    <a:pt x="10" y="20"/>
                    <a:pt x="10" y="18"/>
                  </a:cubicBezTo>
                  <a:cubicBezTo>
                    <a:pt x="13" y="18"/>
                    <a:pt x="27" y="18"/>
                    <a:pt x="29" y="18"/>
                  </a:cubicBezTo>
                  <a:cubicBezTo>
                    <a:pt x="29" y="20"/>
                    <a:pt x="29" y="30"/>
                    <a:pt x="29" y="32"/>
                  </a:cubicBezTo>
                  <a:cubicBezTo>
                    <a:pt x="27" y="32"/>
                    <a:pt x="22" y="32"/>
                    <a:pt x="20" y="32"/>
                  </a:cubicBezTo>
                  <a:cubicBezTo>
                    <a:pt x="20" y="32"/>
                    <a:pt x="20" y="32"/>
                    <a:pt x="20" y="31"/>
                  </a:cubicBezTo>
                  <a:cubicBezTo>
                    <a:pt x="22" y="31"/>
                    <a:pt x="27" y="31"/>
                    <a:pt x="27" y="31"/>
                  </a:cubicBezTo>
                  <a:lnTo>
                    <a:pt x="27" y="19"/>
                  </a:lnTo>
                  <a:lnTo>
                    <a:pt x="13" y="19"/>
                  </a:lnTo>
                  <a:cubicBezTo>
                    <a:pt x="13" y="19"/>
                    <a:pt x="13" y="25"/>
                    <a:pt x="13" y="27"/>
                  </a:cubicBezTo>
                  <a:cubicBezTo>
                    <a:pt x="11" y="27"/>
                    <a:pt x="4" y="27"/>
                    <a:pt x="4" y="27"/>
                  </a:cubicBezTo>
                  <a:lnTo>
                    <a:pt x="4" y="37"/>
                  </a:lnTo>
                  <a:cubicBezTo>
                    <a:pt x="4" y="37"/>
                    <a:pt x="10" y="37"/>
                    <a:pt x="12" y="37"/>
                  </a:cubicBezTo>
                  <a:cubicBezTo>
                    <a:pt x="12" y="39"/>
                    <a:pt x="12" y="49"/>
                    <a:pt x="12" y="49"/>
                  </a:cubicBezTo>
                  <a:lnTo>
                    <a:pt x="27" y="49"/>
                  </a:lnTo>
                  <a:cubicBezTo>
                    <a:pt x="27" y="49"/>
                    <a:pt x="27" y="46"/>
                    <a:pt x="27" y="45"/>
                  </a:cubicBezTo>
                  <a:cubicBezTo>
                    <a:pt x="27" y="45"/>
                    <a:pt x="28" y="45"/>
                    <a:pt x="28" y="45"/>
                  </a:cubicBezTo>
                  <a:cubicBezTo>
                    <a:pt x="28" y="46"/>
                    <a:pt x="28" y="49"/>
                    <a:pt x="28" y="49"/>
                  </a:cubicBezTo>
                  <a:lnTo>
                    <a:pt x="33" y="49"/>
                  </a:lnTo>
                  <a:cubicBezTo>
                    <a:pt x="33" y="49"/>
                    <a:pt x="33" y="46"/>
                    <a:pt x="33" y="45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6"/>
                    <a:pt x="35" y="49"/>
                    <a:pt x="35" y="49"/>
                  </a:cubicBezTo>
                  <a:lnTo>
                    <a:pt x="48" y="49"/>
                  </a:lnTo>
                  <a:cubicBezTo>
                    <a:pt x="48" y="49"/>
                    <a:pt x="48" y="36"/>
                    <a:pt x="48" y="34"/>
                  </a:cubicBezTo>
                  <a:cubicBezTo>
                    <a:pt x="50" y="34"/>
                    <a:pt x="57" y="34"/>
                    <a:pt x="57" y="34"/>
                  </a:cubicBezTo>
                  <a:lnTo>
                    <a:pt x="57" y="3"/>
                  </a:lnTo>
                  <a:lnTo>
                    <a:pt x="40" y="3"/>
                  </a:lnTo>
                  <a:lnTo>
                    <a:pt x="40" y="21"/>
                  </a:lnTo>
                  <a:lnTo>
                    <a:pt x="47" y="21"/>
                  </a:lnTo>
                  <a:cubicBezTo>
                    <a:pt x="47" y="21"/>
                    <a:pt x="47" y="17"/>
                    <a:pt x="47" y="15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7"/>
                    <a:pt x="49" y="20"/>
                    <a:pt x="49" y="22"/>
                  </a:cubicBezTo>
                  <a:cubicBezTo>
                    <a:pt x="47" y="22"/>
                    <a:pt x="41" y="22"/>
                    <a:pt x="39" y="22"/>
                  </a:cubicBezTo>
                  <a:cubicBezTo>
                    <a:pt x="39" y="20"/>
                    <a:pt x="39" y="4"/>
                    <a:pt x="39" y="2"/>
                  </a:cubicBezTo>
                  <a:cubicBezTo>
                    <a:pt x="41" y="2"/>
                    <a:pt x="56" y="2"/>
                    <a:pt x="5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36"/>
            <p:cNvSpPr>
              <a:spLocks noEditPoints="1"/>
            </p:cNvSpPr>
            <p:nvPr/>
          </p:nvSpPr>
          <p:spPr bwMode="auto">
            <a:xfrm>
              <a:off x="4815" y="691"/>
              <a:ext cx="310" cy="361"/>
            </a:xfrm>
            <a:custGeom>
              <a:avLst/>
              <a:gdLst>
                <a:gd name="T0" fmla="*/ 343439578 w 61"/>
                <a:gd name="T1" fmla="*/ 184044557 h 71"/>
                <a:gd name="T2" fmla="*/ 332311244 w 61"/>
                <a:gd name="T3" fmla="*/ 299738376 h 71"/>
                <a:gd name="T4" fmla="*/ 219289045 w 61"/>
                <a:gd name="T5" fmla="*/ 299738376 h 71"/>
                <a:gd name="T6" fmla="*/ 0 w 61"/>
                <a:gd name="T7" fmla="*/ 497589465 h 71"/>
                <a:gd name="T8" fmla="*/ 402613389 w 61"/>
                <a:gd name="T9" fmla="*/ 820082027 h 71"/>
                <a:gd name="T10" fmla="*/ 137878786 w 61"/>
                <a:gd name="T11" fmla="*/ 497589465 h 71"/>
                <a:gd name="T12" fmla="*/ 275845481 w 61"/>
                <a:gd name="T13" fmla="*/ 658879862 h 71"/>
                <a:gd name="T14" fmla="*/ 205543462 w 61"/>
                <a:gd name="T15" fmla="*/ 599408529 h 71"/>
                <a:gd name="T16" fmla="*/ 332311244 w 61"/>
                <a:gd name="T17" fmla="*/ 565491852 h 71"/>
                <a:gd name="T18" fmla="*/ 81410259 w 61"/>
                <a:gd name="T19" fmla="*/ 737941460 h 71"/>
                <a:gd name="T20" fmla="*/ 242063866 w 61"/>
                <a:gd name="T21" fmla="*/ 381447294 h 71"/>
                <a:gd name="T22" fmla="*/ 436411693 w 61"/>
                <a:gd name="T23" fmla="*/ 231835990 h 71"/>
                <a:gd name="T24" fmla="*/ 540576831 w 61"/>
                <a:gd name="T25" fmla="*/ 104547868 h 71"/>
                <a:gd name="T26" fmla="*/ 633118707 w 61"/>
                <a:gd name="T27" fmla="*/ 460940567 h 71"/>
                <a:gd name="T28" fmla="*/ 495151337 w 61"/>
                <a:gd name="T29" fmla="*/ 358689692 h 71"/>
                <a:gd name="T30" fmla="*/ 506262860 w 61"/>
                <a:gd name="T31" fmla="*/ 427043847 h 71"/>
                <a:gd name="T32" fmla="*/ 585486785 w 61"/>
                <a:gd name="T33" fmla="*/ 299738376 h 71"/>
                <a:gd name="T34" fmla="*/ 424853247 w 61"/>
                <a:gd name="T35" fmla="*/ 531574371 h 71"/>
                <a:gd name="T36" fmla="*/ 700695470 w 61"/>
                <a:gd name="T37" fmla="*/ 81708913 h 71"/>
                <a:gd name="T38" fmla="*/ 562816689 w 61"/>
                <a:gd name="T39" fmla="*/ 11163295 h 71"/>
                <a:gd name="T40" fmla="*/ 540576831 w 61"/>
                <a:gd name="T41" fmla="*/ 11163295 h 71"/>
                <a:gd name="T42" fmla="*/ 666896373 w 61"/>
                <a:gd name="T43" fmla="*/ 104547868 h 71"/>
                <a:gd name="T44" fmla="*/ 459166420 w 61"/>
                <a:gd name="T45" fmla="*/ 497589465 h 71"/>
                <a:gd name="T46" fmla="*/ 551705013 w 61"/>
                <a:gd name="T47" fmla="*/ 322492562 h 71"/>
                <a:gd name="T48" fmla="*/ 540576831 w 61"/>
                <a:gd name="T49" fmla="*/ 393038181 h 71"/>
                <a:gd name="T50" fmla="*/ 459166420 w 61"/>
                <a:gd name="T51" fmla="*/ 322492562 h 71"/>
                <a:gd name="T52" fmla="*/ 655785521 w 61"/>
                <a:gd name="T53" fmla="*/ 485978490 h 71"/>
                <a:gd name="T54" fmla="*/ 644226302 w 61"/>
                <a:gd name="T55" fmla="*/ 115693819 h 71"/>
                <a:gd name="T56" fmla="*/ 540576831 w 61"/>
                <a:gd name="T57" fmla="*/ 56759852 h 71"/>
                <a:gd name="T58" fmla="*/ 402613389 w 61"/>
                <a:gd name="T59" fmla="*/ 209082480 h 71"/>
                <a:gd name="T60" fmla="*/ 230417374 w 61"/>
                <a:gd name="T61" fmla="*/ 358689692 h 71"/>
                <a:gd name="T62" fmla="*/ 45340193 w 61"/>
                <a:gd name="T63" fmla="*/ 519895299 h 71"/>
                <a:gd name="T64" fmla="*/ 357272556 w 61"/>
                <a:gd name="T65" fmla="*/ 774570401 h 71"/>
                <a:gd name="T66" fmla="*/ 171761847 w 61"/>
                <a:gd name="T67" fmla="*/ 531574371 h 71"/>
                <a:gd name="T68" fmla="*/ 242063866 w 61"/>
                <a:gd name="T69" fmla="*/ 624443167 h 71"/>
                <a:gd name="T70" fmla="*/ 160633513 w 61"/>
                <a:gd name="T71" fmla="*/ 636037470 h 71"/>
                <a:gd name="T72" fmla="*/ 368384074 w 61"/>
                <a:gd name="T73" fmla="*/ 519895299 h 71"/>
                <a:gd name="T74" fmla="*/ 33798299 w 61"/>
                <a:gd name="T75" fmla="*/ 785733538 h 71"/>
                <a:gd name="T76" fmla="*/ 219289045 w 61"/>
                <a:gd name="T77" fmla="*/ 333655186 h 71"/>
                <a:gd name="T78" fmla="*/ 391054170 w 61"/>
                <a:gd name="T79" fmla="*/ 242999289 h 71"/>
                <a:gd name="T80" fmla="*/ 540576831 w 61"/>
                <a:gd name="T81" fmla="*/ 45596552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" h="71">
                  <a:moveTo>
                    <a:pt x="47" y="1"/>
                  </a:moveTo>
                  <a:lnTo>
                    <a:pt x="30" y="16"/>
                  </a:lnTo>
                  <a:lnTo>
                    <a:pt x="30" y="17"/>
                  </a:lnTo>
                  <a:cubicBezTo>
                    <a:pt x="31" y="17"/>
                    <a:pt x="33" y="22"/>
                    <a:pt x="29" y="26"/>
                  </a:cubicBezTo>
                  <a:cubicBezTo>
                    <a:pt x="25" y="29"/>
                    <a:pt x="23" y="28"/>
                    <a:pt x="20" y="27"/>
                  </a:cubicBezTo>
                  <a:lnTo>
                    <a:pt x="19" y="26"/>
                  </a:lnTo>
                  <a:lnTo>
                    <a:pt x="18" y="27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5" y="71"/>
                  </a:lnTo>
                  <a:lnTo>
                    <a:pt x="35" y="43"/>
                  </a:lnTo>
                  <a:lnTo>
                    <a:pt x="12" y="43"/>
                  </a:lnTo>
                  <a:lnTo>
                    <a:pt x="12" y="57"/>
                  </a:lnTo>
                  <a:lnTo>
                    <a:pt x="24" y="57"/>
                  </a:lnTo>
                  <a:lnTo>
                    <a:pt x="24" y="52"/>
                  </a:lnTo>
                  <a:cubicBezTo>
                    <a:pt x="24" y="52"/>
                    <a:pt x="19" y="52"/>
                    <a:pt x="18" y="52"/>
                  </a:cubicBezTo>
                  <a:cubicBezTo>
                    <a:pt x="18" y="51"/>
                    <a:pt x="18" y="50"/>
                    <a:pt x="18" y="49"/>
                  </a:cubicBezTo>
                  <a:cubicBezTo>
                    <a:pt x="20" y="49"/>
                    <a:pt x="27" y="49"/>
                    <a:pt x="29" y="49"/>
                  </a:cubicBezTo>
                  <a:cubicBezTo>
                    <a:pt x="29" y="51"/>
                    <a:pt x="29" y="62"/>
                    <a:pt x="29" y="64"/>
                  </a:cubicBezTo>
                  <a:cubicBezTo>
                    <a:pt x="26" y="64"/>
                    <a:pt x="9" y="64"/>
                    <a:pt x="7" y="64"/>
                  </a:cubicBezTo>
                  <a:cubicBezTo>
                    <a:pt x="7" y="62"/>
                    <a:pt x="7" y="47"/>
                    <a:pt x="7" y="46"/>
                  </a:cubicBezTo>
                  <a:cubicBezTo>
                    <a:pt x="8" y="45"/>
                    <a:pt x="20" y="34"/>
                    <a:pt x="21" y="33"/>
                  </a:cubicBezTo>
                  <a:cubicBezTo>
                    <a:pt x="23" y="33"/>
                    <a:pt x="30" y="34"/>
                    <a:pt x="35" y="29"/>
                  </a:cubicBezTo>
                  <a:cubicBezTo>
                    <a:pt x="37" y="27"/>
                    <a:pt x="38" y="23"/>
                    <a:pt x="38" y="20"/>
                  </a:cubicBezTo>
                  <a:cubicBezTo>
                    <a:pt x="38" y="19"/>
                    <a:pt x="38" y="18"/>
                    <a:pt x="37" y="17"/>
                  </a:cubicBezTo>
                  <a:cubicBezTo>
                    <a:pt x="39" y="16"/>
                    <a:pt x="46" y="10"/>
                    <a:pt x="47" y="9"/>
                  </a:cubicBezTo>
                  <a:cubicBezTo>
                    <a:pt x="49" y="9"/>
                    <a:pt x="52" y="11"/>
                    <a:pt x="55" y="12"/>
                  </a:cubicBezTo>
                  <a:cubicBezTo>
                    <a:pt x="55" y="14"/>
                    <a:pt x="55" y="38"/>
                    <a:pt x="55" y="40"/>
                  </a:cubicBezTo>
                  <a:cubicBezTo>
                    <a:pt x="53" y="40"/>
                    <a:pt x="45" y="40"/>
                    <a:pt x="43" y="40"/>
                  </a:cubicBezTo>
                  <a:cubicBezTo>
                    <a:pt x="43" y="38"/>
                    <a:pt x="43" y="32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4" y="37"/>
                    <a:pt x="44" y="37"/>
                  </a:cubicBezTo>
                  <a:lnTo>
                    <a:pt x="51" y="37"/>
                  </a:lnTo>
                  <a:lnTo>
                    <a:pt x="5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61" y="46"/>
                  </a:lnTo>
                  <a:lnTo>
                    <a:pt x="61" y="7"/>
                  </a:lnTo>
                  <a:lnTo>
                    <a:pt x="60" y="7"/>
                  </a:lnTo>
                  <a:cubicBezTo>
                    <a:pt x="56" y="6"/>
                    <a:pt x="50" y="3"/>
                    <a:pt x="49" y="1"/>
                  </a:cubicBezTo>
                  <a:lnTo>
                    <a:pt x="48" y="0"/>
                  </a:lnTo>
                  <a:lnTo>
                    <a:pt x="47" y="1"/>
                  </a:lnTo>
                  <a:close/>
                  <a:moveTo>
                    <a:pt x="47" y="4"/>
                  </a:moveTo>
                  <a:cubicBezTo>
                    <a:pt x="50" y="6"/>
                    <a:pt x="56" y="8"/>
                    <a:pt x="58" y="9"/>
                  </a:cubicBezTo>
                  <a:cubicBezTo>
                    <a:pt x="58" y="10"/>
                    <a:pt x="58" y="41"/>
                    <a:pt x="58" y="43"/>
                  </a:cubicBezTo>
                  <a:cubicBezTo>
                    <a:pt x="56" y="43"/>
                    <a:pt x="42" y="43"/>
                    <a:pt x="40" y="43"/>
                  </a:cubicBezTo>
                  <a:cubicBezTo>
                    <a:pt x="40" y="41"/>
                    <a:pt x="40" y="30"/>
                    <a:pt x="40" y="28"/>
                  </a:cubicBezTo>
                  <a:cubicBezTo>
                    <a:pt x="41" y="28"/>
                    <a:pt x="46" y="28"/>
                    <a:pt x="48" y="28"/>
                  </a:cubicBezTo>
                  <a:cubicBezTo>
                    <a:pt x="48" y="30"/>
                    <a:pt x="48" y="33"/>
                    <a:pt x="48" y="34"/>
                  </a:cubicBezTo>
                  <a:cubicBezTo>
                    <a:pt x="48" y="34"/>
                    <a:pt x="48" y="34"/>
                    <a:pt x="47" y="34"/>
                  </a:cubicBezTo>
                  <a:cubicBezTo>
                    <a:pt x="47" y="33"/>
                    <a:pt x="47" y="28"/>
                    <a:pt x="47" y="28"/>
                  </a:cubicBezTo>
                  <a:lnTo>
                    <a:pt x="40" y="28"/>
                  </a:lnTo>
                  <a:lnTo>
                    <a:pt x="40" y="42"/>
                  </a:lnTo>
                  <a:lnTo>
                    <a:pt x="57" y="42"/>
                  </a:lnTo>
                  <a:lnTo>
                    <a:pt x="57" y="10"/>
                  </a:lnTo>
                  <a:lnTo>
                    <a:pt x="56" y="10"/>
                  </a:lnTo>
                  <a:cubicBezTo>
                    <a:pt x="54" y="9"/>
                    <a:pt x="49" y="7"/>
                    <a:pt x="48" y="6"/>
                  </a:cubicBezTo>
                  <a:lnTo>
                    <a:pt x="47" y="5"/>
                  </a:lnTo>
                  <a:lnTo>
                    <a:pt x="34" y="17"/>
                  </a:lnTo>
                  <a:lnTo>
                    <a:pt x="35" y="18"/>
                  </a:lnTo>
                  <a:cubicBezTo>
                    <a:pt x="35" y="19"/>
                    <a:pt x="36" y="24"/>
                    <a:pt x="32" y="28"/>
                  </a:cubicBezTo>
                  <a:cubicBezTo>
                    <a:pt x="29" y="32"/>
                    <a:pt x="20" y="31"/>
                    <a:pt x="20" y="31"/>
                  </a:cubicBezTo>
                  <a:lnTo>
                    <a:pt x="4" y="45"/>
                  </a:lnTo>
                  <a:lnTo>
                    <a:pt x="4" y="67"/>
                  </a:lnTo>
                  <a:lnTo>
                    <a:pt x="31" y="67"/>
                  </a:lnTo>
                  <a:lnTo>
                    <a:pt x="31" y="46"/>
                  </a:lnTo>
                  <a:lnTo>
                    <a:pt x="15" y="46"/>
                  </a:lnTo>
                  <a:lnTo>
                    <a:pt x="15" y="54"/>
                  </a:lnTo>
                  <a:cubicBezTo>
                    <a:pt x="15" y="54"/>
                    <a:pt x="20" y="54"/>
                    <a:pt x="21" y="54"/>
                  </a:cubicBezTo>
                  <a:cubicBezTo>
                    <a:pt x="21" y="54"/>
                    <a:pt x="21" y="55"/>
                    <a:pt x="21" y="55"/>
                  </a:cubicBezTo>
                  <a:cubicBezTo>
                    <a:pt x="20" y="55"/>
                    <a:pt x="16" y="55"/>
                    <a:pt x="14" y="55"/>
                  </a:cubicBezTo>
                  <a:cubicBezTo>
                    <a:pt x="14" y="53"/>
                    <a:pt x="14" y="47"/>
                    <a:pt x="14" y="45"/>
                  </a:cubicBezTo>
                  <a:cubicBezTo>
                    <a:pt x="17" y="45"/>
                    <a:pt x="30" y="45"/>
                    <a:pt x="32" y="45"/>
                  </a:cubicBezTo>
                  <a:cubicBezTo>
                    <a:pt x="32" y="48"/>
                    <a:pt x="32" y="66"/>
                    <a:pt x="32" y="68"/>
                  </a:cubicBezTo>
                  <a:cubicBezTo>
                    <a:pt x="30" y="68"/>
                    <a:pt x="5" y="68"/>
                    <a:pt x="3" y="68"/>
                  </a:cubicBezTo>
                  <a:cubicBezTo>
                    <a:pt x="3" y="66"/>
                    <a:pt x="3" y="45"/>
                    <a:pt x="3" y="44"/>
                  </a:cubicBezTo>
                  <a:cubicBezTo>
                    <a:pt x="4" y="44"/>
                    <a:pt x="18" y="30"/>
                    <a:pt x="19" y="29"/>
                  </a:cubicBezTo>
                  <a:cubicBezTo>
                    <a:pt x="22" y="30"/>
                    <a:pt x="26" y="32"/>
                    <a:pt x="31" y="28"/>
                  </a:cubicBezTo>
                  <a:cubicBezTo>
                    <a:pt x="33" y="26"/>
                    <a:pt x="34" y="23"/>
                    <a:pt x="34" y="21"/>
                  </a:cubicBezTo>
                  <a:cubicBezTo>
                    <a:pt x="34" y="19"/>
                    <a:pt x="34" y="18"/>
                    <a:pt x="33" y="17"/>
                  </a:cubicBezTo>
                  <a:cubicBezTo>
                    <a:pt x="34" y="16"/>
                    <a:pt x="46" y="5"/>
                    <a:pt x="47" y="4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37"/>
            <p:cNvSpPr>
              <a:spLocks noEditPoints="1"/>
            </p:cNvSpPr>
            <p:nvPr/>
          </p:nvSpPr>
          <p:spPr bwMode="auto">
            <a:xfrm>
              <a:off x="1016" y="3451"/>
              <a:ext cx="310" cy="285"/>
            </a:xfrm>
            <a:custGeom>
              <a:avLst/>
              <a:gdLst>
                <a:gd name="T0" fmla="*/ 298529629 w 61"/>
                <a:gd name="T1" fmla="*/ 0 h 56"/>
                <a:gd name="T2" fmla="*/ 194432615 w 61"/>
                <a:gd name="T3" fmla="*/ 82325731 h 56"/>
                <a:gd name="T4" fmla="*/ 447519933 w 61"/>
                <a:gd name="T5" fmla="*/ 338859254 h 56"/>
                <a:gd name="T6" fmla="*/ 368384074 w 61"/>
                <a:gd name="T7" fmla="*/ 174207787 h 56"/>
                <a:gd name="T8" fmla="*/ 275845481 w 61"/>
                <a:gd name="T9" fmla="*/ 256533518 h 56"/>
                <a:gd name="T10" fmla="*/ 379943293 w 61"/>
                <a:gd name="T11" fmla="*/ 162445649 h 56"/>
                <a:gd name="T12" fmla="*/ 447519933 w 61"/>
                <a:gd name="T13" fmla="*/ 71099693 h 56"/>
                <a:gd name="T14" fmla="*/ 585486785 w 61"/>
                <a:gd name="T15" fmla="*/ 151220282 h 56"/>
                <a:gd name="T16" fmla="*/ 540576831 w 61"/>
                <a:gd name="T17" fmla="*/ 256533518 h 56"/>
                <a:gd name="T18" fmla="*/ 585486785 w 61"/>
                <a:gd name="T19" fmla="*/ 327636524 h 56"/>
                <a:gd name="T20" fmla="*/ 540576831 w 61"/>
                <a:gd name="T21" fmla="*/ 396076953 h 56"/>
                <a:gd name="T22" fmla="*/ 585486785 w 61"/>
                <a:gd name="T23" fmla="*/ 478839401 h 56"/>
                <a:gd name="T24" fmla="*/ 402613389 w 61"/>
                <a:gd name="T25" fmla="*/ 570199449 h 56"/>
                <a:gd name="T26" fmla="*/ 81410259 w 61"/>
                <a:gd name="T27" fmla="*/ 453642892 h 56"/>
                <a:gd name="T28" fmla="*/ 230417374 w 61"/>
                <a:gd name="T29" fmla="*/ 478839401 h 56"/>
                <a:gd name="T30" fmla="*/ 160633513 w 61"/>
                <a:gd name="T31" fmla="*/ 547297210 h 56"/>
                <a:gd name="T32" fmla="*/ 309641147 w 61"/>
                <a:gd name="T33" fmla="*/ 384748891 h 56"/>
                <a:gd name="T34" fmla="*/ 0 w 61"/>
                <a:gd name="T35" fmla="*/ 652525180 h 56"/>
                <a:gd name="T36" fmla="*/ 470278096 w 61"/>
                <a:gd name="T37" fmla="*/ 558956678 h 56"/>
                <a:gd name="T38" fmla="*/ 666896373 w 61"/>
                <a:gd name="T39" fmla="*/ 453642892 h 56"/>
                <a:gd name="T40" fmla="*/ 700695470 w 61"/>
                <a:gd name="T41" fmla="*/ 210643775 h 56"/>
                <a:gd name="T42" fmla="*/ 666896373 w 61"/>
                <a:gd name="T43" fmla="*/ 82325731 h 56"/>
                <a:gd name="T44" fmla="*/ 517822079 w 61"/>
                <a:gd name="T45" fmla="*/ 0 h 56"/>
                <a:gd name="T46" fmla="*/ 495151337 w 61"/>
                <a:gd name="T47" fmla="*/ 22987372 h 56"/>
                <a:gd name="T48" fmla="*/ 644226302 w 61"/>
                <a:gd name="T49" fmla="*/ 105313134 h 56"/>
                <a:gd name="T50" fmla="*/ 678455592 w 61"/>
                <a:gd name="T51" fmla="*/ 233546013 h 56"/>
                <a:gd name="T52" fmla="*/ 644226302 w 61"/>
                <a:gd name="T53" fmla="*/ 430655362 h 56"/>
                <a:gd name="T54" fmla="*/ 447519933 w 61"/>
                <a:gd name="T55" fmla="*/ 524292428 h 56"/>
                <a:gd name="T56" fmla="*/ 33798299 w 61"/>
                <a:gd name="T57" fmla="*/ 618383458 h 56"/>
                <a:gd name="T58" fmla="*/ 275845481 w 61"/>
                <a:gd name="T59" fmla="*/ 407753154 h 56"/>
                <a:gd name="T60" fmla="*/ 194432615 w 61"/>
                <a:gd name="T61" fmla="*/ 524292428 h 56"/>
                <a:gd name="T62" fmla="*/ 264734608 w 61"/>
                <a:gd name="T63" fmla="*/ 501844311 h 56"/>
                <a:gd name="T64" fmla="*/ 45340193 w 61"/>
                <a:gd name="T65" fmla="*/ 418979167 h 56"/>
                <a:gd name="T66" fmla="*/ 424853247 w 61"/>
                <a:gd name="T67" fmla="*/ 607068993 h 56"/>
                <a:gd name="T68" fmla="*/ 619285059 w 61"/>
                <a:gd name="T69" fmla="*/ 501844311 h 56"/>
                <a:gd name="T70" fmla="*/ 562816689 w 61"/>
                <a:gd name="T71" fmla="*/ 373522847 h 56"/>
                <a:gd name="T72" fmla="*/ 619285059 w 61"/>
                <a:gd name="T73" fmla="*/ 350624029 h 56"/>
                <a:gd name="T74" fmla="*/ 562816689 w 61"/>
                <a:gd name="T75" fmla="*/ 302423159 h 56"/>
                <a:gd name="T76" fmla="*/ 619285059 w 61"/>
                <a:gd name="T77" fmla="*/ 279435757 h 56"/>
                <a:gd name="T78" fmla="*/ 470278096 w 61"/>
                <a:gd name="T79" fmla="*/ 116989304 h 56"/>
                <a:gd name="T80" fmla="*/ 343439578 w 61"/>
                <a:gd name="T81" fmla="*/ 45889743 h 56"/>
                <a:gd name="T82" fmla="*/ 242063866 w 61"/>
                <a:gd name="T83" fmla="*/ 128215474 h 56"/>
                <a:gd name="T84" fmla="*/ 402613389 w 61"/>
                <a:gd name="T85" fmla="*/ 290763820 h 56"/>
                <a:gd name="T86" fmla="*/ 413724267 w 61"/>
                <a:gd name="T87" fmla="*/ 210643775 h 56"/>
                <a:gd name="T88" fmla="*/ 230417374 w 61"/>
                <a:gd name="T89" fmla="*/ 302423159 h 56"/>
                <a:gd name="T90" fmla="*/ 332311244 w 61"/>
                <a:gd name="T91" fmla="*/ 105313134 h 56"/>
                <a:gd name="T92" fmla="*/ 495151337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4" y="0"/>
                  </a:moveTo>
                  <a:lnTo>
                    <a:pt x="26" y="0"/>
                  </a:lnTo>
                  <a:cubicBezTo>
                    <a:pt x="26" y="0"/>
                    <a:pt x="26" y="5"/>
                    <a:pt x="26" y="7"/>
                  </a:cubicBezTo>
                  <a:cubicBezTo>
                    <a:pt x="25" y="7"/>
                    <a:pt x="17" y="7"/>
                    <a:pt x="17" y="7"/>
                  </a:cubicBezTo>
                  <a:lnTo>
                    <a:pt x="17" y="29"/>
                  </a:lnTo>
                  <a:lnTo>
                    <a:pt x="39" y="29"/>
                  </a:lnTo>
                  <a:lnTo>
                    <a:pt x="39" y="15"/>
                  </a:lnTo>
                  <a:lnTo>
                    <a:pt x="32" y="15"/>
                  </a:lnTo>
                  <a:cubicBezTo>
                    <a:pt x="32" y="15"/>
                    <a:pt x="32" y="21"/>
                    <a:pt x="32" y="22"/>
                  </a:cubicBezTo>
                  <a:cubicBezTo>
                    <a:pt x="30" y="22"/>
                    <a:pt x="26" y="22"/>
                    <a:pt x="24" y="22"/>
                  </a:cubicBezTo>
                  <a:cubicBezTo>
                    <a:pt x="24" y="21"/>
                    <a:pt x="24" y="16"/>
                    <a:pt x="24" y="14"/>
                  </a:cubicBezTo>
                  <a:cubicBezTo>
                    <a:pt x="26" y="14"/>
                    <a:pt x="33" y="14"/>
                    <a:pt x="33" y="14"/>
                  </a:cubicBezTo>
                  <a:cubicBezTo>
                    <a:pt x="33" y="14"/>
                    <a:pt x="33" y="8"/>
                    <a:pt x="33" y="6"/>
                  </a:cubicBezTo>
                  <a:cubicBezTo>
                    <a:pt x="34" y="6"/>
                    <a:pt x="37" y="6"/>
                    <a:pt x="39" y="6"/>
                  </a:cubicBezTo>
                  <a:cubicBezTo>
                    <a:pt x="39" y="8"/>
                    <a:pt x="39" y="13"/>
                    <a:pt x="39" y="13"/>
                  </a:cubicBezTo>
                  <a:cubicBezTo>
                    <a:pt x="39" y="13"/>
                    <a:pt x="49" y="13"/>
                    <a:pt x="51" y="13"/>
                  </a:cubicBezTo>
                  <a:cubicBezTo>
                    <a:pt x="51" y="15"/>
                    <a:pt x="51" y="20"/>
                    <a:pt x="51" y="22"/>
                  </a:cubicBezTo>
                  <a:cubicBezTo>
                    <a:pt x="50" y="22"/>
                    <a:pt x="47" y="22"/>
                    <a:pt x="47" y="22"/>
                  </a:cubicBezTo>
                  <a:lnTo>
                    <a:pt x="47" y="28"/>
                  </a:lnTo>
                  <a:cubicBezTo>
                    <a:pt x="47" y="28"/>
                    <a:pt x="50" y="28"/>
                    <a:pt x="51" y="28"/>
                  </a:cubicBezTo>
                  <a:cubicBezTo>
                    <a:pt x="50" y="28"/>
                    <a:pt x="47" y="28"/>
                    <a:pt x="47" y="28"/>
                  </a:cubicBezTo>
                  <a:lnTo>
                    <a:pt x="47" y="34"/>
                  </a:lnTo>
                  <a:cubicBezTo>
                    <a:pt x="47" y="34"/>
                    <a:pt x="50" y="34"/>
                    <a:pt x="51" y="34"/>
                  </a:cubicBezTo>
                  <a:cubicBezTo>
                    <a:pt x="51" y="36"/>
                    <a:pt x="51" y="39"/>
                    <a:pt x="51" y="41"/>
                  </a:cubicBezTo>
                  <a:cubicBezTo>
                    <a:pt x="49" y="41"/>
                    <a:pt x="35" y="41"/>
                    <a:pt x="35" y="41"/>
                  </a:cubicBezTo>
                  <a:cubicBezTo>
                    <a:pt x="35" y="41"/>
                    <a:pt x="35" y="48"/>
                    <a:pt x="35" y="49"/>
                  </a:cubicBezTo>
                  <a:cubicBezTo>
                    <a:pt x="32" y="49"/>
                    <a:pt x="9" y="49"/>
                    <a:pt x="7" y="49"/>
                  </a:cubicBezTo>
                  <a:cubicBezTo>
                    <a:pt x="7" y="48"/>
                    <a:pt x="7" y="41"/>
                    <a:pt x="7" y="39"/>
                  </a:cubicBezTo>
                  <a:cubicBezTo>
                    <a:pt x="9" y="39"/>
                    <a:pt x="18" y="39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19" y="41"/>
                    <a:pt x="14" y="41"/>
                    <a:pt x="14" y="41"/>
                  </a:cubicBezTo>
                  <a:lnTo>
                    <a:pt x="14" y="47"/>
                  </a:lnTo>
                  <a:lnTo>
                    <a:pt x="27" y="47"/>
                  </a:lnTo>
                  <a:lnTo>
                    <a:pt x="27" y="33"/>
                  </a:lnTo>
                  <a:lnTo>
                    <a:pt x="0" y="33"/>
                  </a:lnTo>
                  <a:lnTo>
                    <a:pt x="0" y="56"/>
                  </a:lnTo>
                  <a:lnTo>
                    <a:pt x="41" y="56"/>
                  </a:lnTo>
                  <a:cubicBezTo>
                    <a:pt x="41" y="56"/>
                    <a:pt x="41" y="49"/>
                    <a:pt x="41" y="48"/>
                  </a:cubicBezTo>
                  <a:cubicBezTo>
                    <a:pt x="44" y="48"/>
                    <a:pt x="58" y="48"/>
                    <a:pt x="58" y="48"/>
                  </a:cubicBezTo>
                  <a:cubicBezTo>
                    <a:pt x="58" y="48"/>
                    <a:pt x="58" y="41"/>
                    <a:pt x="58" y="39"/>
                  </a:cubicBezTo>
                  <a:cubicBezTo>
                    <a:pt x="59" y="39"/>
                    <a:pt x="61" y="39"/>
                    <a:pt x="61" y="39"/>
                  </a:cubicBezTo>
                  <a:lnTo>
                    <a:pt x="61" y="18"/>
                  </a:lnTo>
                  <a:cubicBezTo>
                    <a:pt x="61" y="18"/>
                    <a:pt x="59" y="18"/>
                    <a:pt x="58" y="18"/>
                  </a:cubicBezTo>
                  <a:cubicBezTo>
                    <a:pt x="58" y="16"/>
                    <a:pt x="58" y="7"/>
                    <a:pt x="58" y="7"/>
                  </a:cubicBezTo>
                  <a:cubicBezTo>
                    <a:pt x="58" y="7"/>
                    <a:pt x="47" y="7"/>
                    <a:pt x="45" y="7"/>
                  </a:cubicBezTo>
                  <a:cubicBezTo>
                    <a:pt x="45" y="5"/>
                    <a:pt x="45" y="0"/>
                    <a:pt x="45" y="0"/>
                  </a:cubicBezTo>
                  <a:lnTo>
                    <a:pt x="44" y="0"/>
                  </a:lnTo>
                  <a:close/>
                  <a:moveTo>
                    <a:pt x="43" y="2"/>
                  </a:moveTo>
                  <a:cubicBezTo>
                    <a:pt x="43" y="4"/>
                    <a:pt x="43" y="9"/>
                    <a:pt x="43" y="9"/>
                  </a:cubicBezTo>
                  <a:cubicBezTo>
                    <a:pt x="43" y="9"/>
                    <a:pt x="53" y="9"/>
                    <a:pt x="56" y="9"/>
                  </a:cubicBezTo>
                  <a:cubicBezTo>
                    <a:pt x="56" y="11"/>
                    <a:pt x="56" y="20"/>
                    <a:pt x="56" y="20"/>
                  </a:cubicBezTo>
                  <a:cubicBezTo>
                    <a:pt x="56" y="20"/>
                    <a:pt x="58" y="20"/>
                    <a:pt x="59" y="20"/>
                  </a:cubicBezTo>
                  <a:cubicBezTo>
                    <a:pt x="59" y="22"/>
                    <a:pt x="59" y="35"/>
                    <a:pt x="59" y="37"/>
                  </a:cubicBezTo>
                  <a:cubicBezTo>
                    <a:pt x="58" y="37"/>
                    <a:pt x="56" y="37"/>
                    <a:pt x="56" y="37"/>
                  </a:cubicBezTo>
                  <a:cubicBezTo>
                    <a:pt x="56" y="37"/>
                    <a:pt x="56" y="43"/>
                    <a:pt x="56" y="45"/>
                  </a:cubicBezTo>
                  <a:cubicBezTo>
                    <a:pt x="53" y="45"/>
                    <a:pt x="39" y="45"/>
                    <a:pt x="39" y="45"/>
                  </a:cubicBezTo>
                  <a:cubicBezTo>
                    <a:pt x="39" y="45"/>
                    <a:pt x="39" y="52"/>
                    <a:pt x="39" y="53"/>
                  </a:cubicBezTo>
                  <a:cubicBezTo>
                    <a:pt x="36" y="53"/>
                    <a:pt x="5" y="53"/>
                    <a:pt x="3" y="53"/>
                  </a:cubicBezTo>
                  <a:cubicBezTo>
                    <a:pt x="3" y="51"/>
                    <a:pt x="3" y="37"/>
                    <a:pt x="3" y="35"/>
                  </a:cubicBezTo>
                  <a:cubicBezTo>
                    <a:pt x="5" y="35"/>
                    <a:pt x="22" y="35"/>
                    <a:pt x="24" y="35"/>
                  </a:cubicBezTo>
                  <a:cubicBezTo>
                    <a:pt x="24" y="37"/>
                    <a:pt x="24" y="43"/>
                    <a:pt x="24" y="45"/>
                  </a:cubicBezTo>
                  <a:cubicBezTo>
                    <a:pt x="23" y="45"/>
                    <a:pt x="19" y="45"/>
                    <a:pt x="17" y="45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9" y="43"/>
                    <a:pt x="23" y="43"/>
                    <a:pt x="23" y="43"/>
                  </a:cubicBezTo>
                  <a:lnTo>
                    <a:pt x="23" y="36"/>
                  </a:lnTo>
                  <a:lnTo>
                    <a:pt x="4" y="36"/>
                  </a:lnTo>
                  <a:lnTo>
                    <a:pt x="4" y="52"/>
                  </a:lnTo>
                  <a:lnTo>
                    <a:pt x="37" y="52"/>
                  </a:lnTo>
                  <a:cubicBezTo>
                    <a:pt x="37" y="52"/>
                    <a:pt x="37" y="45"/>
                    <a:pt x="37" y="43"/>
                  </a:cubicBezTo>
                  <a:cubicBezTo>
                    <a:pt x="39" y="43"/>
                    <a:pt x="54" y="43"/>
                    <a:pt x="54" y="43"/>
                  </a:cubicBezTo>
                  <a:lnTo>
                    <a:pt x="54" y="32"/>
                  </a:lnTo>
                  <a:cubicBezTo>
                    <a:pt x="54" y="32"/>
                    <a:pt x="51" y="32"/>
                    <a:pt x="49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51" y="30"/>
                    <a:pt x="54" y="30"/>
                    <a:pt x="54" y="30"/>
                  </a:cubicBezTo>
                  <a:lnTo>
                    <a:pt x="54" y="26"/>
                  </a:lnTo>
                  <a:cubicBezTo>
                    <a:pt x="54" y="26"/>
                    <a:pt x="51" y="26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51" y="24"/>
                    <a:pt x="54" y="24"/>
                    <a:pt x="54" y="24"/>
                  </a:cubicBezTo>
                  <a:lnTo>
                    <a:pt x="54" y="10"/>
                  </a:lnTo>
                  <a:cubicBezTo>
                    <a:pt x="54" y="10"/>
                    <a:pt x="43" y="10"/>
                    <a:pt x="41" y="10"/>
                  </a:cubicBezTo>
                  <a:cubicBezTo>
                    <a:pt x="41" y="9"/>
                    <a:pt x="41" y="4"/>
                    <a:pt x="41" y="4"/>
                  </a:cubicBezTo>
                  <a:lnTo>
                    <a:pt x="30" y="4"/>
                  </a:lnTo>
                  <a:cubicBezTo>
                    <a:pt x="30" y="4"/>
                    <a:pt x="30" y="10"/>
                    <a:pt x="30" y="11"/>
                  </a:cubicBezTo>
                  <a:cubicBezTo>
                    <a:pt x="28" y="11"/>
                    <a:pt x="21" y="11"/>
                    <a:pt x="21" y="11"/>
                  </a:cubicBezTo>
                  <a:lnTo>
                    <a:pt x="21" y="25"/>
                  </a:lnTo>
                  <a:lnTo>
                    <a:pt x="35" y="25"/>
                  </a:lnTo>
                  <a:cubicBezTo>
                    <a:pt x="35" y="25"/>
                    <a:pt x="35" y="20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20"/>
                    <a:pt x="36" y="25"/>
                    <a:pt x="36" y="26"/>
                  </a:cubicBezTo>
                  <a:cubicBezTo>
                    <a:pt x="34" y="26"/>
                    <a:pt x="22" y="26"/>
                    <a:pt x="20" y="26"/>
                  </a:cubicBezTo>
                  <a:cubicBezTo>
                    <a:pt x="20" y="24"/>
                    <a:pt x="20" y="11"/>
                    <a:pt x="20" y="9"/>
                  </a:cubicBezTo>
                  <a:cubicBezTo>
                    <a:pt x="22" y="9"/>
                    <a:pt x="29" y="9"/>
                    <a:pt x="29" y="9"/>
                  </a:cubicBezTo>
                  <a:cubicBezTo>
                    <a:pt x="29" y="9"/>
                    <a:pt x="29" y="4"/>
                    <a:pt x="29" y="2"/>
                  </a:cubicBezTo>
                  <a:cubicBezTo>
                    <a:pt x="31" y="2"/>
                    <a:pt x="41" y="2"/>
                    <a:pt x="4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38"/>
            <p:cNvSpPr>
              <a:spLocks noEditPoints="1"/>
            </p:cNvSpPr>
            <p:nvPr/>
          </p:nvSpPr>
          <p:spPr bwMode="auto">
            <a:xfrm>
              <a:off x="706" y="3446"/>
              <a:ext cx="397" cy="285"/>
            </a:xfrm>
            <a:custGeom>
              <a:avLst/>
              <a:gdLst>
                <a:gd name="T0" fmla="*/ 559310198 w 78"/>
                <a:gd name="T1" fmla="*/ 0 h 56"/>
                <a:gd name="T2" fmla="*/ 339165111 w 78"/>
                <a:gd name="T3" fmla="*/ 210643775 h 56"/>
                <a:gd name="T4" fmla="*/ 222457774 w 78"/>
                <a:gd name="T5" fmla="*/ 327636524 h 56"/>
                <a:gd name="T6" fmla="*/ 210775927 w 78"/>
                <a:gd name="T7" fmla="*/ 327636524 h 56"/>
                <a:gd name="T8" fmla="*/ 23001096 w 78"/>
                <a:gd name="T9" fmla="*/ 513067062 h 56"/>
                <a:gd name="T10" fmla="*/ 94139775 w 78"/>
                <a:gd name="T11" fmla="*/ 652525180 h 56"/>
                <a:gd name="T12" fmla="*/ 582328726 w 78"/>
                <a:gd name="T13" fmla="*/ 396076953 h 56"/>
                <a:gd name="T14" fmla="*/ 339165111 w 78"/>
                <a:gd name="T15" fmla="*/ 535968628 h 56"/>
                <a:gd name="T16" fmla="*/ 467465602 w 78"/>
                <a:gd name="T17" fmla="*/ 478839401 h 56"/>
                <a:gd name="T18" fmla="*/ 396760451 w 78"/>
                <a:gd name="T19" fmla="*/ 453642892 h 56"/>
                <a:gd name="T20" fmla="*/ 513396603 w 78"/>
                <a:gd name="T21" fmla="*/ 581875645 h 56"/>
                <a:gd name="T22" fmla="*/ 117069681 w 78"/>
                <a:gd name="T23" fmla="*/ 501844311 h 56"/>
                <a:gd name="T24" fmla="*/ 373759355 w 78"/>
                <a:gd name="T25" fmla="*/ 361846652 h 56"/>
                <a:gd name="T26" fmla="*/ 431009738 w 78"/>
                <a:gd name="T27" fmla="*/ 222303242 h 56"/>
                <a:gd name="T28" fmla="*/ 816105876 w 78"/>
                <a:gd name="T29" fmla="*/ 71099693 h 56"/>
                <a:gd name="T30" fmla="*/ 630554881 w 78"/>
                <a:gd name="T31" fmla="*/ 302423159 h 56"/>
                <a:gd name="T32" fmla="*/ 664698159 w 78"/>
                <a:gd name="T33" fmla="*/ 185433179 h 56"/>
                <a:gd name="T34" fmla="*/ 735926107 w 78"/>
                <a:gd name="T35" fmla="*/ 256533518 h 56"/>
                <a:gd name="T36" fmla="*/ 547628478 w 78"/>
                <a:gd name="T37" fmla="*/ 128215474 h 56"/>
                <a:gd name="T38" fmla="*/ 910157054 w 78"/>
                <a:gd name="T39" fmla="*/ 373522847 h 56"/>
                <a:gd name="T40" fmla="*/ 887244556 w 78"/>
                <a:gd name="T41" fmla="*/ 0 h 56"/>
                <a:gd name="T42" fmla="*/ 875474213 w 78"/>
                <a:gd name="T43" fmla="*/ 338859254 h 56"/>
                <a:gd name="T44" fmla="*/ 582328726 w 78"/>
                <a:gd name="T45" fmla="*/ 151220282 h 56"/>
                <a:gd name="T46" fmla="*/ 698947471 w 78"/>
                <a:gd name="T47" fmla="*/ 222303242 h 56"/>
                <a:gd name="T48" fmla="*/ 698947471 w 78"/>
                <a:gd name="T49" fmla="*/ 162445649 h 56"/>
                <a:gd name="T50" fmla="*/ 595854658 w 78"/>
                <a:gd name="T51" fmla="*/ 327636524 h 56"/>
                <a:gd name="T52" fmla="*/ 852561714 w 78"/>
                <a:gd name="T53" fmla="*/ 45889743 h 56"/>
                <a:gd name="T54" fmla="*/ 396760451 w 78"/>
                <a:gd name="T55" fmla="*/ 210643775 h 56"/>
                <a:gd name="T56" fmla="*/ 362077635 w 78"/>
                <a:gd name="T57" fmla="*/ 350624029 h 56"/>
                <a:gd name="T58" fmla="*/ 222457774 w 78"/>
                <a:gd name="T59" fmla="*/ 361846652 h 56"/>
                <a:gd name="T60" fmla="*/ 71138679 w 78"/>
                <a:gd name="T61" fmla="*/ 501844311 h 56"/>
                <a:gd name="T62" fmla="*/ 128389057 w 78"/>
                <a:gd name="T63" fmla="*/ 595391994 h 56"/>
                <a:gd name="T64" fmla="*/ 547628478 w 78"/>
                <a:gd name="T65" fmla="*/ 607068993 h 56"/>
                <a:gd name="T66" fmla="*/ 362077635 w 78"/>
                <a:gd name="T67" fmla="*/ 430655362 h 56"/>
                <a:gd name="T68" fmla="*/ 442257929 w 78"/>
                <a:gd name="T69" fmla="*/ 501844311 h 56"/>
                <a:gd name="T70" fmla="*/ 362077635 w 78"/>
                <a:gd name="T71" fmla="*/ 513067062 h 56"/>
                <a:gd name="T72" fmla="*/ 559310198 w 78"/>
                <a:gd name="T73" fmla="*/ 418979167 h 56"/>
                <a:gd name="T74" fmla="*/ 117069681 w 78"/>
                <a:gd name="T75" fmla="*/ 618383458 h 56"/>
                <a:gd name="T76" fmla="*/ 222457774 w 78"/>
                <a:gd name="T77" fmla="*/ 350624029 h 56"/>
                <a:gd name="T78" fmla="*/ 396760451 w 78"/>
                <a:gd name="T79" fmla="*/ 256533518 h 56"/>
                <a:gd name="T80" fmla="*/ 570647011 w 78"/>
                <a:gd name="T81" fmla="*/ 22987372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56">
                  <a:moveTo>
                    <a:pt x="76" y="0"/>
                  </a:moveTo>
                  <a:lnTo>
                    <a:pt x="48" y="0"/>
                  </a:lnTo>
                  <a:lnTo>
                    <a:pt x="29" y="17"/>
                  </a:lnTo>
                  <a:lnTo>
                    <a:pt x="29" y="18"/>
                  </a:lnTo>
                  <a:cubicBezTo>
                    <a:pt x="31" y="21"/>
                    <a:pt x="32" y="23"/>
                    <a:pt x="29" y="27"/>
                  </a:cubicBezTo>
                  <a:cubicBezTo>
                    <a:pt x="25" y="30"/>
                    <a:pt x="19" y="28"/>
                    <a:pt x="19" y="28"/>
                  </a:cubicBezTo>
                  <a:lnTo>
                    <a:pt x="18" y="27"/>
                  </a:lnTo>
                  <a:lnTo>
                    <a:pt x="18" y="28"/>
                  </a:lnTo>
                  <a:lnTo>
                    <a:pt x="0" y="44"/>
                  </a:lnTo>
                  <a:lnTo>
                    <a:pt x="2" y="44"/>
                  </a:lnTo>
                  <a:cubicBezTo>
                    <a:pt x="4" y="46"/>
                    <a:pt x="7" y="51"/>
                    <a:pt x="8" y="55"/>
                  </a:cubicBezTo>
                  <a:lnTo>
                    <a:pt x="8" y="56"/>
                  </a:lnTo>
                  <a:lnTo>
                    <a:pt x="50" y="56"/>
                  </a:lnTo>
                  <a:lnTo>
                    <a:pt x="50" y="34"/>
                  </a:lnTo>
                  <a:lnTo>
                    <a:pt x="29" y="34"/>
                  </a:lnTo>
                  <a:lnTo>
                    <a:pt x="29" y="46"/>
                  </a:lnTo>
                  <a:lnTo>
                    <a:pt x="40" y="46"/>
                  </a:lnTo>
                  <a:lnTo>
                    <a:pt x="40" y="41"/>
                  </a:lnTo>
                  <a:cubicBezTo>
                    <a:pt x="40" y="41"/>
                    <a:pt x="36" y="41"/>
                    <a:pt x="34" y="41"/>
                  </a:cubicBezTo>
                  <a:cubicBezTo>
                    <a:pt x="34" y="40"/>
                    <a:pt x="34" y="40"/>
                    <a:pt x="34" y="39"/>
                  </a:cubicBezTo>
                  <a:cubicBezTo>
                    <a:pt x="36" y="39"/>
                    <a:pt x="42" y="39"/>
                    <a:pt x="44" y="39"/>
                  </a:cubicBezTo>
                  <a:cubicBezTo>
                    <a:pt x="44" y="41"/>
                    <a:pt x="44" y="48"/>
                    <a:pt x="44" y="50"/>
                  </a:cubicBezTo>
                  <a:cubicBezTo>
                    <a:pt x="42" y="50"/>
                    <a:pt x="15" y="50"/>
                    <a:pt x="13" y="50"/>
                  </a:cubicBezTo>
                  <a:cubicBezTo>
                    <a:pt x="13" y="47"/>
                    <a:pt x="11" y="44"/>
                    <a:pt x="10" y="43"/>
                  </a:cubicBezTo>
                  <a:cubicBezTo>
                    <a:pt x="11" y="42"/>
                    <a:pt x="18" y="35"/>
                    <a:pt x="19" y="34"/>
                  </a:cubicBezTo>
                  <a:cubicBezTo>
                    <a:pt x="22" y="35"/>
                    <a:pt x="28" y="35"/>
                    <a:pt x="32" y="31"/>
                  </a:cubicBezTo>
                  <a:cubicBezTo>
                    <a:pt x="36" y="29"/>
                    <a:pt x="37" y="24"/>
                    <a:pt x="37" y="21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8" y="18"/>
                    <a:pt x="50" y="7"/>
                    <a:pt x="50" y="6"/>
                  </a:cubicBezTo>
                  <a:cubicBezTo>
                    <a:pt x="51" y="6"/>
                    <a:pt x="68" y="6"/>
                    <a:pt x="70" y="6"/>
                  </a:cubicBezTo>
                  <a:cubicBezTo>
                    <a:pt x="70" y="8"/>
                    <a:pt x="70" y="24"/>
                    <a:pt x="70" y="26"/>
                  </a:cubicBezTo>
                  <a:cubicBezTo>
                    <a:pt x="68" y="26"/>
                    <a:pt x="56" y="26"/>
                    <a:pt x="54" y="26"/>
                  </a:cubicBezTo>
                  <a:cubicBezTo>
                    <a:pt x="54" y="24"/>
                    <a:pt x="54" y="18"/>
                    <a:pt x="54" y="16"/>
                  </a:cubicBezTo>
                  <a:cubicBezTo>
                    <a:pt x="55" y="16"/>
                    <a:pt x="56" y="16"/>
                    <a:pt x="57" y="16"/>
                  </a:cubicBezTo>
                  <a:cubicBezTo>
                    <a:pt x="57" y="17"/>
                    <a:pt x="57" y="22"/>
                    <a:pt x="57" y="22"/>
                  </a:cubicBezTo>
                  <a:lnTo>
                    <a:pt x="63" y="22"/>
                  </a:lnTo>
                  <a:lnTo>
                    <a:pt x="63" y="11"/>
                  </a:lnTo>
                  <a:lnTo>
                    <a:pt x="47" y="11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0"/>
                  </a:lnTo>
                  <a:lnTo>
                    <a:pt x="76" y="0"/>
                  </a:lnTo>
                  <a:close/>
                  <a:moveTo>
                    <a:pt x="75" y="2"/>
                  </a:moveTo>
                  <a:cubicBezTo>
                    <a:pt x="75" y="5"/>
                    <a:pt x="75" y="27"/>
                    <a:pt x="75" y="29"/>
                  </a:cubicBezTo>
                  <a:cubicBezTo>
                    <a:pt x="73" y="29"/>
                    <a:pt x="52" y="29"/>
                    <a:pt x="50" y="29"/>
                  </a:cubicBezTo>
                  <a:cubicBezTo>
                    <a:pt x="50" y="27"/>
                    <a:pt x="50" y="15"/>
                    <a:pt x="50" y="13"/>
                  </a:cubicBezTo>
                  <a:cubicBezTo>
                    <a:pt x="52" y="13"/>
                    <a:pt x="58" y="13"/>
                    <a:pt x="60" y="13"/>
                  </a:cubicBezTo>
                  <a:cubicBezTo>
                    <a:pt x="60" y="15"/>
                    <a:pt x="60" y="18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8"/>
                    <a:pt x="60" y="14"/>
                    <a:pt x="60" y="14"/>
                  </a:cubicBezTo>
                  <a:lnTo>
                    <a:pt x="51" y="14"/>
                  </a:lnTo>
                  <a:lnTo>
                    <a:pt x="51" y="28"/>
                  </a:lnTo>
                  <a:lnTo>
                    <a:pt x="73" y="28"/>
                  </a:lnTo>
                  <a:lnTo>
                    <a:pt x="73" y="4"/>
                  </a:lnTo>
                  <a:lnTo>
                    <a:pt x="49" y="4"/>
                  </a:lnTo>
                  <a:lnTo>
                    <a:pt x="34" y="18"/>
                  </a:lnTo>
                  <a:cubicBezTo>
                    <a:pt x="34" y="19"/>
                    <a:pt x="35" y="26"/>
                    <a:pt x="31" y="30"/>
                  </a:cubicBezTo>
                  <a:cubicBezTo>
                    <a:pt x="26" y="33"/>
                    <a:pt x="21" y="32"/>
                    <a:pt x="20" y="32"/>
                  </a:cubicBezTo>
                  <a:lnTo>
                    <a:pt x="19" y="31"/>
                  </a:lnTo>
                  <a:lnTo>
                    <a:pt x="18" y="32"/>
                  </a:lnTo>
                  <a:lnTo>
                    <a:pt x="6" y="43"/>
                  </a:lnTo>
                  <a:lnTo>
                    <a:pt x="7" y="43"/>
                  </a:lnTo>
                  <a:cubicBezTo>
                    <a:pt x="8" y="45"/>
                    <a:pt x="11" y="49"/>
                    <a:pt x="11" y="51"/>
                  </a:cubicBezTo>
                  <a:lnTo>
                    <a:pt x="11" y="52"/>
                  </a:lnTo>
                  <a:lnTo>
                    <a:pt x="47" y="52"/>
                  </a:lnTo>
                  <a:lnTo>
                    <a:pt x="47" y="37"/>
                  </a:lnTo>
                  <a:lnTo>
                    <a:pt x="31" y="37"/>
                  </a:lnTo>
                  <a:lnTo>
                    <a:pt x="31" y="43"/>
                  </a:lnTo>
                  <a:cubicBezTo>
                    <a:pt x="31" y="43"/>
                    <a:pt x="36" y="43"/>
                    <a:pt x="38" y="43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6" y="44"/>
                    <a:pt x="33" y="44"/>
                    <a:pt x="31" y="44"/>
                  </a:cubicBezTo>
                  <a:cubicBezTo>
                    <a:pt x="31" y="42"/>
                    <a:pt x="31" y="38"/>
                    <a:pt x="31" y="36"/>
                  </a:cubicBezTo>
                  <a:cubicBezTo>
                    <a:pt x="33" y="36"/>
                    <a:pt x="46" y="36"/>
                    <a:pt x="48" y="36"/>
                  </a:cubicBezTo>
                  <a:cubicBezTo>
                    <a:pt x="48" y="38"/>
                    <a:pt x="48" y="51"/>
                    <a:pt x="48" y="53"/>
                  </a:cubicBezTo>
                  <a:cubicBezTo>
                    <a:pt x="45" y="53"/>
                    <a:pt x="12" y="53"/>
                    <a:pt x="10" y="53"/>
                  </a:cubicBezTo>
                  <a:cubicBezTo>
                    <a:pt x="9" y="51"/>
                    <a:pt x="7" y="46"/>
                    <a:pt x="4" y="43"/>
                  </a:cubicBezTo>
                  <a:cubicBezTo>
                    <a:pt x="6" y="42"/>
                    <a:pt x="18" y="31"/>
                    <a:pt x="19" y="30"/>
                  </a:cubicBezTo>
                  <a:cubicBezTo>
                    <a:pt x="22" y="31"/>
                    <a:pt x="27" y="32"/>
                    <a:pt x="31" y="28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3" y="16"/>
                    <a:pt x="48" y="3"/>
                    <a:pt x="49" y="2"/>
                  </a:cubicBezTo>
                  <a:cubicBezTo>
                    <a:pt x="50" y="2"/>
                    <a:pt x="73" y="2"/>
                    <a:pt x="75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39"/>
            <p:cNvSpPr>
              <a:spLocks noEditPoints="1"/>
            </p:cNvSpPr>
            <p:nvPr/>
          </p:nvSpPr>
          <p:spPr bwMode="auto">
            <a:xfrm>
              <a:off x="625" y="3095"/>
              <a:ext cx="315" cy="285"/>
            </a:xfrm>
            <a:custGeom>
              <a:avLst/>
              <a:gdLst>
                <a:gd name="T0" fmla="*/ 218895771 w 62"/>
                <a:gd name="T1" fmla="*/ 0 h 56"/>
                <a:gd name="T2" fmla="*/ 103900784 w 62"/>
                <a:gd name="T3" fmla="*/ 34230302 h 56"/>
                <a:gd name="T4" fmla="*/ 0 w 62"/>
                <a:gd name="T5" fmla="*/ 210643775 h 56"/>
                <a:gd name="T6" fmla="*/ 297894616 w 62"/>
                <a:gd name="T7" fmla="*/ 652525180 h 56"/>
                <a:gd name="T8" fmla="*/ 114994210 w 62"/>
                <a:gd name="T9" fmla="*/ 361846652 h 56"/>
                <a:gd name="T10" fmla="*/ 193993162 w 62"/>
                <a:gd name="T11" fmla="*/ 501844311 h 56"/>
                <a:gd name="T12" fmla="*/ 218895771 w 62"/>
                <a:gd name="T13" fmla="*/ 430655362 h 56"/>
                <a:gd name="T14" fmla="*/ 81267002 w 62"/>
                <a:gd name="T15" fmla="*/ 581875645 h 56"/>
                <a:gd name="T16" fmla="*/ 193993162 w 62"/>
                <a:gd name="T17" fmla="*/ 290763820 h 56"/>
                <a:gd name="T18" fmla="*/ 275260037 w 62"/>
                <a:gd name="T19" fmla="*/ 105313134 h 56"/>
                <a:gd name="T20" fmla="*/ 356527039 w 62"/>
                <a:gd name="T21" fmla="*/ 151220282 h 56"/>
                <a:gd name="T22" fmla="*/ 356527039 w 62"/>
                <a:gd name="T23" fmla="*/ 151220282 h 56"/>
                <a:gd name="T24" fmla="*/ 435522739 w 62"/>
                <a:gd name="T25" fmla="*/ 105313134 h 56"/>
                <a:gd name="T26" fmla="*/ 538977087 w 62"/>
                <a:gd name="T27" fmla="*/ 245310793 h 56"/>
                <a:gd name="T28" fmla="*/ 629516414 w 62"/>
                <a:gd name="T29" fmla="*/ 302423159 h 56"/>
                <a:gd name="T30" fmla="*/ 527883015 w 62"/>
                <a:gd name="T31" fmla="*/ 396076953 h 56"/>
                <a:gd name="T32" fmla="*/ 423982232 w 62"/>
                <a:gd name="T33" fmla="*/ 313666058 h 56"/>
                <a:gd name="T34" fmla="*/ 516359828 w 62"/>
                <a:gd name="T35" fmla="*/ 245310793 h 56"/>
                <a:gd name="T36" fmla="*/ 342715224 w 62"/>
                <a:gd name="T37" fmla="*/ 467180611 h 56"/>
                <a:gd name="T38" fmla="*/ 617975906 w 62"/>
                <a:gd name="T39" fmla="*/ 373522847 h 56"/>
                <a:gd name="T40" fmla="*/ 710352989 w 62"/>
                <a:gd name="T41" fmla="*/ 174207787 h 56"/>
                <a:gd name="T42" fmla="*/ 617975906 w 62"/>
                <a:gd name="T43" fmla="*/ 34230302 h 56"/>
                <a:gd name="T44" fmla="*/ 480343861 w 62"/>
                <a:gd name="T45" fmla="*/ 0 h 56"/>
                <a:gd name="T46" fmla="*/ 446616008 w 62"/>
                <a:gd name="T47" fmla="*/ 22987372 h 56"/>
                <a:gd name="T48" fmla="*/ 584244777 w 62"/>
                <a:gd name="T49" fmla="*/ 57132540 h 56"/>
                <a:gd name="T50" fmla="*/ 676608487 w 62"/>
                <a:gd name="T51" fmla="*/ 199404291 h 56"/>
                <a:gd name="T52" fmla="*/ 584244777 w 62"/>
                <a:gd name="T53" fmla="*/ 338859254 h 56"/>
                <a:gd name="T54" fmla="*/ 379161623 w 62"/>
                <a:gd name="T55" fmla="*/ 441966697 h 56"/>
                <a:gd name="T56" fmla="*/ 480343861 w 62"/>
                <a:gd name="T57" fmla="*/ 267758910 h 56"/>
                <a:gd name="T58" fmla="*/ 390255024 w 62"/>
                <a:gd name="T59" fmla="*/ 290763820 h 56"/>
                <a:gd name="T60" fmla="*/ 561610868 w 62"/>
                <a:gd name="T61" fmla="*/ 430655362 h 56"/>
                <a:gd name="T62" fmla="*/ 653988622 w 62"/>
                <a:gd name="T63" fmla="*/ 338859254 h 56"/>
                <a:gd name="T64" fmla="*/ 572721589 w 62"/>
                <a:gd name="T65" fmla="*/ 210643775 h 56"/>
                <a:gd name="T66" fmla="*/ 401348323 w 62"/>
                <a:gd name="T67" fmla="*/ 82325731 h 56"/>
                <a:gd name="T68" fmla="*/ 390255024 w 62"/>
                <a:gd name="T69" fmla="*/ 128215474 h 56"/>
                <a:gd name="T70" fmla="*/ 320081316 w 62"/>
                <a:gd name="T71" fmla="*/ 82325731 h 56"/>
                <a:gd name="T72" fmla="*/ 308988017 w 62"/>
                <a:gd name="T73" fmla="*/ 128215474 h 56"/>
                <a:gd name="T74" fmla="*/ 160262545 w 62"/>
                <a:gd name="T75" fmla="*/ 82325731 h 56"/>
                <a:gd name="T76" fmla="*/ 56361761 w 62"/>
                <a:gd name="T77" fmla="*/ 256533518 h 56"/>
                <a:gd name="T78" fmla="*/ 252626256 w 62"/>
                <a:gd name="T79" fmla="*/ 607068993 h 56"/>
                <a:gd name="T80" fmla="*/ 160262545 w 62"/>
                <a:gd name="T81" fmla="*/ 407753154 h 56"/>
                <a:gd name="T82" fmla="*/ 148722063 w 62"/>
                <a:gd name="T83" fmla="*/ 467180611 h 56"/>
                <a:gd name="T84" fmla="*/ 263719682 w 62"/>
                <a:gd name="T85" fmla="*/ 396076953 h 56"/>
                <a:gd name="T86" fmla="*/ 33727208 w 62"/>
                <a:gd name="T87" fmla="*/ 630059658 h 56"/>
                <a:gd name="T88" fmla="*/ 137628769 w 62"/>
                <a:gd name="T89" fmla="*/ 245310793 h 56"/>
                <a:gd name="T90" fmla="*/ 241532829 w 62"/>
                <a:gd name="T91" fmla="*/ 57132540 h 56"/>
                <a:gd name="T92" fmla="*/ 446616008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41" y="0"/>
                  </a:moveTo>
                  <a:lnTo>
                    <a:pt x="19" y="0"/>
                  </a:lnTo>
                  <a:cubicBezTo>
                    <a:pt x="19" y="0"/>
                    <a:pt x="19" y="2"/>
                    <a:pt x="19" y="3"/>
                  </a:cubicBezTo>
                  <a:cubicBezTo>
                    <a:pt x="17" y="3"/>
                    <a:pt x="9" y="3"/>
                    <a:pt x="9" y="3"/>
                  </a:cubicBezTo>
                  <a:cubicBezTo>
                    <a:pt x="9" y="3"/>
                    <a:pt x="9" y="16"/>
                    <a:pt x="9" y="18"/>
                  </a:cubicBezTo>
                  <a:cubicBezTo>
                    <a:pt x="7" y="18"/>
                    <a:pt x="0" y="18"/>
                    <a:pt x="0" y="18"/>
                  </a:cubicBezTo>
                  <a:lnTo>
                    <a:pt x="0" y="56"/>
                  </a:lnTo>
                  <a:lnTo>
                    <a:pt x="26" y="56"/>
                  </a:lnTo>
                  <a:lnTo>
                    <a:pt x="26" y="31"/>
                  </a:lnTo>
                  <a:lnTo>
                    <a:pt x="10" y="31"/>
                  </a:lnTo>
                  <a:lnTo>
                    <a:pt x="10" y="43"/>
                  </a:lnTo>
                  <a:lnTo>
                    <a:pt x="17" y="43"/>
                  </a:lnTo>
                  <a:cubicBezTo>
                    <a:pt x="17" y="43"/>
                    <a:pt x="17" y="39"/>
                    <a:pt x="17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9"/>
                    <a:pt x="19" y="48"/>
                    <a:pt x="19" y="50"/>
                  </a:cubicBezTo>
                  <a:cubicBezTo>
                    <a:pt x="17" y="50"/>
                    <a:pt x="9" y="50"/>
                    <a:pt x="7" y="50"/>
                  </a:cubicBezTo>
                  <a:cubicBezTo>
                    <a:pt x="7" y="48"/>
                    <a:pt x="7" y="27"/>
                    <a:pt x="7" y="25"/>
                  </a:cubicBezTo>
                  <a:cubicBezTo>
                    <a:pt x="9" y="25"/>
                    <a:pt x="17" y="25"/>
                    <a:pt x="17" y="25"/>
                  </a:cubicBezTo>
                  <a:cubicBezTo>
                    <a:pt x="17" y="25"/>
                    <a:pt x="17" y="12"/>
                    <a:pt x="17" y="9"/>
                  </a:cubicBezTo>
                  <a:cubicBezTo>
                    <a:pt x="18" y="9"/>
                    <a:pt x="22" y="9"/>
                    <a:pt x="24" y="9"/>
                  </a:cubicBezTo>
                  <a:cubicBezTo>
                    <a:pt x="24" y="11"/>
                    <a:pt x="24" y="13"/>
                    <a:pt x="24" y="13"/>
                  </a:cubicBezTo>
                  <a:lnTo>
                    <a:pt x="31" y="13"/>
                  </a:lnTo>
                  <a:cubicBezTo>
                    <a:pt x="31" y="13"/>
                    <a:pt x="31" y="11"/>
                    <a:pt x="31" y="9"/>
                  </a:cubicBezTo>
                  <a:cubicBezTo>
                    <a:pt x="31" y="11"/>
                    <a:pt x="31" y="13"/>
                    <a:pt x="31" y="13"/>
                  </a:cubicBezTo>
                  <a:lnTo>
                    <a:pt x="38" y="13"/>
                  </a:lnTo>
                  <a:cubicBezTo>
                    <a:pt x="38" y="13"/>
                    <a:pt x="38" y="10"/>
                    <a:pt x="38" y="9"/>
                  </a:cubicBezTo>
                  <a:cubicBezTo>
                    <a:pt x="39" y="9"/>
                    <a:pt x="45" y="9"/>
                    <a:pt x="47" y="9"/>
                  </a:cubicBezTo>
                  <a:cubicBezTo>
                    <a:pt x="47" y="11"/>
                    <a:pt x="47" y="21"/>
                    <a:pt x="47" y="21"/>
                  </a:cubicBezTo>
                  <a:cubicBezTo>
                    <a:pt x="47" y="21"/>
                    <a:pt x="53" y="21"/>
                    <a:pt x="55" y="21"/>
                  </a:cubicBezTo>
                  <a:cubicBezTo>
                    <a:pt x="55" y="22"/>
                    <a:pt x="55" y="25"/>
                    <a:pt x="55" y="26"/>
                  </a:cubicBezTo>
                  <a:cubicBezTo>
                    <a:pt x="53" y="26"/>
                    <a:pt x="46" y="26"/>
                    <a:pt x="46" y="26"/>
                  </a:cubicBezTo>
                  <a:cubicBezTo>
                    <a:pt x="46" y="26"/>
                    <a:pt x="46" y="33"/>
                    <a:pt x="46" y="34"/>
                  </a:cubicBezTo>
                  <a:cubicBezTo>
                    <a:pt x="44" y="34"/>
                    <a:pt x="39" y="34"/>
                    <a:pt x="37" y="34"/>
                  </a:cubicBezTo>
                  <a:cubicBezTo>
                    <a:pt x="37" y="33"/>
                    <a:pt x="37" y="29"/>
                    <a:pt x="37" y="27"/>
                  </a:cubicBezTo>
                  <a:cubicBezTo>
                    <a:pt x="39" y="27"/>
                    <a:pt x="45" y="27"/>
                    <a:pt x="45" y="27"/>
                  </a:cubicBezTo>
                  <a:lnTo>
                    <a:pt x="45" y="21"/>
                  </a:lnTo>
                  <a:lnTo>
                    <a:pt x="30" y="21"/>
                  </a:lnTo>
                  <a:lnTo>
                    <a:pt x="30" y="40"/>
                  </a:lnTo>
                  <a:lnTo>
                    <a:pt x="54" y="40"/>
                  </a:lnTo>
                  <a:cubicBezTo>
                    <a:pt x="54" y="40"/>
                    <a:pt x="54" y="34"/>
                    <a:pt x="54" y="32"/>
                  </a:cubicBezTo>
                  <a:cubicBezTo>
                    <a:pt x="56" y="32"/>
                    <a:pt x="62" y="32"/>
                    <a:pt x="62" y="32"/>
                  </a:cubicBezTo>
                  <a:lnTo>
                    <a:pt x="62" y="15"/>
                  </a:lnTo>
                  <a:cubicBezTo>
                    <a:pt x="62" y="15"/>
                    <a:pt x="56" y="15"/>
                    <a:pt x="54" y="15"/>
                  </a:cubicBezTo>
                  <a:cubicBezTo>
                    <a:pt x="54" y="13"/>
                    <a:pt x="54" y="3"/>
                    <a:pt x="54" y="3"/>
                  </a:cubicBezTo>
                  <a:cubicBezTo>
                    <a:pt x="54" y="3"/>
                    <a:pt x="44" y="3"/>
                    <a:pt x="42" y="3"/>
                  </a:cubicBezTo>
                  <a:cubicBezTo>
                    <a:pt x="42" y="2"/>
                    <a:pt x="42" y="0"/>
                    <a:pt x="42" y="0"/>
                  </a:cubicBezTo>
                  <a:lnTo>
                    <a:pt x="41" y="0"/>
                  </a:lnTo>
                  <a:close/>
                  <a:moveTo>
                    <a:pt x="39" y="2"/>
                  </a:moveTo>
                  <a:cubicBezTo>
                    <a:pt x="39" y="3"/>
                    <a:pt x="39" y="5"/>
                    <a:pt x="39" y="5"/>
                  </a:cubicBezTo>
                  <a:cubicBezTo>
                    <a:pt x="39" y="5"/>
                    <a:pt x="49" y="5"/>
                    <a:pt x="51" y="5"/>
                  </a:cubicBezTo>
                  <a:cubicBezTo>
                    <a:pt x="51" y="7"/>
                    <a:pt x="51" y="17"/>
                    <a:pt x="51" y="17"/>
                  </a:cubicBezTo>
                  <a:cubicBezTo>
                    <a:pt x="51" y="17"/>
                    <a:pt x="57" y="17"/>
                    <a:pt x="59" y="17"/>
                  </a:cubicBezTo>
                  <a:cubicBezTo>
                    <a:pt x="59" y="19"/>
                    <a:pt x="59" y="28"/>
                    <a:pt x="59" y="29"/>
                  </a:cubicBezTo>
                  <a:cubicBezTo>
                    <a:pt x="57" y="29"/>
                    <a:pt x="51" y="29"/>
                    <a:pt x="51" y="29"/>
                  </a:cubicBezTo>
                  <a:cubicBezTo>
                    <a:pt x="51" y="29"/>
                    <a:pt x="51" y="36"/>
                    <a:pt x="51" y="38"/>
                  </a:cubicBezTo>
                  <a:cubicBezTo>
                    <a:pt x="49" y="38"/>
                    <a:pt x="35" y="38"/>
                    <a:pt x="33" y="38"/>
                  </a:cubicBezTo>
                  <a:cubicBezTo>
                    <a:pt x="33" y="36"/>
                    <a:pt x="33" y="25"/>
                    <a:pt x="33" y="23"/>
                  </a:cubicBezTo>
                  <a:cubicBezTo>
                    <a:pt x="34" y="23"/>
                    <a:pt x="40" y="23"/>
                    <a:pt x="42" y="23"/>
                  </a:cubicBezTo>
                  <a:cubicBezTo>
                    <a:pt x="42" y="24"/>
                    <a:pt x="42" y="24"/>
                    <a:pt x="42" y="25"/>
                  </a:cubicBezTo>
                  <a:cubicBezTo>
                    <a:pt x="40" y="25"/>
                    <a:pt x="34" y="25"/>
                    <a:pt x="34" y="25"/>
                  </a:cubicBezTo>
                  <a:lnTo>
                    <a:pt x="34" y="37"/>
                  </a:lnTo>
                  <a:lnTo>
                    <a:pt x="49" y="37"/>
                  </a:lnTo>
                  <a:cubicBezTo>
                    <a:pt x="49" y="37"/>
                    <a:pt x="49" y="31"/>
                    <a:pt x="49" y="29"/>
                  </a:cubicBezTo>
                  <a:cubicBezTo>
                    <a:pt x="51" y="29"/>
                    <a:pt x="57" y="29"/>
                    <a:pt x="57" y="29"/>
                  </a:cubicBezTo>
                  <a:lnTo>
                    <a:pt x="57" y="18"/>
                  </a:lnTo>
                  <a:cubicBezTo>
                    <a:pt x="57" y="18"/>
                    <a:pt x="52" y="18"/>
                    <a:pt x="50" y="18"/>
                  </a:cubicBezTo>
                  <a:cubicBezTo>
                    <a:pt x="50" y="16"/>
                    <a:pt x="50" y="7"/>
                    <a:pt x="50" y="7"/>
                  </a:cubicBezTo>
                  <a:lnTo>
                    <a:pt x="35" y="7"/>
                  </a:lnTo>
                  <a:cubicBezTo>
                    <a:pt x="35" y="7"/>
                    <a:pt x="35" y="10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4" y="7"/>
                    <a:pt x="34" y="7"/>
                  </a:cubicBezTo>
                  <a:lnTo>
                    <a:pt x="28" y="7"/>
                  </a:lnTo>
                  <a:cubicBezTo>
                    <a:pt x="28" y="7"/>
                    <a:pt x="28" y="10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7"/>
                    <a:pt x="27" y="7"/>
                  </a:cubicBezTo>
                  <a:lnTo>
                    <a:pt x="14" y="7"/>
                  </a:lnTo>
                  <a:cubicBezTo>
                    <a:pt x="14" y="7"/>
                    <a:pt x="14" y="20"/>
                    <a:pt x="14" y="22"/>
                  </a:cubicBezTo>
                  <a:cubicBezTo>
                    <a:pt x="12" y="22"/>
                    <a:pt x="5" y="22"/>
                    <a:pt x="5" y="22"/>
                  </a:cubicBezTo>
                  <a:lnTo>
                    <a:pt x="5" y="52"/>
                  </a:lnTo>
                  <a:lnTo>
                    <a:pt x="22" y="52"/>
                  </a:lnTo>
                  <a:lnTo>
                    <a:pt x="22" y="35"/>
                  </a:lnTo>
                  <a:lnTo>
                    <a:pt x="14" y="35"/>
                  </a:lnTo>
                  <a:cubicBezTo>
                    <a:pt x="14" y="35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3" y="39"/>
                    <a:pt x="13" y="35"/>
                    <a:pt x="13" y="34"/>
                  </a:cubicBezTo>
                  <a:cubicBezTo>
                    <a:pt x="15" y="34"/>
                    <a:pt x="21" y="34"/>
                    <a:pt x="23" y="34"/>
                  </a:cubicBezTo>
                  <a:cubicBezTo>
                    <a:pt x="23" y="36"/>
                    <a:pt x="23" y="52"/>
                    <a:pt x="23" y="54"/>
                  </a:cubicBezTo>
                  <a:cubicBezTo>
                    <a:pt x="21" y="54"/>
                    <a:pt x="5" y="54"/>
                    <a:pt x="3" y="54"/>
                  </a:cubicBezTo>
                  <a:cubicBezTo>
                    <a:pt x="3" y="51"/>
                    <a:pt x="3" y="23"/>
                    <a:pt x="3" y="21"/>
                  </a:cubicBezTo>
                  <a:cubicBezTo>
                    <a:pt x="5" y="21"/>
                    <a:pt x="12" y="21"/>
                    <a:pt x="12" y="21"/>
                  </a:cubicBezTo>
                  <a:cubicBezTo>
                    <a:pt x="12" y="21"/>
                    <a:pt x="12" y="7"/>
                    <a:pt x="12" y="5"/>
                  </a:cubicBezTo>
                  <a:cubicBezTo>
                    <a:pt x="14" y="5"/>
                    <a:pt x="21" y="5"/>
                    <a:pt x="21" y="5"/>
                  </a:cubicBezTo>
                  <a:cubicBezTo>
                    <a:pt x="21" y="5"/>
                    <a:pt x="21" y="3"/>
                    <a:pt x="21" y="2"/>
                  </a:cubicBezTo>
                  <a:cubicBezTo>
                    <a:pt x="24" y="2"/>
                    <a:pt x="37" y="2"/>
                    <a:pt x="3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40"/>
            <p:cNvSpPr>
              <a:spLocks noEditPoints="1"/>
            </p:cNvSpPr>
            <p:nvPr/>
          </p:nvSpPr>
          <p:spPr bwMode="auto">
            <a:xfrm>
              <a:off x="635" y="3303"/>
              <a:ext cx="305" cy="362"/>
            </a:xfrm>
            <a:custGeom>
              <a:avLst/>
              <a:gdLst>
                <a:gd name="T0" fmla="*/ 299168583 w 60"/>
                <a:gd name="T1" fmla="*/ 0 h 71"/>
                <a:gd name="T2" fmla="*/ 564483091 w 60"/>
                <a:gd name="T3" fmla="*/ 332913499 h 71"/>
                <a:gd name="T4" fmla="*/ 426262439 w 60"/>
                <a:gd name="T5" fmla="*/ 153872174 h 71"/>
                <a:gd name="T6" fmla="*/ 496262176 w 60"/>
                <a:gd name="T7" fmla="*/ 226072477 h 71"/>
                <a:gd name="T8" fmla="*/ 369599025 w 60"/>
                <a:gd name="T9" fmla="*/ 260730796 h 71"/>
                <a:gd name="T10" fmla="*/ 623339338 w 60"/>
                <a:gd name="T11" fmla="*/ 72182708 h 71"/>
                <a:gd name="T12" fmla="*/ 460113072 w 60"/>
                <a:gd name="T13" fmla="*/ 440233778 h 71"/>
                <a:gd name="T14" fmla="*/ 265314508 w 60"/>
                <a:gd name="T15" fmla="*/ 593647751 h 71"/>
                <a:gd name="T16" fmla="*/ 160944515 w 60"/>
                <a:gd name="T17" fmla="*/ 735712082 h 71"/>
                <a:gd name="T18" fmla="*/ 70430442 w 60"/>
                <a:gd name="T19" fmla="*/ 368030145 h 71"/>
                <a:gd name="T20" fmla="*/ 208654506 w 60"/>
                <a:gd name="T21" fmla="*/ 474981286 h 71"/>
                <a:gd name="T22" fmla="*/ 183668997 w 60"/>
                <a:gd name="T23" fmla="*/ 402781085 h 71"/>
                <a:gd name="T24" fmla="*/ 115516249 w 60"/>
                <a:gd name="T25" fmla="*/ 533372136 h 71"/>
                <a:gd name="T26" fmla="*/ 276461409 w 60"/>
                <a:gd name="T27" fmla="*/ 295936632 h 71"/>
                <a:gd name="T28" fmla="*/ 0 w 60"/>
                <a:gd name="T29" fmla="*/ 758989742 h 71"/>
                <a:gd name="T30" fmla="*/ 138224063 w 60"/>
                <a:gd name="T31" fmla="*/ 819716772 h 71"/>
                <a:gd name="T32" fmla="*/ 358021414 w 60"/>
                <a:gd name="T33" fmla="*/ 640234220 h 71"/>
                <a:gd name="T34" fmla="*/ 358021414 w 60"/>
                <a:gd name="T35" fmla="*/ 533372136 h 71"/>
                <a:gd name="T36" fmla="*/ 485115269 w 60"/>
                <a:gd name="T37" fmla="*/ 533372136 h 71"/>
                <a:gd name="T38" fmla="*/ 691060735 w 60"/>
                <a:gd name="T39" fmla="*/ 321460471 h 71"/>
                <a:gd name="T40" fmla="*/ 679914504 w 60"/>
                <a:gd name="T41" fmla="*/ 0 h 71"/>
                <a:gd name="T42" fmla="*/ 668767603 w 60"/>
                <a:gd name="T43" fmla="*/ 309639270 h 71"/>
                <a:gd name="T44" fmla="*/ 346891852 w 60"/>
                <a:gd name="T45" fmla="*/ 510080959 h 71"/>
                <a:gd name="T46" fmla="*/ 310315484 w 60"/>
                <a:gd name="T47" fmla="*/ 640234220 h 71"/>
                <a:gd name="T48" fmla="*/ 22724508 w 60"/>
                <a:gd name="T49" fmla="*/ 735712082 h 71"/>
                <a:gd name="T50" fmla="*/ 242505170 w 60"/>
                <a:gd name="T51" fmla="*/ 321460471 h 71"/>
                <a:gd name="T52" fmla="*/ 149801670 w 60"/>
                <a:gd name="T53" fmla="*/ 498255648 h 71"/>
                <a:gd name="T54" fmla="*/ 160944515 w 60"/>
                <a:gd name="T55" fmla="*/ 428305603 h 71"/>
                <a:gd name="T56" fmla="*/ 231379014 w 60"/>
                <a:gd name="T57" fmla="*/ 498255648 h 71"/>
                <a:gd name="T58" fmla="*/ 33854070 w 60"/>
                <a:gd name="T59" fmla="*/ 332913499 h 71"/>
                <a:gd name="T60" fmla="*/ 45517183 w 60"/>
                <a:gd name="T61" fmla="*/ 724242234 h 71"/>
                <a:gd name="T62" fmla="*/ 160944515 w 60"/>
                <a:gd name="T63" fmla="*/ 770811755 h 71"/>
                <a:gd name="T64" fmla="*/ 299168583 w 60"/>
                <a:gd name="T65" fmla="*/ 628850130 h 71"/>
                <a:gd name="T66" fmla="*/ 460113072 w 60"/>
                <a:gd name="T67" fmla="*/ 474981286 h 71"/>
                <a:gd name="T68" fmla="*/ 646060435 w 60"/>
                <a:gd name="T69" fmla="*/ 309639270 h 71"/>
                <a:gd name="T70" fmla="*/ 333019344 w 60"/>
                <a:gd name="T71" fmla="*/ 46569515 h 71"/>
                <a:gd name="T72" fmla="*/ 530544186 w 60"/>
                <a:gd name="T73" fmla="*/ 284025429 h 71"/>
                <a:gd name="T74" fmla="*/ 448535593 w 60"/>
                <a:gd name="T75" fmla="*/ 190866636 h 71"/>
                <a:gd name="T76" fmla="*/ 530544186 w 60"/>
                <a:gd name="T77" fmla="*/ 190866636 h 71"/>
                <a:gd name="T78" fmla="*/ 321893091 w 60"/>
                <a:gd name="T79" fmla="*/ 295936632 h 71"/>
                <a:gd name="T80" fmla="*/ 668767603 w 60"/>
                <a:gd name="T81" fmla="*/ 23295286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" h="71">
                  <a:moveTo>
                    <a:pt x="59" y="0"/>
                  </a:moveTo>
                  <a:lnTo>
                    <a:pt x="26" y="0"/>
                  </a:lnTo>
                  <a:lnTo>
                    <a:pt x="26" y="28"/>
                  </a:lnTo>
                  <a:lnTo>
                    <a:pt x="49" y="28"/>
                  </a:lnTo>
                  <a:lnTo>
                    <a:pt x="49" y="13"/>
                  </a:lnTo>
                  <a:lnTo>
                    <a:pt x="37" y="13"/>
                  </a:lnTo>
                  <a:lnTo>
                    <a:pt x="37" y="19"/>
                  </a:lnTo>
                  <a:cubicBezTo>
                    <a:pt x="37" y="19"/>
                    <a:pt x="41" y="19"/>
                    <a:pt x="43" y="19"/>
                  </a:cubicBezTo>
                  <a:cubicBezTo>
                    <a:pt x="43" y="20"/>
                    <a:pt x="43" y="21"/>
                    <a:pt x="43" y="22"/>
                  </a:cubicBezTo>
                  <a:cubicBezTo>
                    <a:pt x="41" y="22"/>
                    <a:pt x="34" y="22"/>
                    <a:pt x="32" y="22"/>
                  </a:cubicBezTo>
                  <a:cubicBezTo>
                    <a:pt x="32" y="20"/>
                    <a:pt x="32" y="8"/>
                    <a:pt x="32" y="6"/>
                  </a:cubicBezTo>
                  <a:cubicBezTo>
                    <a:pt x="34" y="6"/>
                    <a:pt x="51" y="6"/>
                    <a:pt x="54" y="6"/>
                  </a:cubicBezTo>
                  <a:cubicBezTo>
                    <a:pt x="54" y="9"/>
                    <a:pt x="54" y="24"/>
                    <a:pt x="54" y="25"/>
                  </a:cubicBezTo>
                  <a:cubicBezTo>
                    <a:pt x="53" y="26"/>
                    <a:pt x="41" y="37"/>
                    <a:pt x="40" y="37"/>
                  </a:cubicBezTo>
                  <a:cubicBezTo>
                    <a:pt x="38" y="37"/>
                    <a:pt x="30" y="37"/>
                    <a:pt x="26" y="41"/>
                  </a:cubicBezTo>
                  <a:cubicBezTo>
                    <a:pt x="24" y="44"/>
                    <a:pt x="23" y="48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2" y="54"/>
                    <a:pt x="15" y="61"/>
                    <a:pt x="14" y="62"/>
                  </a:cubicBezTo>
                  <a:cubicBezTo>
                    <a:pt x="12" y="61"/>
                    <a:pt x="9" y="59"/>
                    <a:pt x="6" y="59"/>
                  </a:cubicBezTo>
                  <a:cubicBezTo>
                    <a:pt x="6" y="57"/>
                    <a:pt x="6" y="33"/>
                    <a:pt x="6" y="31"/>
                  </a:cubicBezTo>
                  <a:cubicBezTo>
                    <a:pt x="8" y="31"/>
                    <a:pt x="16" y="31"/>
                    <a:pt x="18" y="31"/>
                  </a:cubicBezTo>
                  <a:cubicBezTo>
                    <a:pt x="18" y="32"/>
                    <a:pt x="18" y="38"/>
                    <a:pt x="18" y="40"/>
                  </a:cubicBezTo>
                  <a:cubicBezTo>
                    <a:pt x="17" y="40"/>
                    <a:pt x="17" y="40"/>
                    <a:pt x="16" y="40"/>
                  </a:cubicBezTo>
                  <a:cubicBezTo>
                    <a:pt x="16" y="38"/>
                    <a:pt x="16" y="34"/>
                    <a:pt x="16" y="34"/>
                  </a:cubicBezTo>
                  <a:lnTo>
                    <a:pt x="10" y="34"/>
                  </a:lnTo>
                  <a:lnTo>
                    <a:pt x="10" y="45"/>
                  </a:lnTo>
                  <a:lnTo>
                    <a:pt x="24" y="45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64"/>
                  </a:lnTo>
                  <a:lnTo>
                    <a:pt x="1" y="64"/>
                  </a:lnTo>
                  <a:cubicBezTo>
                    <a:pt x="4" y="65"/>
                    <a:pt x="11" y="67"/>
                    <a:pt x="12" y="69"/>
                  </a:cubicBezTo>
                  <a:lnTo>
                    <a:pt x="13" y="71"/>
                  </a:lnTo>
                  <a:lnTo>
                    <a:pt x="31" y="54"/>
                  </a:lnTo>
                  <a:lnTo>
                    <a:pt x="30" y="53"/>
                  </a:lnTo>
                  <a:cubicBezTo>
                    <a:pt x="30" y="53"/>
                    <a:pt x="27" y="48"/>
                    <a:pt x="31" y="45"/>
                  </a:cubicBezTo>
                  <a:cubicBezTo>
                    <a:pt x="35" y="41"/>
                    <a:pt x="38" y="43"/>
                    <a:pt x="40" y="44"/>
                  </a:cubicBezTo>
                  <a:lnTo>
                    <a:pt x="42" y="45"/>
                  </a:lnTo>
                  <a:lnTo>
                    <a:pt x="43" y="44"/>
                  </a:lnTo>
                  <a:lnTo>
                    <a:pt x="60" y="27"/>
                  </a:lnTo>
                  <a:lnTo>
                    <a:pt x="60" y="0"/>
                  </a:lnTo>
                  <a:lnTo>
                    <a:pt x="59" y="0"/>
                  </a:lnTo>
                  <a:close/>
                  <a:moveTo>
                    <a:pt x="58" y="2"/>
                  </a:moveTo>
                  <a:cubicBezTo>
                    <a:pt x="58" y="5"/>
                    <a:pt x="58" y="25"/>
                    <a:pt x="58" y="26"/>
                  </a:cubicBezTo>
                  <a:cubicBezTo>
                    <a:pt x="57" y="27"/>
                    <a:pt x="43" y="41"/>
                    <a:pt x="41" y="42"/>
                  </a:cubicBezTo>
                  <a:cubicBezTo>
                    <a:pt x="39" y="41"/>
                    <a:pt x="35" y="39"/>
                    <a:pt x="30" y="43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7" y="51"/>
                    <a:pt x="27" y="53"/>
                    <a:pt x="27" y="54"/>
                  </a:cubicBezTo>
                  <a:cubicBezTo>
                    <a:pt x="26" y="55"/>
                    <a:pt x="15" y="65"/>
                    <a:pt x="13" y="67"/>
                  </a:cubicBezTo>
                  <a:cubicBezTo>
                    <a:pt x="10" y="65"/>
                    <a:pt x="5" y="63"/>
                    <a:pt x="2" y="62"/>
                  </a:cubicBezTo>
                  <a:cubicBezTo>
                    <a:pt x="2" y="60"/>
                    <a:pt x="2" y="30"/>
                    <a:pt x="2" y="27"/>
                  </a:cubicBezTo>
                  <a:cubicBezTo>
                    <a:pt x="5" y="27"/>
                    <a:pt x="19" y="27"/>
                    <a:pt x="21" y="27"/>
                  </a:cubicBezTo>
                  <a:cubicBezTo>
                    <a:pt x="21" y="29"/>
                    <a:pt x="21" y="40"/>
                    <a:pt x="21" y="42"/>
                  </a:cubicBezTo>
                  <a:cubicBezTo>
                    <a:pt x="19" y="42"/>
                    <a:pt x="14" y="42"/>
                    <a:pt x="13" y="42"/>
                  </a:cubicBezTo>
                  <a:cubicBezTo>
                    <a:pt x="13" y="41"/>
                    <a:pt x="13" y="38"/>
                    <a:pt x="13" y="36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8"/>
                    <a:pt x="14" y="42"/>
                    <a:pt x="14" y="42"/>
                  </a:cubicBezTo>
                  <a:lnTo>
                    <a:pt x="20" y="42"/>
                  </a:lnTo>
                  <a:lnTo>
                    <a:pt x="20" y="28"/>
                  </a:lnTo>
                  <a:lnTo>
                    <a:pt x="3" y="28"/>
                  </a:lnTo>
                  <a:lnTo>
                    <a:pt x="3" y="61"/>
                  </a:lnTo>
                  <a:lnTo>
                    <a:pt x="4" y="61"/>
                  </a:lnTo>
                  <a:cubicBezTo>
                    <a:pt x="7" y="61"/>
                    <a:pt x="12" y="64"/>
                    <a:pt x="13" y="65"/>
                  </a:cubicBezTo>
                  <a:lnTo>
                    <a:pt x="14" y="65"/>
                  </a:lnTo>
                  <a:lnTo>
                    <a:pt x="27" y="54"/>
                  </a:lnTo>
                  <a:lnTo>
                    <a:pt x="26" y="53"/>
                  </a:lnTo>
                  <a:cubicBezTo>
                    <a:pt x="25" y="52"/>
                    <a:pt x="25" y="47"/>
                    <a:pt x="28" y="43"/>
                  </a:cubicBezTo>
                  <a:cubicBezTo>
                    <a:pt x="32" y="39"/>
                    <a:pt x="40" y="40"/>
                    <a:pt x="40" y="40"/>
                  </a:cubicBezTo>
                  <a:lnTo>
                    <a:pt x="41" y="40"/>
                  </a:lnTo>
                  <a:lnTo>
                    <a:pt x="56" y="26"/>
                  </a:lnTo>
                  <a:lnTo>
                    <a:pt x="56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6" y="24"/>
                  </a:lnTo>
                  <a:lnTo>
                    <a:pt x="46" y="16"/>
                  </a:lnTo>
                  <a:cubicBezTo>
                    <a:pt x="46" y="16"/>
                    <a:pt x="41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1" y="16"/>
                    <a:pt x="45" y="16"/>
                    <a:pt x="46" y="16"/>
                  </a:cubicBezTo>
                  <a:cubicBezTo>
                    <a:pt x="46" y="17"/>
                    <a:pt x="46" y="23"/>
                    <a:pt x="46" y="25"/>
                  </a:cubicBezTo>
                  <a:cubicBezTo>
                    <a:pt x="44" y="25"/>
                    <a:pt x="30" y="25"/>
                    <a:pt x="28" y="25"/>
                  </a:cubicBezTo>
                  <a:cubicBezTo>
                    <a:pt x="28" y="23"/>
                    <a:pt x="28" y="4"/>
                    <a:pt x="28" y="2"/>
                  </a:cubicBezTo>
                  <a:cubicBezTo>
                    <a:pt x="31" y="2"/>
                    <a:pt x="55" y="2"/>
                    <a:pt x="58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" name="Rectangle 41"/>
            <p:cNvSpPr>
              <a:spLocks noChangeArrowheads="1"/>
            </p:cNvSpPr>
            <p:nvPr/>
          </p:nvSpPr>
          <p:spPr bwMode="auto">
            <a:xfrm>
              <a:off x="1321" y="3598"/>
              <a:ext cx="3113" cy="26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19" name="Rectangle 42"/>
            <p:cNvSpPr>
              <a:spLocks noChangeArrowheads="1"/>
            </p:cNvSpPr>
            <p:nvPr/>
          </p:nvSpPr>
          <p:spPr bwMode="auto">
            <a:xfrm>
              <a:off x="1321" y="3568"/>
              <a:ext cx="3113" cy="20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20" name="Rectangle 43"/>
            <p:cNvSpPr>
              <a:spLocks noChangeArrowheads="1"/>
            </p:cNvSpPr>
            <p:nvPr/>
          </p:nvSpPr>
          <p:spPr bwMode="auto">
            <a:xfrm>
              <a:off x="782" y="1256"/>
              <a:ext cx="26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21" name="Rectangle 44"/>
            <p:cNvSpPr>
              <a:spLocks noChangeArrowheads="1"/>
            </p:cNvSpPr>
            <p:nvPr/>
          </p:nvSpPr>
          <p:spPr bwMode="auto">
            <a:xfrm>
              <a:off x="746" y="1256"/>
              <a:ext cx="26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22" name="Rectangle 45"/>
            <p:cNvSpPr>
              <a:spLocks noChangeArrowheads="1"/>
            </p:cNvSpPr>
            <p:nvPr/>
          </p:nvSpPr>
          <p:spPr bwMode="auto">
            <a:xfrm>
              <a:off x="4952" y="1256"/>
              <a:ext cx="20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23" name="Rectangle 46"/>
            <p:cNvSpPr>
              <a:spLocks noChangeArrowheads="1"/>
            </p:cNvSpPr>
            <p:nvPr/>
          </p:nvSpPr>
          <p:spPr bwMode="auto">
            <a:xfrm>
              <a:off x="4988" y="1256"/>
              <a:ext cx="20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48" name="Freeform 47"/>
            <p:cNvSpPr>
              <a:spLocks noEditPoints="1"/>
            </p:cNvSpPr>
            <p:nvPr/>
          </p:nvSpPr>
          <p:spPr bwMode="auto">
            <a:xfrm>
              <a:off x="4429" y="3451"/>
              <a:ext cx="315" cy="285"/>
            </a:xfrm>
            <a:custGeom>
              <a:avLst/>
              <a:gdLst>
                <a:gd name="T0" fmla="*/ 182899761 w 62"/>
                <a:gd name="T1" fmla="*/ 0 h 56"/>
                <a:gd name="T2" fmla="*/ 33727208 w 62"/>
                <a:gd name="T3" fmla="*/ 82325731 h 56"/>
                <a:gd name="T4" fmla="*/ 0 w 62"/>
                <a:gd name="T5" fmla="*/ 210643775 h 56"/>
                <a:gd name="T6" fmla="*/ 33727208 w 62"/>
                <a:gd name="T7" fmla="*/ 453642892 h 56"/>
                <a:gd name="T8" fmla="*/ 229989070 w 62"/>
                <a:gd name="T9" fmla="*/ 558956678 h 56"/>
                <a:gd name="T10" fmla="*/ 710352989 w 62"/>
                <a:gd name="T11" fmla="*/ 652525180 h 56"/>
                <a:gd name="T12" fmla="*/ 401348323 w 62"/>
                <a:gd name="T13" fmla="*/ 384748891 h 56"/>
                <a:gd name="T14" fmla="*/ 538977087 w 62"/>
                <a:gd name="T15" fmla="*/ 547297210 h 56"/>
                <a:gd name="T16" fmla="*/ 469250592 w 62"/>
                <a:gd name="T17" fmla="*/ 478839401 h 56"/>
                <a:gd name="T18" fmla="*/ 629516414 w 62"/>
                <a:gd name="T19" fmla="*/ 453642892 h 56"/>
                <a:gd name="T20" fmla="*/ 308988017 w 62"/>
                <a:gd name="T21" fmla="*/ 570199449 h 56"/>
                <a:gd name="T22" fmla="*/ 126534692 w 62"/>
                <a:gd name="T23" fmla="*/ 478839401 h 56"/>
                <a:gd name="T24" fmla="*/ 171355976 w 62"/>
                <a:gd name="T25" fmla="*/ 396076953 h 56"/>
                <a:gd name="T26" fmla="*/ 126534692 w 62"/>
                <a:gd name="T27" fmla="*/ 327636524 h 56"/>
                <a:gd name="T28" fmla="*/ 171355976 w 62"/>
                <a:gd name="T29" fmla="*/ 256533518 h 56"/>
                <a:gd name="T30" fmla="*/ 114994210 w 62"/>
                <a:gd name="T31" fmla="*/ 151220282 h 56"/>
                <a:gd name="T32" fmla="*/ 263719682 w 62"/>
                <a:gd name="T33" fmla="*/ 71099693 h 56"/>
                <a:gd name="T34" fmla="*/ 331621798 w 62"/>
                <a:gd name="T35" fmla="*/ 162445649 h 56"/>
                <a:gd name="T36" fmla="*/ 435522739 w 62"/>
                <a:gd name="T37" fmla="*/ 256533518 h 56"/>
                <a:gd name="T38" fmla="*/ 342715224 w 62"/>
                <a:gd name="T39" fmla="*/ 174207787 h 56"/>
                <a:gd name="T40" fmla="*/ 263719682 w 62"/>
                <a:gd name="T41" fmla="*/ 338859254 h 56"/>
                <a:gd name="T42" fmla="*/ 505249234 w 62"/>
                <a:gd name="T43" fmla="*/ 82325731 h 56"/>
                <a:gd name="T44" fmla="*/ 401348323 w 62"/>
                <a:gd name="T45" fmla="*/ 0 h 56"/>
                <a:gd name="T46" fmla="*/ 379161623 w 62"/>
                <a:gd name="T47" fmla="*/ 22987372 h 56"/>
                <a:gd name="T48" fmla="*/ 480343861 w 62"/>
                <a:gd name="T49" fmla="*/ 105313134 h 56"/>
                <a:gd name="T50" fmla="*/ 297894616 w 62"/>
                <a:gd name="T51" fmla="*/ 302423159 h 56"/>
                <a:gd name="T52" fmla="*/ 308988017 w 62"/>
                <a:gd name="T53" fmla="*/ 210643775 h 56"/>
                <a:gd name="T54" fmla="*/ 469250592 w 62"/>
                <a:gd name="T55" fmla="*/ 290763820 h 56"/>
                <a:gd name="T56" fmla="*/ 367621116 w 62"/>
                <a:gd name="T57" fmla="*/ 128215474 h 56"/>
                <a:gd name="T58" fmla="*/ 229989070 w 62"/>
                <a:gd name="T59" fmla="*/ 45889743 h 56"/>
                <a:gd name="T60" fmla="*/ 92360434 w 62"/>
                <a:gd name="T61" fmla="*/ 116989304 h 56"/>
                <a:gd name="T62" fmla="*/ 137628769 w 62"/>
                <a:gd name="T63" fmla="*/ 279435757 h 56"/>
                <a:gd name="T64" fmla="*/ 92360434 w 62"/>
                <a:gd name="T65" fmla="*/ 302423159 h 56"/>
                <a:gd name="T66" fmla="*/ 137628769 w 62"/>
                <a:gd name="T67" fmla="*/ 350624029 h 56"/>
                <a:gd name="T68" fmla="*/ 92360434 w 62"/>
                <a:gd name="T69" fmla="*/ 373522847 h 56"/>
                <a:gd name="T70" fmla="*/ 275260037 w 62"/>
                <a:gd name="T71" fmla="*/ 501844311 h 56"/>
                <a:gd name="T72" fmla="*/ 665511779 w 62"/>
                <a:gd name="T73" fmla="*/ 607068993 h 56"/>
                <a:gd name="T74" fmla="*/ 446616008 w 62"/>
                <a:gd name="T75" fmla="*/ 418979167 h 56"/>
                <a:gd name="T76" fmla="*/ 516359828 w 62"/>
                <a:gd name="T77" fmla="*/ 501844311 h 56"/>
                <a:gd name="T78" fmla="*/ 423982232 w 62"/>
                <a:gd name="T79" fmla="*/ 524292428 h 56"/>
                <a:gd name="T80" fmla="*/ 676608487 w 62"/>
                <a:gd name="T81" fmla="*/ 407753154 h 56"/>
                <a:gd name="T82" fmla="*/ 263719682 w 62"/>
                <a:gd name="T83" fmla="*/ 618383458 h 56"/>
                <a:gd name="T84" fmla="*/ 67455060 w 62"/>
                <a:gd name="T85" fmla="*/ 524292428 h 56"/>
                <a:gd name="T86" fmla="*/ 33727208 w 62"/>
                <a:gd name="T87" fmla="*/ 430655362 h 56"/>
                <a:gd name="T88" fmla="*/ 67455060 w 62"/>
                <a:gd name="T89" fmla="*/ 233546013 h 56"/>
                <a:gd name="T90" fmla="*/ 218895771 w 62"/>
                <a:gd name="T91" fmla="*/ 105313134 h 56"/>
                <a:gd name="T92" fmla="*/ 379161623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34" y="0"/>
                  </a:moveTo>
                  <a:lnTo>
                    <a:pt x="16" y="0"/>
                  </a:lnTo>
                  <a:cubicBezTo>
                    <a:pt x="16" y="0"/>
                    <a:pt x="16" y="5"/>
                    <a:pt x="16" y="7"/>
                  </a:cubicBezTo>
                  <a:cubicBezTo>
                    <a:pt x="14" y="7"/>
                    <a:pt x="3" y="7"/>
                    <a:pt x="3" y="7"/>
                  </a:cubicBezTo>
                  <a:cubicBezTo>
                    <a:pt x="3" y="7"/>
                    <a:pt x="3" y="16"/>
                    <a:pt x="3" y="18"/>
                  </a:cubicBezTo>
                  <a:cubicBezTo>
                    <a:pt x="3" y="18"/>
                    <a:pt x="0" y="18"/>
                    <a:pt x="0" y="18"/>
                  </a:cubicBezTo>
                  <a:lnTo>
                    <a:pt x="0" y="39"/>
                  </a:lnTo>
                  <a:cubicBezTo>
                    <a:pt x="0" y="39"/>
                    <a:pt x="2" y="39"/>
                    <a:pt x="3" y="39"/>
                  </a:cubicBezTo>
                  <a:cubicBezTo>
                    <a:pt x="3" y="41"/>
                    <a:pt x="3" y="48"/>
                    <a:pt x="3" y="48"/>
                  </a:cubicBezTo>
                  <a:cubicBezTo>
                    <a:pt x="3" y="48"/>
                    <a:pt x="18" y="48"/>
                    <a:pt x="20" y="48"/>
                  </a:cubicBezTo>
                  <a:cubicBezTo>
                    <a:pt x="20" y="49"/>
                    <a:pt x="20" y="56"/>
                    <a:pt x="20" y="56"/>
                  </a:cubicBezTo>
                  <a:lnTo>
                    <a:pt x="62" y="56"/>
                  </a:lnTo>
                  <a:lnTo>
                    <a:pt x="62" y="33"/>
                  </a:lnTo>
                  <a:lnTo>
                    <a:pt x="35" y="33"/>
                  </a:lnTo>
                  <a:lnTo>
                    <a:pt x="35" y="47"/>
                  </a:lnTo>
                  <a:lnTo>
                    <a:pt x="47" y="47"/>
                  </a:lnTo>
                  <a:lnTo>
                    <a:pt x="47" y="41"/>
                  </a:lnTo>
                  <a:cubicBezTo>
                    <a:pt x="47" y="41"/>
                    <a:pt x="43" y="41"/>
                    <a:pt x="41" y="41"/>
                  </a:cubicBezTo>
                  <a:cubicBezTo>
                    <a:pt x="41" y="40"/>
                    <a:pt x="41" y="39"/>
                    <a:pt x="41" y="39"/>
                  </a:cubicBezTo>
                  <a:cubicBezTo>
                    <a:pt x="43" y="39"/>
                    <a:pt x="53" y="39"/>
                    <a:pt x="55" y="39"/>
                  </a:cubicBezTo>
                  <a:cubicBezTo>
                    <a:pt x="55" y="41"/>
                    <a:pt x="55" y="48"/>
                    <a:pt x="55" y="49"/>
                  </a:cubicBezTo>
                  <a:cubicBezTo>
                    <a:pt x="53" y="49"/>
                    <a:pt x="29" y="49"/>
                    <a:pt x="27" y="49"/>
                  </a:cubicBezTo>
                  <a:cubicBezTo>
                    <a:pt x="27" y="48"/>
                    <a:pt x="27" y="41"/>
                    <a:pt x="27" y="41"/>
                  </a:cubicBezTo>
                  <a:cubicBezTo>
                    <a:pt x="27" y="41"/>
                    <a:pt x="13" y="41"/>
                    <a:pt x="11" y="41"/>
                  </a:cubicBezTo>
                  <a:cubicBezTo>
                    <a:pt x="11" y="39"/>
                    <a:pt x="11" y="36"/>
                    <a:pt x="11" y="34"/>
                  </a:cubicBezTo>
                  <a:cubicBezTo>
                    <a:pt x="12" y="34"/>
                    <a:pt x="15" y="34"/>
                    <a:pt x="15" y="34"/>
                  </a:cubicBezTo>
                  <a:lnTo>
                    <a:pt x="15" y="28"/>
                  </a:lnTo>
                  <a:cubicBezTo>
                    <a:pt x="15" y="28"/>
                    <a:pt x="12" y="28"/>
                    <a:pt x="11" y="28"/>
                  </a:cubicBezTo>
                  <a:cubicBezTo>
                    <a:pt x="12" y="28"/>
                    <a:pt x="15" y="28"/>
                    <a:pt x="15" y="28"/>
                  </a:cubicBezTo>
                  <a:lnTo>
                    <a:pt x="15" y="22"/>
                  </a:lnTo>
                  <a:cubicBezTo>
                    <a:pt x="15" y="22"/>
                    <a:pt x="12" y="22"/>
                    <a:pt x="10" y="22"/>
                  </a:cubicBezTo>
                  <a:cubicBezTo>
                    <a:pt x="10" y="20"/>
                    <a:pt x="10" y="15"/>
                    <a:pt x="10" y="13"/>
                  </a:cubicBezTo>
                  <a:cubicBezTo>
                    <a:pt x="13" y="13"/>
                    <a:pt x="23" y="13"/>
                    <a:pt x="23" y="13"/>
                  </a:cubicBezTo>
                  <a:cubicBezTo>
                    <a:pt x="23" y="13"/>
                    <a:pt x="23" y="8"/>
                    <a:pt x="23" y="6"/>
                  </a:cubicBezTo>
                  <a:cubicBezTo>
                    <a:pt x="25" y="6"/>
                    <a:pt x="28" y="6"/>
                    <a:pt x="29" y="6"/>
                  </a:cubicBezTo>
                  <a:cubicBezTo>
                    <a:pt x="29" y="8"/>
                    <a:pt x="29" y="14"/>
                    <a:pt x="29" y="14"/>
                  </a:cubicBezTo>
                  <a:cubicBezTo>
                    <a:pt x="29" y="14"/>
                    <a:pt x="36" y="14"/>
                    <a:pt x="38" y="14"/>
                  </a:cubicBezTo>
                  <a:cubicBezTo>
                    <a:pt x="38" y="16"/>
                    <a:pt x="38" y="21"/>
                    <a:pt x="38" y="22"/>
                  </a:cubicBezTo>
                  <a:cubicBezTo>
                    <a:pt x="36" y="22"/>
                    <a:pt x="32" y="22"/>
                    <a:pt x="30" y="22"/>
                  </a:cubicBezTo>
                  <a:cubicBezTo>
                    <a:pt x="30" y="21"/>
                    <a:pt x="30" y="15"/>
                    <a:pt x="30" y="15"/>
                  </a:cubicBezTo>
                  <a:lnTo>
                    <a:pt x="23" y="15"/>
                  </a:lnTo>
                  <a:lnTo>
                    <a:pt x="23" y="29"/>
                  </a:lnTo>
                  <a:lnTo>
                    <a:pt x="44" y="29"/>
                  </a:lnTo>
                  <a:lnTo>
                    <a:pt x="44" y="7"/>
                  </a:lnTo>
                  <a:cubicBezTo>
                    <a:pt x="44" y="7"/>
                    <a:pt x="37" y="7"/>
                    <a:pt x="35" y="7"/>
                  </a:cubicBezTo>
                  <a:cubicBezTo>
                    <a:pt x="35" y="5"/>
                    <a:pt x="35" y="0"/>
                    <a:pt x="35" y="0"/>
                  </a:cubicBezTo>
                  <a:lnTo>
                    <a:pt x="34" y="0"/>
                  </a:lnTo>
                  <a:close/>
                  <a:moveTo>
                    <a:pt x="33" y="2"/>
                  </a:moveTo>
                  <a:cubicBezTo>
                    <a:pt x="33" y="4"/>
                    <a:pt x="33" y="9"/>
                    <a:pt x="33" y="9"/>
                  </a:cubicBezTo>
                  <a:cubicBezTo>
                    <a:pt x="33" y="9"/>
                    <a:pt x="40" y="9"/>
                    <a:pt x="42" y="9"/>
                  </a:cubicBezTo>
                  <a:cubicBezTo>
                    <a:pt x="42" y="11"/>
                    <a:pt x="42" y="24"/>
                    <a:pt x="42" y="26"/>
                  </a:cubicBezTo>
                  <a:cubicBezTo>
                    <a:pt x="39" y="26"/>
                    <a:pt x="28" y="26"/>
                    <a:pt x="26" y="26"/>
                  </a:cubicBezTo>
                  <a:cubicBezTo>
                    <a:pt x="26" y="25"/>
                    <a:pt x="26" y="20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20"/>
                    <a:pt x="27" y="25"/>
                    <a:pt x="27" y="25"/>
                  </a:cubicBezTo>
                  <a:lnTo>
                    <a:pt x="41" y="25"/>
                  </a:lnTo>
                  <a:lnTo>
                    <a:pt x="41" y="11"/>
                  </a:lnTo>
                  <a:cubicBezTo>
                    <a:pt x="41" y="11"/>
                    <a:pt x="34" y="11"/>
                    <a:pt x="32" y="11"/>
                  </a:cubicBezTo>
                  <a:cubicBezTo>
                    <a:pt x="32" y="10"/>
                    <a:pt x="32" y="4"/>
                    <a:pt x="32" y="4"/>
                  </a:cubicBezTo>
                  <a:lnTo>
                    <a:pt x="20" y="4"/>
                  </a:lnTo>
                  <a:cubicBezTo>
                    <a:pt x="20" y="4"/>
                    <a:pt x="20" y="9"/>
                    <a:pt x="20" y="10"/>
                  </a:cubicBezTo>
                  <a:cubicBezTo>
                    <a:pt x="18" y="10"/>
                    <a:pt x="8" y="10"/>
                    <a:pt x="8" y="10"/>
                  </a:cubicBezTo>
                  <a:lnTo>
                    <a:pt x="8" y="24"/>
                  </a:lnTo>
                  <a:cubicBezTo>
                    <a:pt x="8" y="24"/>
                    <a:pt x="11" y="24"/>
                    <a:pt x="12" y="24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1" y="26"/>
                    <a:pt x="8" y="26"/>
                    <a:pt x="8" y="26"/>
                  </a:cubicBezTo>
                  <a:lnTo>
                    <a:pt x="8" y="30"/>
                  </a:lnTo>
                  <a:cubicBezTo>
                    <a:pt x="8" y="30"/>
                    <a:pt x="11" y="30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1" y="32"/>
                    <a:pt x="8" y="32"/>
                    <a:pt x="8" y="32"/>
                  </a:cubicBezTo>
                  <a:lnTo>
                    <a:pt x="8" y="43"/>
                  </a:lnTo>
                  <a:cubicBezTo>
                    <a:pt x="8" y="43"/>
                    <a:pt x="22" y="43"/>
                    <a:pt x="24" y="43"/>
                  </a:cubicBezTo>
                  <a:cubicBezTo>
                    <a:pt x="24" y="45"/>
                    <a:pt x="24" y="52"/>
                    <a:pt x="24" y="52"/>
                  </a:cubicBezTo>
                  <a:lnTo>
                    <a:pt x="58" y="52"/>
                  </a:lnTo>
                  <a:lnTo>
                    <a:pt x="58" y="36"/>
                  </a:lnTo>
                  <a:lnTo>
                    <a:pt x="39" y="36"/>
                  </a:lnTo>
                  <a:lnTo>
                    <a:pt x="39" y="43"/>
                  </a:lnTo>
                  <a:cubicBezTo>
                    <a:pt x="39" y="43"/>
                    <a:pt x="43" y="43"/>
                    <a:pt x="45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3" y="45"/>
                    <a:pt x="39" y="45"/>
                    <a:pt x="37" y="45"/>
                  </a:cubicBezTo>
                  <a:cubicBezTo>
                    <a:pt x="37" y="43"/>
                    <a:pt x="37" y="37"/>
                    <a:pt x="37" y="35"/>
                  </a:cubicBezTo>
                  <a:cubicBezTo>
                    <a:pt x="39" y="35"/>
                    <a:pt x="57" y="35"/>
                    <a:pt x="59" y="35"/>
                  </a:cubicBezTo>
                  <a:cubicBezTo>
                    <a:pt x="59" y="37"/>
                    <a:pt x="59" y="51"/>
                    <a:pt x="59" y="53"/>
                  </a:cubicBezTo>
                  <a:cubicBezTo>
                    <a:pt x="57" y="53"/>
                    <a:pt x="25" y="53"/>
                    <a:pt x="23" y="53"/>
                  </a:cubicBezTo>
                  <a:cubicBezTo>
                    <a:pt x="23" y="52"/>
                    <a:pt x="23" y="45"/>
                    <a:pt x="23" y="45"/>
                  </a:cubicBezTo>
                  <a:cubicBezTo>
                    <a:pt x="23" y="45"/>
                    <a:pt x="8" y="45"/>
                    <a:pt x="6" y="45"/>
                  </a:cubicBezTo>
                  <a:cubicBezTo>
                    <a:pt x="6" y="43"/>
                    <a:pt x="6" y="37"/>
                    <a:pt x="6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5"/>
                    <a:pt x="3" y="22"/>
                    <a:pt x="3" y="20"/>
                  </a:cubicBezTo>
                  <a:cubicBezTo>
                    <a:pt x="4" y="20"/>
                    <a:pt x="6" y="20"/>
                    <a:pt x="6" y="20"/>
                  </a:cubicBezTo>
                  <a:cubicBezTo>
                    <a:pt x="6" y="20"/>
                    <a:pt x="6" y="11"/>
                    <a:pt x="6" y="9"/>
                  </a:cubicBezTo>
                  <a:cubicBezTo>
                    <a:pt x="8" y="9"/>
                    <a:pt x="19" y="9"/>
                    <a:pt x="19" y="9"/>
                  </a:cubicBezTo>
                  <a:cubicBezTo>
                    <a:pt x="19" y="9"/>
                    <a:pt x="19" y="4"/>
                    <a:pt x="19" y="2"/>
                  </a:cubicBezTo>
                  <a:cubicBezTo>
                    <a:pt x="21" y="2"/>
                    <a:pt x="30" y="2"/>
                    <a:pt x="3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48"/>
            <p:cNvSpPr>
              <a:spLocks noEditPoints="1"/>
            </p:cNvSpPr>
            <p:nvPr/>
          </p:nvSpPr>
          <p:spPr bwMode="auto">
            <a:xfrm>
              <a:off x="4657" y="3446"/>
              <a:ext cx="391" cy="285"/>
            </a:xfrm>
            <a:custGeom>
              <a:avLst/>
              <a:gdLst>
                <a:gd name="T0" fmla="*/ 0 w 77"/>
                <a:gd name="T1" fmla="*/ 0 h 56"/>
                <a:gd name="T2" fmla="*/ 341254319 w 77"/>
                <a:gd name="T3" fmla="*/ 373522847 h 56"/>
                <a:gd name="T4" fmla="*/ 170637112 w 77"/>
                <a:gd name="T5" fmla="*/ 128215474 h 56"/>
                <a:gd name="T6" fmla="*/ 240018762 w 77"/>
                <a:gd name="T7" fmla="*/ 256533518 h 56"/>
                <a:gd name="T8" fmla="*/ 274050783 w 77"/>
                <a:gd name="T9" fmla="*/ 185433179 h 56"/>
                <a:gd name="T10" fmla="*/ 80870205 w 77"/>
                <a:gd name="T11" fmla="*/ 302423159 h 56"/>
                <a:gd name="T12" fmla="*/ 307650591 w 77"/>
                <a:gd name="T13" fmla="*/ 71099693 h 56"/>
                <a:gd name="T14" fmla="*/ 466802550 w 77"/>
                <a:gd name="T15" fmla="*/ 245310793 h 56"/>
                <a:gd name="T16" fmla="*/ 673302056 w 77"/>
                <a:gd name="T17" fmla="*/ 396076953 h 56"/>
                <a:gd name="T18" fmla="*/ 729447929 w 77"/>
                <a:gd name="T19" fmla="*/ 581875645 h 56"/>
                <a:gd name="T20" fmla="*/ 388092504 w 77"/>
                <a:gd name="T21" fmla="*/ 453642892 h 56"/>
                <a:gd name="T22" fmla="*/ 500402359 w 77"/>
                <a:gd name="T23" fmla="*/ 478839401 h 56"/>
                <a:gd name="T24" fmla="*/ 422141830 w 77"/>
                <a:gd name="T25" fmla="*/ 535968628 h 56"/>
                <a:gd name="T26" fmla="*/ 558726371 w 77"/>
                <a:gd name="T27" fmla="*/ 396076953 h 56"/>
                <a:gd name="T28" fmla="*/ 307650591 w 77"/>
                <a:gd name="T29" fmla="*/ 652525180 h 56"/>
                <a:gd name="T30" fmla="*/ 796995962 w 77"/>
                <a:gd name="T31" fmla="*/ 641299142 h 56"/>
                <a:gd name="T32" fmla="*/ 877522346 w 77"/>
                <a:gd name="T33" fmla="*/ 513067062 h 56"/>
                <a:gd name="T34" fmla="*/ 673302056 w 77"/>
                <a:gd name="T35" fmla="*/ 327636524 h 56"/>
                <a:gd name="T36" fmla="*/ 547757100 w 77"/>
                <a:gd name="T37" fmla="*/ 210643775 h 56"/>
                <a:gd name="T38" fmla="*/ 547757100 w 77"/>
                <a:gd name="T39" fmla="*/ 185433179 h 56"/>
                <a:gd name="T40" fmla="*/ 329768522 w 77"/>
                <a:gd name="T41" fmla="*/ 0 h 56"/>
                <a:gd name="T42" fmla="*/ 525211009 w 77"/>
                <a:gd name="T43" fmla="*/ 199404291 h 56"/>
                <a:gd name="T44" fmla="*/ 536696807 w 77"/>
                <a:gd name="T45" fmla="*/ 327636524 h 56"/>
                <a:gd name="T46" fmla="*/ 832861600 w 77"/>
                <a:gd name="T47" fmla="*/ 501844311 h 56"/>
                <a:gd name="T48" fmla="*/ 341254319 w 77"/>
                <a:gd name="T49" fmla="*/ 618383458 h 56"/>
                <a:gd name="T50" fmla="*/ 525211009 w 77"/>
                <a:gd name="T51" fmla="*/ 418979167 h 56"/>
                <a:gd name="T52" fmla="*/ 352311312 w 77"/>
                <a:gd name="T53" fmla="*/ 430655362 h 56"/>
                <a:gd name="T54" fmla="*/ 762967212 w 77"/>
                <a:gd name="T55" fmla="*/ 607068993 h 56"/>
                <a:gd name="T56" fmla="*/ 810318810 w 77"/>
                <a:gd name="T57" fmla="*/ 501844311 h 56"/>
                <a:gd name="T58" fmla="*/ 673302056 w 77"/>
                <a:gd name="T59" fmla="*/ 361846652 h 56"/>
                <a:gd name="T60" fmla="*/ 536696807 w 77"/>
                <a:gd name="T61" fmla="*/ 350624029 h 56"/>
                <a:gd name="T62" fmla="*/ 500402359 w 77"/>
                <a:gd name="T63" fmla="*/ 210643775 h 56"/>
                <a:gd name="T64" fmla="*/ 45089556 w 77"/>
                <a:gd name="T65" fmla="*/ 45889743 h 56"/>
                <a:gd name="T66" fmla="*/ 307650591 w 77"/>
                <a:gd name="T67" fmla="*/ 327636524 h 56"/>
                <a:gd name="T68" fmla="*/ 204237565 w 77"/>
                <a:gd name="T69" fmla="*/ 162445649 h 56"/>
                <a:gd name="T70" fmla="*/ 193180578 w 77"/>
                <a:gd name="T71" fmla="*/ 222303242 h 56"/>
                <a:gd name="T72" fmla="*/ 318711529 w 77"/>
                <a:gd name="T73" fmla="*/ 151220282 h 56"/>
                <a:gd name="T74" fmla="*/ 33603728 w 77"/>
                <a:gd name="T75" fmla="*/ 338859254 h 56"/>
                <a:gd name="T76" fmla="*/ 329768522 w 77"/>
                <a:gd name="T77" fmla="*/ 22987372 h 56"/>
                <a:gd name="T78" fmla="*/ 525211009 w 77"/>
                <a:gd name="T79" fmla="*/ 501844311 h 56"/>
                <a:gd name="T80" fmla="*/ 455741638 w 77"/>
                <a:gd name="T81" fmla="*/ 513067062 h 56"/>
                <a:gd name="T82" fmla="*/ 514154016 w 77"/>
                <a:gd name="T83" fmla="*/ 501844311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7" h="56">
                  <a:moveTo>
                    <a:pt x="2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11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21" y="22"/>
                  </a:lnTo>
                  <a:cubicBezTo>
                    <a:pt x="21" y="22"/>
                    <a:pt x="21" y="17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8"/>
                    <a:pt x="24" y="24"/>
                    <a:pt x="24" y="26"/>
                  </a:cubicBezTo>
                  <a:cubicBezTo>
                    <a:pt x="22" y="26"/>
                    <a:pt x="9" y="26"/>
                    <a:pt x="7" y="26"/>
                  </a:cubicBezTo>
                  <a:cubicBezTo>
                    <a:pt x="7" y="24"/>
                    <a:pt x="7" y="8"/>
                    <a:pt x="7" y="6"/>
                  </a:cubicBezTo>
                  <a:cubicBezTo>
                    <a:pt x="9" y="6"/>
                    <a:pt x="26" y="6"/>
                    <a:pt x="27" y="6"/>
                  </a:cubicBezTo>
                  <a:cubicBezTo>
                    <a:pt x="28" y="7"/>
                    <a:pt x="40" y="18"/>
                    <a:pt x="41" y="19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1" y="24"/>
                    <a:pt x="42" y="29"/>
                    <a:pt x="45" y="31"/>
                  </a:cubicBezTo>
                  <a:cubicBezTo>
                    <a:pt x="50" y="35"/>
                    <a:pt x="56" y="35"/>
                    <a:pt x="59" y="34"/>
                  </a:cubicBezTo>
                  <a:cubicBezTo>
                    <a:pt x="60" y="35"/>
                    <a:pt x="67" y="42"/>
                    <a:pt x="68" y="43"/>
                  </a:cubicBezTo>
                  <a:cubicBezTo>
                    <a:pt x="67" y="44"/>
                    <a:pt x="65" y="47"/>
                    <a:pt x="64" y="50"/>
                  </a:cubicBezTo>
                  <a:cubicBezTo>
                    <a:pt x="62" y="50"/>
                    <a:pt x="36" y="50"/>
                    <a:pt x="34" y="50"/>
                  </a:cubicBezTo>
                  <a:cubicBezTo>
                    <a:pt x="34" y="48"/>
                    <a:pt x="34" y="41"/>
                    <a:pt x="34" y="39"/>
                  </a:cubicBezTo>
                  <a:cubicBezTo>
                    <a:pt x="36" y="39"/>
                    <a:pt x="42" y="39"/>
                    <a:pt x="44" y="39"/>
                  </a:cubicBezTo>
                  <a:cubicBezTo>
                    <a:pt x="44" y="40"/>
                    <a:pt x="44" y="40"/>
                    <a:pt x="44" y="41"/>
                  </a:cubicBezTo>
                  <a:cubicBezTo>
                    <a:pt x="42" y="41"/>
                    <a:pt x="37" y="41"/>
                    <a:pt x="37" y="41"/>
                  </a:cubicBezTo>
                  <a:lnTo>
                    <a:pt x="37" y="46"/>
                  </a:lnTo>
                  <a:lnTo>
                    <a:pt x="49" y="46"/>
                  </a:lnTo>
                  <a:lnTo>
                    <a:pt x="49" y="34"/>
                  </a:lnTo>
                  <a:lnTo>
                    <a:pt x="27" y="34"/>
                  </a:lnTo>
                  <a:lnTo>
                    <a:pt x="27" y="56"/>
                  </a:lnTo>
                  <a:lnTo>
                    <a:pt x="70" y="56"/>
                  </a:lnTo>
                  <a:lnTo>
                    <a:pt x="70" y="55"/>
                  </a:lnTo>
                  <a:cubicBezTo>
                    <a:pt x="71" y="51"/>
                    <a:pt x="74" y="46"/>
                    <a:pt x="76" y="44"/>
                  </a:cubicBezTo>
                  <a:lnTo>
                    <a:pt x="77" y="44"/>
                  </a:lnTo>
                  <a:lnTo>
                    <a:pt x="59" y="27"/>
                  </a:lnTo>
                  <a:lnTo>
                    <a:pt x="59" y="28"/>
                  </a:lnTo>
                  <a:cubicBezTo>
                    <a:pt x="58" y="28"/>
                    <a:pt x="53" y="30"/>
                    <a:pt x="49" y="27"/>
                  </a:cubicBezTo>
                  <a:cubicBezTo>
                    <a:pt x="45" y="23"/>
                    <a:pt x="47" y="21"/>
                    <a:pt x="48" y="18"/>
                  </a:cubicBezTo>
                  <a:lnTo>
                    <a:pt x="49" y="17"/>
                  </a:lnTo>
                  <a:lnTo>
                    <a:pt x="48" y="16"/>
                  </a:lnTo>
                  <a:lnTo>
                    <a:pt x="30" y="0"/>
                  </a:lnTo>
                  <a:lnTo>
                    <a:pt x="29" y="0"/>
                  </a:lnTo>
                  <a:close/>
                  <a:moveTo>
                    <a:pt x="29" y="2"/>
                  </a:moveTo>
                  <a:cubicBezTo>
                    <a:pt x="29" y="3"/>
                    <a:pt x="44" y="16"/>
                    <a:pt x="46" y="17"/>
                  </a:cubicBezTo>
                  <a:cubicBezTo>
                    <a:pt x="45" y="19"/>
                    <a:pt x="44" y="20"/>
                    <a:pt x="44" y="22"/>
                  </a:cubicBezTo>
                  <a:cubicBezTo>
                    <a:pt x="44" y="24"/>
                    <a:pt x="45" y="26"/>
                    <a:pt x="47" y="28"/>
                  </a:cubicBezTo>
                  <a:cubicBezTo>
                    <a:pt x="51" y="32"/>
                    <a:pt x="56" y="31"/>
                    <a:pt x="59" y="30"/>
                  </a:cubicBezTo>
                  <a:cubicBezTo>
                    <a:pt x="60" y="31"/>
                    <a:pt x="72" y="42"/>
                    <a:pt x="73" y="43"/>
                  </a:cubicBezTo>
                  <a:cubicBezTo>
                    <a:pt x="71" y="46"/>
                    <a:pt x="68" y="51"/>
                    <a:pt x="68" y="53"/>
                  </a:cubicBezTo>
                  <a:cubicBezTo>
                    <a:pt x="66" y="53"/>
                    <a:pt x="32" y="53"/>
                    <a:pt x="30" y="53"/>
                  </a:cubicBezTo>
                  <a:cubicBezTo>
                    <a:pt x="30" y="51"/>
                    <a:pt x="30" y="38"/>
                    <a:pt x="30" y="36"/>
                  </a:cubicBezTo>
                  <a:cubicBezTo>
                    <a:pt x="32" y="36"/>
                    <a:pt x="44" y="36"/>
                    <a:pt x="46" y="36"/>
                  </a:cubicBezTo>
                  <a:cubicBezTo>
                    <a:pt x="46" y="36"/>
                    <a:pt x="46" y="37"/>
                    <a:pt x="46" y="37"/>
                  </a:cubicBezTo>
                  <a:lnTo>
                    <a:pt x="31" y="37"/>
                  </a:lnTo>
                  <a:lnTo>
                    <a:pt x="31" y="52"/>
                  </a:lnTo>
                  <a:lnTo>
                    <a:pt x="67" y="52"/>
                  </a:lnTo>
                  <a:lnTo>
                    <a:pt x="67" y="51"/>
                  </a:lnTo>
                  <a:cubicBezTo>
                    <a:pt x="67" y="49"/>
                    <a:pt x="70" y="45"/>
                    <a:pt x="71" y="43"/>
                  </a:cubicBezTo>
                  <a:lnTo>
                    <a:pt x="59" y="31"/>
                  </a:lnTo>
                  <a:lnTo>
                    <a:pt x="58" y="32"/>
                  </a:lnTo>
                  <a:cubicBezTo>
                    <a:pt x="57" y="32"/>
                    <a:pt x="51" y="33"/>
                    <a:pt x="47" y="30"/>
                  </a:cubicBezTo>
                  <a:cubicBezTo>
                    <a:pt x="42" y="26"/>
                    <a:pt x="44" y="19"/>
                    <a:pt x="44" y="18"/>
                  </a:cubicBezTo>
                  <a:lnTo>
                    <a:pt x="28" y="4"/>
                  </a:lnTo>
                  <a:lnTo>
                    <a:pt x="4" y="4"/>
                  </a:lnTo>
                  <a:lnTo>
                    <a:pt x="4" y="28"/>
                  </a:lnTo>
                  <a:lnTo>
                    <a:pt x="27" y="28"/>
                  </a:lnTo>
                  <a:lnTo>
                    <a:pt x="27" y="14"/>
                  </a:lnTo>
                  <a:lnTo>
                    <a:pt x="18" y="14"/>
                  </a:lnTo>
                  <a:cubicBezTo>
                    <a:pt x="18" y="14"/>
                    <a:pt x="18" y="18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8"/>
                    <a:pt x="17" y="15"/>
                    <a:pt x="17" y="13"/>
                  </a:cubicBezTo>
                  <a:cubicBezTo>
                    <a:pt x="19" y="13"/>
                    <a:pt x="26" y="13"/>
                    <a:pt x="28" y="13"/>
                  </a:cubicBezTo>
                  <a:cubicBezTo>
                    <a:pt x="28" y="15"/>
                    <a:pt x="28" y="27"/>
                    <a:pt x="28" y="29"/>
                  </a:cubicBezTo>
                  <a:cubicBezTo>
                    <a:pt x="25" y="29"/>
                    <a:pt x="5" y="29"/>
                    <a:pt x="3" y="29"/>
                  </a:cubicBezTo>
                  <a:cubicBezTo>
                    <a:pt x="3" y="27"/>
                    <a:pt x="3" y="5"/>
                    <a:pt x="3" y="2"/>
                  </a:cubicBezTo>
                  <a:cubicBezTo>
                    <a:pt x="5" y="2"/>
                    <a:pt x="28" y="2"/>
                    <a:pt x="29" y="2"/>
                  </a:cubicBezTo>
                  <a:close/>
                  <a:moveTo>
                    <a:pt x="45" y="43"/>
                  </a:moveTo>
                  <a:lnTo>
                    <a:pt x="46" y="43"/>
                  </a:ln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2" y="44"/>
                    <a:pt x="40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5" y="43"/>
                    <a:pt x="45" y="43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Freeform 49"/>
            <p:cNvSpPr>
              <a:spLocks noEditPoints="1"/>
            </p:cNvSpPr>
            <p:nvPr/>
          </p:nvSpPr>
          <p:spPr bwMode="auto">
            <a:xfrm>
              <a:off x="4820" y="3095"/>
              <a:ext cx="310" cy="285"/>
            </a:xfrm>
            <a:custGeom>
              <a:avLst/>
              <a:gdLst>
                <a:gd name="T0" fmla="*/ 230417374 w 61"/>
                <a:gd name="T1" fmla="*/ 0 h 56"/>
                <a:gd name="T2" fmla="*/ 92538593 w 61"/>
                <a:gd name="T3" fmla="*/ 34230302 h 56"/>
                <a:gd name="T4" fmla="*/ 0 w 61"/>
                <a:gd name="T5" fmla="*/ 174207787 h 56"/>
                <a:gd name="T6" fmla="*/ 92538593 w 61"/>
                <a:gd name="T7" fmla="*/ 373522847 h 56"/>
                <a:gd name="T8" fmla="*/ 368384074 w 61"/>
                <a:gd name="T9" fmla="*/ 467180611 h 56"/>
                <a:gd name="T10" fmla="*/ 194432615 w 61"/>
                <a:gd name="T11" fmla="*/ 245310793 h 56"/>
                <a:gd name="T12" fmla="*/ 286970405 w 61"/>
                <a:gd name="T13" fmla="*/ 313666058 h 56"/>
                <a:gd name="T14" fmla="*/ 171761847 w 61"/>
                <a:gd name="T15" fmla="*/ 396076953 h 56"/>
                <a:gd name="T16" fmla="*/ 81410259 w 61"/>
                <a:gd name="T17" fmla="*/ 302423159 h 56"/>
                <a:gd name="T18" fmla="*/ 160633513 w 61"/>
                <a:gd name="T19" fmla="*/ 245310793 h 56"/>
                <a:gd name="T20" fmla="*/ 275845481 w 61"/>
                <a:gd name="T21" fmla="*/ 105313134 h 56"/>
                <a:gd name="T22" fmla="*/ 357272556 w 61"/>
                <a:gd name="T23" fmla="*/ 151220282 h 56"/>
                <a:gd name="T24" fmla="*/ 357272556 w 61"/>
                <a:gd name="T25" fmla="*/ 151220282 h 56"/>
                <a:gd name="T26" fmla="*/ 436411693 w 61"/>
                <a:gd name="T27" fmla="*/ 105313134 h 56"/>
                <a:gd name="T28" fmla="*/ 517822079 w 61"/>
                <a:gd name="T29" fmla="*/ 290763820 h 56"/>
                <a:gd name="T30" fmla="*/ 619285059 w 61"/>
                <a:gd name="T31" fmla="*/ 581875645 h 56"/>
                <a:gd name="T32" fmla="*/ 495151337 w 61"/>
                <a:gd name="T33" fmla="*/ 430655362 h 56"/>
                <a:gd name="T34" fmla="*/ 517822079 w 61"/>
                <a:gd name="T35" fmla="*/ 501844311 h 56"/>
                <a:gd name="T36" fmla="*/ 597045206 w 61"/>
                <a:gd name="T37" fmla="*/ 361846652 h 56"/>
                <a:gd name="T38" fmla="*/ 413724267 w 61"/>
                <a:gd name="T39" fmla="*/ 652525180 h 56"/>
                <a:gd name="T40" fmla="*/ 700695470 w 61"/>
                <a:gd name="T41" fmla="*/ 210643775 h 56"/>
                <a:gd name="T42" fmla="*/ 597045206 w 61"/>
                <a:gd name="T43" fmla="*/ 34230302 h 56"/>
                <a:gd name="T44" fmla="*/ 495151337 w 61"/>
                <a:gd name="T45" fmla="*/ 0 h 56"/>
                <a:gd name="T46" fmla="*/ 459166420 w 61"/>
                <a:gd name="T47" fmla="*/ 22987372 h 56"/>
                <a:gd name="T48" fmla="*/ 574375110 w 61"/>
                <a:gd name="T49" fmla="*/ 57132540 h 56"/>
                <a:gd name="T50" fmla="*/ 678455592 w 61"/>
                <a:gd name="T51" fmla="*/ 245310793 h 56"/>
                <a:gd name="T52" fmla="*/ 447519933 w 61"/>
                <a:gd name="T53" fmla="*/ 630059658 h 56"/>
                <a:gd name="T54" fmla="*/ 562816689 w 61"/>
                <a:gd name="T55" fmla="*/ 396076953 h 56"/>
                <a:gd name="T56" fmla="*/ 540576831 w 61"/>
                <a:gd name="T57" fmla="*/ 467180611 h 56"/>
                <a:gd name="T58" fmla="*/ 459166420 w 61"/>
                <a:gd name="T59" fmla="*/ 407753154 h 56"/>
                <a:gd name="T60" fmla="*/ 655785521 w 61"/>
                <a:gd name="T61" fmla="*/ 607068993 h 56"/>
                <a:gd name="T62" fmla="*/ 551705013 w 61"/>
                <a:gd name="T63" fmla="*/ 256533518 h 56"/>
                <a:gd name="T64" fmla="*/ 402613389 w 61"/>
                <a:gd name="T65" fmla="*/ 82325731 h 56"/>
                <a:gd name="T66" fmla="*/ 379943293 w 61"/>
                <a:gd name="T67" fmla="*/ 128215474 h 56"/>
                <a:gd name="T68" fmla="*/ 321199721 w 61"/>
                <a:gd name="T69" fmla="*/ 82325731 h 56"/>
                <a:gd name="T70" fmla="*/ 309641147 w 61"/>
                <a:gd name="T71" fmla="*/ 128215474 h 56"/>
                <a:gd name="T72" fmla="*/ 137878786 w 61"/>
                <a:gd name="T73" fmla="*/ 82325731 h 56"/>
                <a:gd name="T74" fmla="*/ 45340193 w 61"/>
                <a:gd name="T75" fmla="*/ 210643775 h 56"/>
                <a:gd name="T76" fmla="*/ 149006963 w 61"/>
                <a:gd name="T77" fmla="*/ 338859254 h 56"/>
                <a:gd name="T78" fmla="*/ 309641147 w 61"/>
                <a:gd name="T79" fmla="*/ 430655362 h 56"/>
                <a:gd name="T80" fmla="*/ 230417374 w 61"/>
                <a:gd name="T81" fmla="*/ 290763820 h 56"/>
                <a:gd name="T82" fmla="*/ 332311244 w 61"/>
                <a:gd name="T83" fmla="*/ 267758910 h 56"/>
                <a:gd name="T84" fmla="*/ 115208690 w 61"/>
                <a:gd name="T85" fmla="*/ 441966697 h 56"/>
                <a:gd name="T86" fmla="*/ 33798299 w 61"/>
                <a:gd name="T87" fmla="*/ 338859254 h 56"/>
                <a:gd name="T88" fmla="*/ 115208690 w 61"/>
                <a:gd name="T89" fmla="*/ 199404291 h 56"/>
                <a:gd name="T90" fmla="*/ 253175384 w 61"/>
                <a:gd name="T91" fmla="*/ 57132540 h 56"/>
                <a:gd name="T92" fmla="*/ 459166420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2" y="0"/>
                  </a:moveTo>
                  <a:lnTo>
                    <a:pt x="20" y="0"/>
                  </a:lnTo>
                  <a:cubicBezTo>
                    <a:pt x="20" y="0"/>
                    <a:pt x="20" y="2"/>
                    <a:pt x="20" y="3"/>
                  </a:cubicBezTo>
                  <a:cubicBezTo>
                    <a:pt x="18" y="3"/>
                    <a:pt x="8" y="3"/>
                    <a:pt x="8" y="3"/>
                  </a:cubicBezTo>
                  <a:cubicBezTo>
                    <a:pt x="8" y="3"/>
                    <a:pt x="8" y="13"/>
                    <a:pt x="8" y="15"/>
                  </a:cubicBezTo>
                  <a:cubicBezTo>
                    <a:pt x="6" y="15"/>
                    <a:pt x="0" y="15"/>
                    <a:pt x="0" y="15"/>
                  </a:cubicBezTo>
                  <a:lnTo>
                    <a:pt x="0" y="32"/>
                  </a:lnTo>
                  <a:cubicBezTo>
                    <a:pt x="0" y="32"/>
                    <a:pt x="6" y="32"/>
                    <a:pt x="8" y="32"/>
                  </a:cubicBezTo>
                  <a:cubicBezTo>
                    <a:pt x="8" y="34"/>
                    <a:pt x="8" y="40"/>
                    <a:pt x="8" y="40"/>
                  </a:cubicBezTo>
                  <a:lnTo>
                    <a:pt x="32" y="40"/>
                  </a:lnTo>
                  <a:lnTo>
                    <a:pt x="32" y="21"/>
                  </a:lnTo>
                  <a:lnTo>
                    <a:pt x="17" y="21"/>
                  </a:lnTo>
                  <a:lnTo>
                    <a:pt x="17" y="27"/>
                  </a:lnTo>
                  <a:cubicBezTo>
                    <a:pt x="17" y="27"/>
                    <a:pt x="23" y="27"/>
                    <a:pt x="25" y="27"/>
                  </a:cubicBezTo>
                  <a:cubicBezTo>
                    <a:pt x="25" y="29"/>
                    <a:pt x="25" y="33"/>
                    <a:pt x="25" y="34"/>
                  </a:cubicBezTo>
                  <a:cubicBezTo>
                    <a:pt x="23" y="34"/>
                    <a:pt x="17" y="34"/>
                    <a:pt x="15" y="34"/>
                  </a:cubicBezTo>
                  <a:cubicBezTo>
                    <a:pt x="15" y="33"/>
                    <a:pt x="15" y="26"/>
                    <a:pt x="15" y="26"/>
                  </a:cubicBezTo>
                  <a:cubicBezTo>
                    <a:pt x="15" y="26"/>
                    <a:pt x="9" y="26"/>
                    <a:pt x="7" y="26"/>
                  </a:cubicBezTo>
                  <a:cubicBezTo>
                    <a:pt x="7" y="25"/>
                    <a:pt x="7" y="22"/>
                    <a:pt x="7" y="21"/>
                  </a:cubicBezTo>
                  <a:cubicBezTo>
                    <a:pt x="9" y="21"/>
                    <a:pt x="14" y="21"/>
                    <a:pt x="14" y="21"/>
                  </a:cubicBezTo>
                  <a:cubicBezTo>
                    <a:pt x="14" y="21"/>
                    <a:pt x="14" y="11"/>
                    <a:pt x="14" y="9"/>
                  </a:cubicBezTo>
                  <a:cubicBezTo>
                    <a:pt x="16" y="9"/>
                    <a:pt x="22" y="9"/>
                    <a:pt x="24" y="9"/>
                  </a:cubicBezTo>
                  <a:cubicBezTo>
                    <a:pt x="24" y="10"/>
                    <a:pt x="24" y="13"/>
                    <a:pt x="24" y="13"/>
                  </a:cubicBezTo>
                  <a:lnTo>
                    <a:pt x="31" y="13"/>
                  </a:lnTo>
                  <a:cubicBezTo>
                    <a:pt x="31" y="13"/>
                    <a:pt x="31" y="11"/>
                    <a:pt x="31" y="9"/>
                  </a:cubicBezTo>
                  <a:cubicBezTo>
                    <a:pt x="31" y="11"/>
                    <a:pt x="31" y="13"/>
                    <a:pt x="31" y="13"/>
                  </a:cubicBezTo>
                  <a:lnTo>
                    <a:pt x="38" y="13"/>
                  </a:lnTo>
                  <a:cubicBezTo>
                    <a:pt x="38" y="13"/>
                    <a:pt x="38" y="11"/>
                    <a:pt x="38" y="9"/>
                  </a:cubicBezTo>
                  <a:cubicBezTo>
                    <a:pt x="40" y="9"/>
                    <a:pt x="43" y="9"/>
                    <a:pt x="45" y="9"/>
                  </a:cubicBezTo>
                  <a:cubicBezTo>
                    <a:pt x="45" y="12"/>
                    <a:pt x="45" y="25"/>
                    <a:pt x="45" y="25"/>
                  </a:cubicBezTo>
                  <a:cubicBezTo>
                    <a:pt x="45" y="25"/>
                    <a:pt x="52" y="25"/>
                    <a:pt x="54" y="25"/>
                  </a:cubicBezTo>
                  <a:cubicBezTo>
                    <a:pt x="54" y="27"/>
                    <a:pt x="54" y="48"/>
                    <a:pt x="54" y="50"/>
                  </a:cubicBezTo>
                  <a:cubicBezTo>
                    <a:pt x="52" y="50"/>
                    <a:pt x="44" y="50"/>
                    <a:pt x="43" y="50"/>
                  </a:cubicBezTo>
                  <a:cubicBezTo>
                    <a:pt x="43" y="48"/>
                    <a:pt x="43" y="39"/>
                    <a:pt x="43" y="37"/>
                  </a:cubicBezTo>
                  <a:cubicBezTo>
                    <a:pt x="43" y="37"/>
                    <a:pt x="44" y="37"/>
                    <a:pt x="45" y="37"/>
                  </a:cubicBezTo>
                  <a:cubicBezTo>
                    <a:pt x="45" y="39"/>
                    <a:pt x="45" y="43"/>
                    <a:pt x="45" y="43"/>
                  </a:cubicBezTo>
                  <a:lnTo>
                    <a:pt x="52" y="43"/>
                  </a:lnTo>
                  <a:lnTo>
                    <a:pt x="52" y="31"/>
                  </a:lnTo>
                  <a:lnTo>
                    <a:pt x="36" y="31"/>
                  </a:lnTo>
                  <a:lnTo>
                    <a:pt x="36" y="56"/>
                  </a:lnTo>
                  <a:lnTo>
                    <a:pt x="61" y="56"/>
                  </a:lnTo>
                  <a:lnTo>
                    <a:pt x="61" y="18"/>
                  </a:lnTo>
                  <a:cubicBezTo>
                    <a:pt x="61" y="18"/>
                    <a:pt x="54" y="18"/>
                    <a:pt x="52" y="18"/>
                  </a:cubicBezTo>
                  <a:cubicBezTo>
                    <a:pt x="52" y="16"/>
                    <a:pt x="52" y="3"/>
                    <a:pt x="52" y="3"/>
                  </a:cubicBezTo>
                  <a:cubicBezTo>
                    <a:pt x="52" y="3"/>
                    <a:pt x="45" y="3"/>
                    <a:pt x="43" y="3"/>
                  </a:cubicBezTo>
                  <a:cubicBezTo>
                    <a:pt x="43" y="2"/>
                    <a:pt x="43" y="0"/>
                    <a:pt x="43" y="0"/>
                  </a:cubicBezTo>
                  <a:lnTo>
                    <a:pt x="42" y="0"/>
                  </a:lnTo>
                  <a:close/>
                  <a:moveTo>
                    <a:pt x="40" y="2"/>
                  </a:moveTo>
                  <a:cubicBezTo>
                    <a:pt x="40" y="3"/>
                    <a:pt x="40" y="5"/>
                    <a:pt x="40" y="5"/>
                  </a:cubicBezTo>
                  <a:cubicBezTo>
                    <a:pt x="40" y="5"/>
                    <a:pt x="48" y="5"/>
                    <a:pt x="50" y="5"/>
                  </a:cubicBezTo>
                  <a:cubicBezTo>
                    <a:pt x="50" y="7"/>
                    <a:pt x="50" y="21"/>
                    <a:pt x="50" y="21"/>
                  </a:cubicBezTo>
                  <a:cubicBezTo>
                    <a:pt x="50" y="21"/>
                    <a:pt x="57" y="21"/>
                    <a:pt x="59" y="21"/>
                  </a:cubicBezTo>
                  <a:cubicBezTo>
                    <a:pt x="59" y="23"/>
                    <a:pt x="59" y="51"/>
                    <a:pt x="59" y="54"/>
                  </a:cubicBezTo>
                  <a:cubicBezTo>
                    <a:pt x="56" y="54"/>
                    <a:pt x="41" y="54"/>
                    <a:pt x="39" y="54"/>
                  </a:cubicBezTo>
                  <a:cubicBezTo>
                    <a:pt x="39" y="52"/>
                    <a:pt x="39" y="36"/>
                    <a:pt x="39" y="34"/>
                  </a:cubicBezTo>
                  <a:cubicBezTo>
                    <a:pt x="41" y="34"/>
                    <a:pt x="47" y="34"/>
                    <a:pt x="49" y="34"/>
                  </a:cubicBezTo>
                  <a:cubicBezTo>
                    <a:pt x="49" y="35"/>
                    <a:pt x="49" y="39"/>
                    <a:pt x="49" y="40"/>
                  </a:cubicBezTo>
                  <a:cubicBezTo>
                    <a:pt x="48" y="40"/>
                    <a:pt x="48" y="40"/>
                    <a:pt x="47" y="40"/>
                  </a:cubicBezTo>
                  <a:cubicBezTo>
                    <a:pt x="47" y="39"/>
                    <a:pt x="47" y="35"/>
                    <a:pt x="47" y="35"/>
                  </a:cubicBezTo>
                  <a:lnTo>
                    <a:pt x="40" y="35"/>
                  </a:lnTo>
                  <a:lnTo>
                    <a:pt x="40" y="52"/>
                  </a:lnTo>
                  <a:lnTo>
                    <a:pt x="57" y="52"/>
                  </a:lnTo>
                  <a:lnTo>
                    <a:pt x="57" y="22"/>
                  </a:lnTo>
                  <a:cubicBezTo>
                    <a:pt x="57" y="22"/>
                    <a:pt x="50" y="22"/>
                    <a:pt x="48" y="22"/>
                  </a:cubicBezTo>
                  <a:cubicBezTo>
                    <a:pt x="48" y="20"/>
                    <a:pt x="48" y="7"/>
                    <a:pt x="48" y="7"/>
                  </a:cubicBezTo>
                  <a:lnTo>
                    <a:pt x="35" y="7"/>
                  </a:lnTo>
                  <a:cubicBezTo>
                    <a:pt x="35" y="7"/>
                    <a:pt x="35" y="10"/>
                    <a:pt x="35" y="11"/>
                  </a:cubicBezTo>
                  <a:cubicBezTo>
                    <a:pt x="34" y="11"/>
                    <a:pt x="34" y="11"/>
                    <a:pt x="33" y="11"/>
                  </a:cubicBezTo>
                  <a:cubicBezTo>
                    <a:pt x="33" y="10"/>
                    <a:pt x="33" y="7"/>
                    <a:pt x="33" y="7"/>
                  </a:cubicBezTo>
                  <a:lnTo>
                    <a:pt x="28" y="7"/>
                  </a:lnTo>
                  <a:cubicBezTo>
                    <a:pt x="28" y="7"/>
                    <a:pt x="28" y="10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0"/>
                    <a:pt x="27" y="7"/>
                    <a:pt x="27" y="7"/>
                  </a:cubicBezTo>
                  <a:lnTo>
                    <a:pt x="12" y="7"/>
                  </a:lnTo>
                  <a:cubicBezTo>
                    <a:pt x="12" y="7"/>
                    <a:pt x="12" y="16"/>
                    <a:pt x="12" y="18"/>
                  </a:cubicBezTo>
                  <a:cubicBezTo>
                    <a:pt x="10" y="18"/>
                    <a:pt x="4" y="18"/>
                    <a:pt x="4" y="18"/>
                  </a:cubicBezTo>
                  <a:lnTo>
                    <a:pt x="4" y="29"/>
                  </a:lnTo>
                  <a:cubicBezTo>
                    <a:pt x="4" y="29"/>
                    <a:pt x="11" y="29"/>
                    <a:pt x="13" y="29"/>
                  </a:cubicBezTo>
                  <a:cubicBezTo>
                    <a:pt x="13" y="31"/>
                    <a:pt x="13" y="37"/>
                    <a:pt x="13" y="37"/>
                  </a:cubicBezTo>
                  <a:lnTo>
                    <a:pt x="27" y="37"/>
                  </a:lnTo>
                  <a:lnTo>
                    <a:pt x="27" y="25"/>
                  </a:lnTo>
                  <a:cubicBezTo>
                    <a:pt x="27" y="25"/>
                    <a:pt x="22" y="25"/>
                    <a:pt x="20" y="25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2" y="23"/>
                    <a:pt x="27" y="23"/>
                    <a:pt x="29" y="23"/>
                  </a:cubicBezTo>
                  <a:cubicBezTo>
                    <a:pt x="29" y="25"/>
                    <a:pt x="29" y="36"/>
                    <a:pt x="29" y="38"/>
                  </a:cubicBezTo>
                  <a:cubicBezTo>
                    <a:pt x="27" y="38"/>
                    <a:pt x="13" y="38"/>
                    <a:pt x="10" y="38"/>
                  </a:cubicBezTo>
                  <a:cubicBezTo>
                    <a:pt x="10" y="36"/>
                    <a:pt x="10" y="29"/>
                    <a:pt x="10" y="29"/>
                  </a:cubicBezTo>
                  <a:cubicBezTo>
                    <a:pt x="10" y="29"/>
                    <a:pt x="4" y="29"/>
                    <a:pt x="3" y="29"/>
                  </a:cubicBezTo>
                  <a:cubicBezTo>
                    <a:pt x="3" y="28"/>
                    <a:pt x="3" y="19"/>
                    <a:pt x="3" y="17"/>
                  </a:cubicBezTo>
                  <a:cubicBezTo>
                    <a:pt x="4" y="17"/>
                    <a:pt x="10" y="17"/>
                    <a:pt x="10" y="17"/>
                  </a:cubicBezTo>
                  <a:cubicBezTo>
                    <a:pt x="10" y="17"/>
                    <a:pt x="10" y="7"/>
                    <a:pt x="10" y="5"/>
                  </a:cubicBezTo>
                  <a:cubicBezTo>
                    <a:pt x="12" y="5"/>
                    <a:pt x="22" y="5"/>
                    <a:pt x="22" y="5"/>
                  </a:cubicBezTo>
                  <a:cubicBezTo>
                    <a:pt x="22" y="5"/>
                    <a:pt x="22" y="3"/>
                    <a:pt x="22" y="2"/>
                  </a:cubicBezTo>
                  <a:cubicBezTo>
                    <a:pt x="25" y="2"/>
                    <a:pt x="38" y="2"/>
                    <a:pt x="40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Freeform 50"/>
            <p:cNvSpPr>
              <a:spLocks noEditPoints="1"/>
            </p:cNvSpPr>
            <p:nvPr/>
          </p:nvSpPr>
          <p:spPr bwMode="auto">
            <a:xfrm>
              <a:off x="4815" y="3303"/>
              <a:ext cx="310" cy="362"/>
            </a:xfrm>
            <a:custGeom>
              <a:avLst/>
              <a:gdLst>
                <a:gd name="T0" fmla="*/ 0 w 61"/>
                <a:gd name="T1" fmla="*/ 0 h 71"/>
                <a:gd name="T2" fmla="*/ 219289045 w 61"/>
                <a:gd name="T3" fmla="*/ 533372136 h 71"/>
                <a:gd name="T4" fmla="*/ 332311244 w 61"/>
                <a:gd name="T5" fmla="*/ 533372136 h 71"/>
                <a:gd name="T6" fmla="*/ 343439578 w 61"/>
                <a:gd name="T7" fmla="*/ 640234220 h 71"/>
                <a:gd name="T8" fmla="*/ 551705013 w 61"/>
                <a:gd name="T9" fmla="*/ 843011406 h 71"/>
                <a:gd name="T10" fmla="*/ 689583794 w 61"/>
                <a:gd name="T11" fmla="*/ 758989742 h 71"/>
                <a:gd name="T12" fmla="*/ 700695470 w 61"/>
                <a:gd name="T13" fmla="*/ 295936632 h 71"/>
                <a:gd name="T14" fmla="*/ 424853247 w 61"/>
                <a:gd name="T15" fmla="*/ 533372136 h 71"/>
                <a:gd name="T16" fmla="*/ 585486785 w 61"/>
                <a:gd name="T17" fmla="*/ 402781085 h 71"/>
                <a:gd name="T18" fmla="*/ 506262860 w 61"/>
                <a:gd name="T19" fmla="*/ 474981286 h 71"/>
                <a:gd name="T20" fmla="*/ 495151337 w 61"/>
                <a:gd name="T21" fmla="*/ 368030145 h 71"/>
                <a:gd name="T22" fmla="*/ 633118707 w 61"/>
                <a:gd name="T23" fmla="*/ 700964574 h 71"/>
                <a:gd name="T24" fmla="*/ 424853247 w 61"/>
                <a:gd name="T25" fmla="*/ 628850130 h 71"/>
                <a:gd name="T26" fmla="*/ 402613389 w 61"/>
                <a:gd name="T27" fmla="*/ 486803298 h 71"/>
                <a:gd name="T28" fmla="*/ 81410259 w 61"/>
                <a:gd name="T29" fmla="*/ 295936632 h 71"/>
                <a:gd name="T30" fmla="*/ 332311244 w 61"/>
                <a:gd name="T31" fmla="*/ 72182708 h 71"/>
                <a:gd name="T32" fmla="*/ 205543462 w 61"/>
                <a:gd name="T33" fmla="*/ 260730796 h 71"/>
                <a:gd name="T34" fmla="*/ 275845481 w 61"/>
                <a:gd name="T35" fmla="*/ 226072477 h 71"/>
                <a:gd name="T36" fmla="*/ 137878786 w 61"/>
                <a:gd name="T37" fmla="*/ 153872174 h 71"/>
                <a:gd name="T38" fmla="*/ 402613389 w 61"/>
                <a:gd name="T39" fmla="*/ 332913499 h 71"/>
                <a:gd name="T40" fmla="*/ 391054170 w 61"/>
                <a:gd name="T41" fmla="*/ 0 h 71"/>
                <a:gd name="T42" fmla="*/ 368384074 w 61"/>
                <a:gd name="T43" fmla="*/ 295936632 h 71"/>
                <a:gd name="T44" fmla="*/ 160633513 w 61"/>
                <a:gd name="T45" fmla="*/ 190866636 h 71"/>
                <a:gd name="T46" fmla="*/ 242063866 w 61"/>
                <a:gd name="T47" fmla="*/ 190866636 h 71"/>
                <a:gd name="T48" fmla="*/ 171761847 w 61"/>
                <a:gd name="T49" fmla="*/ 284025429 h 71"/>
                <a:gd name="T50" fmla="*/ 357272556 w 61"/>
                <a:gd name="T51" fmla="*/ 46569515 h 71"/>
                <a:gd name="T52" fmla="*/ 45340193 w 61"/>
                <a:gd name="T53" fmla="*/ 309639270 h 71"/>
                <a:gd name="T54" fmla="*/ 230417374 w 61"/>
                <a:gd name="T55" fmla="*/ 474981286 h 71"/>
                <a:gd name="T56" fmla="*/ 402613389 w 61"/>
                <a:gd name="T57" fmla="*/ 628850130 h 71"/>
                <a:gd name="T58" fmla="*/ 402613389 w 61"/>
                <a:gd name="T59" fmla="*/ 652145289 h 71"/>
                <a:gd name="T60" fmla="*/ 551705013 w 61"/>
                <a:gd name="T61" fmla="*/ 770811755 h 71"/>
                <a:gd name="T62" fmla="*/ 655785521 w 61"/>
                <a:gd name="T63" fmla="*/ 724242234 h 71"/>
                <a:gd name="T64" fmla="*/ 459166420 w 61"/>
                <a:gd name="T65" fmla="*/ 332913499 h 71"/>
                <a:gd name="T66" fmla="*/ 540576831 w 61"/>
                <a:gd name="T67" fmla="*/ 498255648 h 71"/>
                <a:gd name="T68" fmla="*/ 551705013 w 61"/>
                <a:gd name="T69" fmla="*/ 428305603 h 71"/>
                <a:gd name="T70" fmla="*/ 459166420 w 61"/>
                <a:gd name="T71" fmla="*/ 498255648 h 71"/>
                <a:gd name="T72" fmla="*/ 666896373 w 61"/>
                <a:gd name="T73" fmla="*/ 321460471 h 71"/>
                <a:gd name="T74" fmla="*/ 540576831 w 61"/>
                <a:gd name="T75" fmla="*/ 796442563 h 71"/>
                <a:gd name="T76" fmla="*/ 391054170 w 61"/>
                <a:gd name="T77" fmla="*/ 593647751 h 71"/>
                <a:gd name="T78" fmla="*/ 219289045 w 61"/>
                <a:gd name="T79" fmla="*/ 498255648 h 71"/>
                <a:gd name="T80" fmla="*/ 33798299 w 61"/>
                <a:gd name="T81" fmla="*/ 23295286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" h="71">
                  <a:moveTo>
                    <a:pt x="34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9" y="45"/>
                  </a:lnTo>
                  <a:lnTo>
                    <a:pt x="20" y="44"/>
                  </a:lnTo>
                  <a:cubicBezTo>
                    <a:pt x="23" y="43"/>
                    <a:pt x="25" y="41"/>
                    <a:pt x="29" y="45"/>
                  </a:cubicBezTo>
                  <a:cubicBezTo>
                    <a:pt x="33" y="48"/>
                    <a:pt x="31" y="53"/>
                    <a:pt x="30" y="53"/>
                  </a:cubicBezTo>
                  <a:lnTo>
                    <a:pt x="30" y="54"/>
                  </a:lnTo>
                  <a:lnTo>
                    <a:pt x="31" y="55"/>
                  </a:lnTo>
                  <a:lnTo>
                    <a:pt x="48" y="71"/>
                  </a:lnTo>
                  <a:lnTo>
                    <a:pt x="49" y="69"/>
                  </a:lnTo>
                  <a:cubicBezTo>
                    <a:pt x="50" y="67"/>
                    <a:pt x="56" y="65"/>
                    <a:pt x="60" y="64"/>
                  </a:cubicBezTo>
                  <a:lnTo>
                    <a:pt x="61" y="64"/>
                  </a:lnTo>
                  <a:lnTo>
                    <a:pt x="61" y="25"/>
                  </a:lnTo>
                  <a:lnTo>
                    <a:pt x="37" y="25"/>
                  </a:lnTo>
                  <a:lnTo>
                    <a:pt x="37" y="45"/>
                  </a:lnTo>
                  <a:lnTo>
                    <a:pt x="51" y="45"/>
                  </a:lnTo>
                  <a:lnTo>
                    <a:pt x="51" y="34"/>
                  </a:lnTo>
                  <a:lnTo>
                    <a:pt x="44" y="34"/>
                  </a:lnTo>
                  <a:cubicBezTo>
                    <a:pt x="44" y="34"/>
                    <a:pt x="44" y="38"/>
                    <a:pt x="44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38"/>
                    <a:pt x="43" y="32"/>
                    <a:pt x="43" y="31"/>
                  </a:cubicBezTo>
                  <a:cubicBezTo>
                    <a:pt x="45" y="31"/>
                    <a:pt x="53" y="31"/>
                    <a:pt x="55" y="31"/>
                  </a:cubicBezTo>
                  <a:cubicBezTo>
                    <a:pt x="55" y="33"/>
                    <a:pt x="55" y="57"/>
                    <a:pt x="55" y="59"/>
                  </a:cubicBezTo>
                  <a:cubicBezTo>
                    <a:pt x="52" y="59"/>
                    <a:pt x="49" y="61"/>
                    <a:pt x="47" y="62"/>
                  </a:cubicBezTo>
                  <a:cubicBezTo>
                    <a:pt x="46" y="61"/>
                    <a:pt x="39" y="54"/>
                    <a:pt x="37" y="53"/>
                  </a:cubicBezTo>
                  <a:cubicBezTo>
                    <a:pt x="38" y="53"/>
                    <a:pt x="38" y="52"/>
                    <a:pt x="38" y="50"/>
                  </a:cubicBezTo>
                  <a:cubicBezTo>
                    <a:pt x="38" y="48"/>
                    <a:pt x="37" y="44"/>
                    <a:pt x="35" y="41"/>
                  </a:cubicBezTo>
                  <a:cubicBezTo>
                    <a:pt x="30" y="37"/>
                    <a:pt x="23" y="37"/>
                    <a:pt x="21" y="37"/>
                  </a:cubicBezTo>
                  <a:cubicBezTo>
                    <a:pt x="20" y="37"/>
                    <a:pt x="8" y="26"/>
                    <a:pt x="7" y="25"/>
                  </a:cubicBezTo>
                  <a:cubicBezTo>
                    <a:pt x="7" y="24"/>
                    <a:pt x="7" y="9"/>
                    <a:pt x="7" y="6"/>
                  </a:cubicBezTo>
                  <a:cubicBezTo>
                    <a:pt x="9" y="6"/>
                    <a:pt x="26" y="6"/>
                    <a:pt x="29" y="6"/>
                  </a:cubicBezTo>
                  <a:cubicBezTo>
                    <a:pt x="29" y="8"/>
                    <a:pt x="29" y="20"/>
                    <a:pt x="29" y="22"/>
                  </a:cubicBezTo>
                  <a:cubicBezTo>
                    <a:pt x="27" y="22"/>
                    <a:pt x="20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9" y="19"/>
                    <a:pt x="24" y="19"/>
                    <a:pt x="24" y="19"/>
                  </a:cubicBezTo>
                  <a:lnTo>
                    <a:pt x="24" y="13"/>
                  </a:lnTo>
                  <a:lnTo>
                    <a:pt x="12" y="13"/>
                  </a:lnTo>
                  <a:lnTo>
                    <a:pt x="12" y="28"/>
                  </a:lnTo>
                  <a:lnTo>
                    <a:pt x="35" y="28"/>
                  </a:lnTo>
                  <a:lnTo>
                    <a:pt x="35" y="0"/>
                  </a:lnTo>
                  <a:lnTo>
                    <a:pt x="34" y="0"/>
                  </a:lnTo>
                  <a:close/>
                  <a:moveTo>
                    <a:pt x="32" y="2"/>
                  </a:moveTo>
                  <a:cubicBezTo>
                    <a:pt x="32" y="4"/>
                    <a:pt x="32" y="23"/>
                    <a:pt x="32" y="25"/>
                  </a:cubicBezTo>
                  <a:cubicBezTo>
                    <a:pt x="30" y="25"/>
                    <a:pt x="17" y="25"/>
                    <a:pt x="14" y="25"/>
                  </a:cubicBezTo>
                  <a:cubicBezTo>
                    <a:pt x="14" y="23"/>
                    <a:pt x="14" y="17"/>
                    <a:pt x="14" y="16"/>
                  </a:cubicBezTo>
                  <a:cubicBezTo>
                    <a:pt x="16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5" y="16"/>
                    <a:pt x="15" y="16"/>
                  </a:cubicBezTo>
                  <a:lnTo>
                    <a:pt x="15" y="24"/>
                  </a:lnTo>
                  <a:lnTo>
                    <a:pt x="31" y="24"/>
                  </a:lnTo>
                  <a:lnTo>
                    <a:pt x="31" y="4"/>
                  </a:lnTo>
                  <a:lnTo>
                    <a:pt x="4" y="4"/>
                  </a:lnTo>
                  <a:lnTo>
                    <a:pt x="4" y="26"/>
                  </a:lnTo>
                  <a:lnTo>
                    <a:pt x="20" y="40"/>
                  </a:lnTo>
                  <a:cubicBezTo>
                    <a:pt x="20" y="40"/>
                    <a:pt x="29" y="39"/>
                    <a:pt x="32" y="43"/>
                  </a:cubicBezTo>
                  <a:cubicBezTo>
                    <a:pt x="36" y="47"/>
                    <a:pt x="35" y="52"/>
                    <a:pt x="35" y="53"/>
                  </a:cubicBezTo>
                  <a:lnTo>
                    <a:pt x="34" y="54"/>
                  </a:lnTo>
                  <a:lnTo>
                    <a:pt x="35" y="55"/>
                  </a:lnTo>
                  <a:lnTo>
                    <a:pt x="47" y="65"/>
                  </a:lnTo>
                  <a:lnTo>
                    <a:pt x="48" y="65"/>
                  </a:lnTo>
                  <a:cubicBezTo>
                    <a:pt x="49" y="64"/>
                    <a:pt x="54" y="61"/>
                    <a:pt x="56" y="61"/>
                  </a:cubicBezTo>
                  <a:lnTo>
                    <a:pt x="57" y="61"/>
                  </a:lnTo>
                  <a:lnTo>
                    <a:pt x="57" y="28"/>
                  </a:lnTo>
                  <a:lnTo>
                    <a:pt x="40" y="28"/>
                  </a:lnTo>
                  <a:lnTo>
                    <a:pt x="40" y="42"/>
                  </a:lnTo>
                  <a:lnTo>
                    <a:pt x="47" y="42"/>
                  </a:lnTo>
                  <a:cubicBezTo>
                    <a:pt x="47" y="42"/>
                    <a:pt x="47" y="38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48" y="41"/>
                    <a:pt x="48" y="42"/>
                  </a:cubicBezTo>
                  <a:cubicBezTo>
                    <a:pt x="46" y="42"/>
                    <a:pt x="41" y="42"/>
                    <a:pt x="40" y="42"/>
                  </a:cubicBezTo>
                  <a:cubicBezTo>
                    <a:pt x="40" y="40"/>
                    <a:pt x="40" y="29"/>
                    <a:pt x="40" y="27"/>
                  </a:cubicBezTo>
                  <a:cubicBezTo>
                    <a:pt x="42" y="27"/>
                    <a:pt x="56" y="27"/>
                    <a:pt x="58" y="27"/>
                  </a:cubicBezTo>
                  <a:cubicBezTo>
                    <a:pt x="58" y="30"/>
                    <a:pt x="58" y="60"/>
                    <a:pt x="58" y="62"/>
                  </a:cubicBezTo>
                  <a:cubicBezTo>
                    <a:pt x="56" y="63"/>
                    <a:pt x="50" y="65"/>
                    <a:pt x="47" y="67"/>
                  </a:cubicBezTo>
                  <a:cubicBezTo>
                    <a:pt x="46" y="65"/>
                    <a:pt x="34" y="55"/>
                    <a:pt x="33" y="54"/>
                  </a:cubicBezTo>
                  <a:cubicBezTo>
                    <a:pt x="34" y="53"/>
                    <a:pt x="34" y="51"/>
                    <a:pt x="34" y="50"/>
                  </a:cubicBezTo>
                  <a:cubicBezTo>
                    <a:pt x="34" y="47"/>
                    <a:pt x="33" y="45"/>
                    <a:pt x="31" y="43"/>
                  </a:cubicBezTo>
                  <a:cubicBezTo>
                    <a:pt x="26" y="39"/>
                    <a:pt x="22" y="41"/>
                    <a:pt x="19" y="42"/>
                  </a:cubicBezTo>
                  <a:cubicBezTo>
                    <a:pt x="18" y="41"/>
                    <a:pt x="4" y="27"/>
                    <a:pt x="3" y="26"/>
                  </a:cubicBezTo>
                  <a:cubicBezTo>
                    <a:pt x="3" y="25"/>
                    <a:pt x="3" y="5"/>
                    <a:pt x="3" y="2"/>
                  </a:cubicBezTo>
                  <a:cubicBezTo>
                    <a:pt x="5" y="2"/>
                    <a:pt x="30" y="2"/>
                    <a:pt x="32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Freeform 51"/>
            <p:cNvSpPr>
              <a:spLocks noEditPoints="1"/>
            </p:cNvSpPr>
            <p:nvPr/>
          </p:nvSpPr>
          <p:spPr bwMode="auto">
            <a:xfrm>
              <a:off x="1570" y="1144"/>
              <a:ext cx="218" cy="192"/>
            </a:xfrm>
            <a:custGeom>
              <a:avLst/>
              <a:gdLst>
                <a:gd name="T0" fmla="*/ 0 w 43"/>
                <a:gd name="T1" fmla="*/ 0 h 38"/>
                <a:gd name="T2" fmla="*/ 212532854 w 43"/>
                <a:gd name="T3" fmla="*/ 173769954 h 38"/>
                <a:gd name="T4" fmla="*/ 113032174 w 43"/>
                <a:gd name="T5" fmla="*/ 64555554 h 38"/>
                <a:gd name="T6" fmla="*/ 157093553 w 43"/>
                <a:gd name="T7" fmla="*/ 120209800 h 38"/>
                <a:gd name="T8" fmla="*/ 55439301 w 43"/>
                <a:gd name="T9" fmla="*/ 130810272 h 38"/>
                <a:gd name="T10" fmla="*/ 270129113 w 43"/>
                <a:gd name="T11" fmla="*/ 53556909 h 38"/>
                <a:gd name="T12" fmla="*/ 405014616 w 43"/>
                <a:gd name="T13" fmla="*/ 109629479 h 38"/>
                <a:gd name="T14" fmla="*/ 369646990 w 43"/>
                <a:gd name="T15" fmla="*/ 163087968 h 38"/>
                <a:gd name="T16" fmla="*/ 405014616 w 43"/>
                <a:gd name="T17" fmla="*/ 206047781 h 38"/>
                <a:gd name="T18" fmla="*/ 369646990 w 43"/>
                <a:gd name="T19" fmla="*/ 248922705 h 38"/>
                <a:gd name="T20" fmla="*/ 405014616 w 43"/>
                <a:gd name="T21" fmla="*/ 315591860 h 38"/>
                <a:gd name="T22" fmla="*/ 303273057 w 43"/>
                <a:gd name="T23" fmla="*/ 358453127 h 38"/>
                <a:gd name="T24" fmla="*/ 258768388 w 43"/>
                <a:gd name="T25" fmla="*/ 302383776 h 38"/>
                <a:gd name="T26" fmla="*/ 190240884 w 43"/>
                <a:gd name="T27" fmla="*/ 238325477 h 38"/>
                <a:gd name="T28" fmla="*/ 247920424 w 43"/>
                <a:gd name="T29" fmla="*/ 291800362 h 38"/>
                <a:gd name="T30" fmla="*/ 303273057 w 43"/>
                <a:gd name="T31" fmla="*/ 195365795 h 38"/>
                <a:gd name="T32" fmla="*/ 134885503 w 43"/>
                <a:gd name="T33" fmla="*/ 358453127 h 38"/>
                <a:gd name="T34" fmla="*/ 212532854 w 43"/>
                <a:gd name="T35" fmla="*/ 412010036 h 38"/>
                <a:gd name="T36" fmla="*/ 358269712 w 43"/>
                <a:gd name="T37" fmla="*/ 358453127 h 38"/>
                <a:gd name="T38" fmla="*/ 460453917 w 43"/>
                <a:gd name="T39" fmla="*/ 281203134 h 38"/>
                <a:gd name="T40" fmla="*/ 482237288 w 43"/>
                <a:gd name="T41" fmla="*/ 130810272 h 38"/>
                <a:gd name="T42" fmla="*/ 460453917 w 43"/>
                <a:gd name="T43" fmla="*/ 64555554 h 38"/>
                <a:gd name="T44" fmla="*/ 325142964 w 43"/>
                <a:gd name="T45" fmla="*/ 0 h 38"/>
                <a:gd name="T46" fmla="*/ 303273057 w 43"/>
                <a:gd name="T47" fmla="*/ 21697501 h 38"/>
                <a:gd name="T48" fmla="*/ 438157916 w 43"/>
                <a:gd name="T49" fmla="*/ 75155358 h 38"/>
                <a:gd name="T50" fmla="*/ 460453917 w 43"/>
                <a:gd name="T51" fmla="*/ 141492101 h 38"/>
                <a:gd name="T52" fmla="*/ 438157916 w 43"/>
                <a:gd name="T53" fmla="*/ 259506270 h 38"/>
                <a:gd name="T54" fmla="*/ 336503669 w 43"/>
                <a:gd name="T55" fmla="*/ 336857922 h 38"/>
                <a:gd name="T56" fmla="*/ 234319485 w 43"/>
                <a:gd name="T57" fmla="*/ 390747219 h 38"/>
                <a:gd name="T58" fmla="*/ 157093553 w 43"/>
                <a:gd name="T59" fmla="*/ 336857922 h 38"/>
                <a:gd name="T60" fmla="*/ 281064363 w 43"/>
                <a:gd name="T61" fmla="*/ 216644877 h 38"/>
                <a:gd name="T62" fmla="*/ 270129113 w 43"/>
                <a:gd name="T63" fmla="*/ 281203134 h 38"/>
                <a:gd name="T64" fmla="*/ 168028823 w 43"/>
                <a:gd name="T65" fmla="*/ 227659887 h 38"/>
                <a:gd name="T66" fmla="*/ 234319485 w 43"/>
                <a:gd name="T67" fmla="*/ 326175431 h 38"/>
                <a:gd name="T68" fmla="*/ 325142964 w 43"/>
                <a:gd name="T69" fmla="*/ 379732335 h 38"/>
                <a:gd name="T70" fmla="*/ 426801247 w 43"/>
                <a:gd name="T71" fmla="*/ 326175431 h 38"/>
                <a:gd name="T72" fmla="*/ 391500324 w 43"/>
                <a:gd name="T73" fmla="*/ 227659887 h 38"/>
                <a:gd name="T74" fmla="*/ 426801247 w 43"/>
                <a:gd name="T75" fmla="*/ 216644877 h 38"/>
                <a:gd name="T76" fmla="*/ 391500324 w 43"/>
                <a:gd name="T77" fmla="*/ 184784963 h 38"/>
                <a:gd name="T78" fmla="*/ 426801247 w 43"/>
                <a:gd name="T79" fmla="*/ 173769954 h 38"/>
                <a:gd name="T80" fmla="*/ 291999639 w 43"/>
                <a:gd name="T81" fmla="*/ 96418176 h 38"/>
                <a:gd name="T82" fmla="*/ 33143300 w 43"/>
                <a:gd name="T83" fmla="*/ 32277827 h 38"/>
                <a:gd name="T84" fmla="*/ 179389528 w 43"/>
                <a:gd name="T85" fmla="*/ 141492101 h 38"/>
                <a:gd name="T86" fmla="*/ 134885503 w 43"/>
                <a:gd name="T87" fmla="*/ 96418176 h 38"/>
                <a:gd name="T88" fmla="*/ 190240884 w 43"/>
                <a:gd name="T89" fmla="*/ 85837976 h 38"/>
                <a:gd name="T90" fmla="*/ 22295337 w 43"/>
                <a:gd name="T91" fmla="*/ 152487527 h 38"/>
                <a:gd name="T92" fmla="*/ 303273057 w 43"/>
                <a:gd name="T93" fmla="*/ 21697501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8">
                  <a:moveTo>
                    <a:pt x="2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10" y="11"/>
                  </a:lnTo>
                  <a:cubicBezTo>
                    <a:pt x="10" y="11"/>
                    <a:pt x="13" y="11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3" y="12"/>
                    <a:pt x="6" y="12"/>
                    <a:pt x="5" y="12"/>
                  </a:cubicBezTo>
                  <a:cubicBezTo>
                    <a:pt x="5" y="11"/>
                    <a:pt x="5" y="6"/>
                    <a:pt x="5" y="5"/>
                  </a:cubicBezTo>
                  <a:cubicBezTo>
                    <a:pt x="6" y="5"/>
                    <a:pt x="23" y="5"/>
                    <a:pt x="24" y="5"/>
                  </a:cubicBezTo>
                  <a:cubicBezTo>
                    <a:pt x="24" y="6"/>
                    <a:pt x="24" y="10"/>
                    <a:pt x="24" y="10"/>
                  </a:cubicBezTo>
                  <a:cubicBezTo>
                    <a:pt x="24" y="10"/>
                    <a:pt x="34" y="10"/>
                    <a:pt x="36" y="10"/>
                  </a:cubicBezTo>
                  <a:cubicBezTo>
                    <a:pt x="36" y="11"/>
                    <a:pt x="36" y="14"/>
                    <a:pt x="36" y="15"/>
                  </a:cubicBezTo>
                  <a:cubicBezTo>
                    <a:pt x="35" y="15"/>
                    <a:pt x="33" y="15"/>
                    <a:pt x="33" y="15"/>
                  </a:cubicBezTo>
                  <a:lnTo>
                    <a:pt x="33" y="19"/>
                  </a:lnTo>
                  <a:cubicBezTo>
                    <a:pt x="33" y="19"/>
                    <a:pt x="35" y="19"/>
                    <a:pt x="36" y="19"/>
                  </a:cubicBezTo>
                  <a:cubicBezTo>
                    <a:pt x="35" y="19"/>
                    <a:pt x="33" y="19"/>
                    <a:pt x="33" y="19"/>
                  </a:cubicBezTo>
                  <a:lnTo>
                    <a:pt x="33" y="23"/>
                  </a:lnTo>
                  <a:cubicBezTo>
                    <a:pt x="33" y="23"/>
                    <a:pt x="35" y="23"/>
                    <a:pt x="36" y="23"/>
                  </a:cubicBezTo>
                  <a:cubicBezTo>
                    <a:pt x="36" y="24"/>
                    <a:pt x="36" y="28"/>
                    <a:pt x="36" y="29"/>
                  </a:cubicBezTo>
                  <a:cubicBezTo>
                    <a:pt x="35" y="29"/>
                    <a:pt x="27" y="29"/>
                    <a:pt x="27" y="29"/>
                  </a:cubicBezTo>
                  <a:cubicBezTo>
                    <a:pt x="27" y="29"/>
                    <a:pt x="27" y="32"/>
                    <a:pt x="27" y="33"/>
                  </a:cubicBezTo>
                  <a:cubicBezTo>
                    <a:pt x="26" y="33"/>
                    <a:pt x="24" y="33"/>
                    <a:pt x="23" y="33"/>
                  </a:cubicBezTo>
                  <a:cubicBezTo>
                    <a:pt x="23" y="32"/>
                    <a:pt x="23" y="28"/>
                    <a:pt x="23" y="28"/>
                  </a:cubicBezTo>
                  <a:cubicBezTo>
                    <a:pt x="23" y="28"/>
                    <a:pt x="18" y="28"/>
                    <a:pt x="17" y="28"/>
                  </a:cubicBezTo>
                  <a:cubicBezTo>
                    <a:pt x="17" y="27"/>
                    <a:pt x="17" y="24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2" y="24"/>
                    <a:pt x="22" y="27"/>
                    <a:pt x="22" y="27"/>
                  </a:cubicBezTo>
                  <a:lnTo>
                    <a:pt x="27" y="27"/>
                  </a:lnTo>
                  <a:lnTo>
                    <a:pt x="27" y="18"/>
                  </a:lnTo>
                  <a:lnTo>
                    <a:pt x="12" y="18"/>
                  </a:lnTo>
                  <a:lnTo>
                    <a:pt x="12" y="33"/>
                  </a:lnTo>
                  <a:cubicBezTo>
                    <a:pt x="12" y="33"/>
                    <a:pt x="17" y="33"/>
                    <a:pt x="19" y="33"/>
                  </a:cubicBezTo>
                  <a:cubicBezTo>
                    <a:pt x="19" y="34"/>
                    <a:pt x="19" y="38"/>
                    <a:pt x="19" y="38"/>
                  </a:cubicBezTo>
                  <a:lnTo>
                    <a:pt x="32" y="38"/>
                  </a:lnTo>
                  <a:cubicBezTo>
                    <a:pt x="32" y="38"/>
                    <a:pt x="32" y="34"/>
                    <a:pt x="32" y="33"/>
                  </a:cubicBezTo>
                  <a:cubicBezTo>
                    <a:pt x="33" y="33"/>
                    <a:pt x="41" y="33"/>
                    <a:pt x="41" y="33"/>
                  </a:cubicBezTo>
                  <a:cubicBezTo>
                    <a:pt x="41" y="33"/>
                    <a:pt x="41" y="27"/>
                    <a:pt x="41" y="26"/>
                  </a:cubicBezTo>
                  <a:cubicBezTo>
                    <a:pt x="42" y="26"/>
                    <a:pt x="43" y="26"/>
                    <a:pt x="43" y="26"/>
                  </a:cubicBezTo>
                  <a:lnTo>
                    <a:pt x="43" y="12"/>
                  </a:lnTo>
                  <a:cubicBezTo>
                    <a:pt x="43" y="12"/>
                    <a:pt x="42" y="12"/>
                    <a:pt x="41" y="12"/>
                  </a:cubicBezTo>
                  <a:cubicBezTo>
                    <a:pt x="41" y="10"/>
                    <a:pt x="41" y="6"/>
                    <a:pt x="41" y="6"/>
                  </a:cubicBezTo>
                  <a:cubicBezTo>
                    <a:pt x="41" y="6"/>
                    <a:pt x="31" y="6"/>
                    <a:pt x="29" y="6"/>
                  </a:cubicBezTo>
                  <a:cubicBezTo>
                    <a:pt x="29" y="5"/>
                    <a:pt x="29" y="0"/>
                    <a:pt x="29" y="0"/>
                  </a:cubicBezTo>
                  <a:lnTo>
                    <a:pt x="28" y="0"/>
                  </a:lnTo>
                  <a:close/>
                  <a:moveTo>
                    <a:pt x="27" y="2"/>
                  </a:moveTo>
                  <a:cubicBezTo>
                    <a:pt x="27" y="3"/>
                    <a:pt x="27" y="7"/>
                    <a:pt x="27" y="7"/>
                  </a:cubicBezTo>
                  <a:cubicBezTo>
                    <a:pt x="27" y="7"/>
                    <a:pt x="38" y="7"/>
                    <a:pt x="39" y="7"/>
                  </a:cubicBezTo>
                  <a:cubicBezTo>
                    <a:pt x="39" y="9"/>
                    <a:pt x="39" y="13"/>
                    <a:pt x="39" y="13"/>
                  </a:cubicBezTo>
                  <a:cubicBezTo>
                    <a:pt x="39" y="13"/>
                    <a:pt x="41" y="13"/>
                    <a:pt x="41" y="13"/>
                  </a:cubicBezTo>
                  <a:cubicBezTo>
                    <a:pt x="41" y="14"/>
                    <a:pt x="41" y="23"/>
                    <a:pt x="41" y="24"/>
                  </a:cubicBezTo>
                  <a:cubicBezTo>
                    <a:pt x="41" y="24"/>
                    <a:pt x="39" y="24"/>
                    <a:pt x="39" y="24"/>
                  </a:cubicBezTo>
                  <a:cubicBezTo>
                    <a:pt x="39" y="24"/>
                    <a:pt x="39" y="30"/>
                    <a:pt x="39" y="31"/>
                  </a:cubicBezTo>
                  <a:cubicBezTo>
                    <a:pt x="38" y="31"/>
                    <a:pt x="30" y="31"/>
                    <a:pt x="30" y="31"/>
                  </a:cubicBezTo>
                  <a:cubicBezTo>
                    <a:pt x="30" y="31"/>
                    <a:pt x="30" y="35"/>
                    <a:pt x="30" y="36"/>
                  </a:cubicBezTo>
                  <a:cubicBezTo>
                    <a:pt x="28" y="36"/>
                    <a:pt x="22" y="36"/>
                    <a:pt x="21" y="36"/>
                  </a:cubicBezTo>
                  <a:cubicBezTo>
                    <a:pt x="21" y="35"/>
                    <a:pt x="21" y="31"/>
                    <a:pt x="21" y="31"/>
                  </a:cubicBezTo>
                  <a:cubicBezTo>
                    <a:pt x="21" y="31"/>
                    <a:pt x="16" y="31"/>
                    <a:pt x="14" y="31"/>
                  </a:cubicBezTo>
                  <a:cubicBezTo>
                    <a:pt x="14" y="30"/>
                    <a:pt x="14" y="21"/>
                    <a:pt x="14" y="20"/>
                  </a:cubicBezTo>
                  <a:cubicBezTo>
                    <a:pt x="16" y="20"/>
                    <a:pt x="24" y="20"/>
                    <a:pt x="25" y="20"/>
                  </a:cubicBezTo>
                  <a:cubicBezTo>
                    <a:pt x="25" y="21"/>
                    <a:pt x="25" y="24"/>
                    <a:pt x="25" y="26"/>
                  </a:cubicBezTo>
                  <a:cubicBezTo>
                    <a:pt x="25" y="26"/>
                    <a:pt x="25" y="26"/>
                    <a:pt x="24" y="26"/>
                  </a:cubicBezTo>
                  <a:cubicBezTo>
                    <a:pt x="24" y="24"/>
                    <a:pt x="24" y="21"/>
                    <a:pt x="24" y="21"/>
                  </a:cubicBezTo>
                  <a:lnTo>
                    <a:pt x="15" y="21"/>
                  </a:lnTo>
                  <a:lnTo>
                    <a:pt x="15" y="30"/>
                  </a:lnTo>
                  <a:cubicBezTo>
                    <a:pt x="15" y="30"/>
                    <a:pt x="20" y="30"/>
                    <a:pt x="21" y="30"/>
                  </a:cubicBezTo>
                  <a:cubicBezTo>
                    <a:pt x="21" y="31"/>
                    <a:pt x="21" y="35"/>
                    <a:pt x="21" y="35"/>
                  </a:cubicBezTo>
                  <a:lnTo>
                    <a:pt x="29" y="35"/>
                  </a:lnTo>
                  <a:cubicBezTo>
                    <a:pt x="29" y="35"/>
                    <a:pt x="29" y="31"/>
                    <a:pt x="29" y="30"/>
                  </a:cubicBezTo>
                  <a:cubicBezTo>
                    <a:pt x="30" y="30"/>
                    <a:pt x="38" y="30"/>
                    <a:pt x="38" y="30"/>
                  </a:cubicBezTo>
                  <a:lnTo>
                    <a:pt x="38" y="21"/>
                  </a:lnTo>
                  <a:cubicBezTo>
                    <a:pt x="38" y="21"/>
                    <a:pt x="36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6" y="20"/>
                    <a:pt x="38" y="20"/>
                    <a:pt x="38" y="20"/>
                  </a:cubicBezTo>
                  <a:lnTo>
                    <a:pt x="38" y="17"/>
                  </a:lnTo>
                  <a:cubicBezTo>
                    <a:pt x="38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6" y="16"/>
                    <a:pt x="38" y="16"/>
                    <a:pt x="38" y="16"/>
                  </a:cubicBezTo>
                  <a:lnTo>
                    <a:pt x="38" y="9"/>
                  </a:lnTo>
                  <a:cubicBezTo>
                    <a:pt x="38" y="9"/>
                    <a:pt x="28" y="9"/>
                    <a:pt x="26" y="9"/>
                  </a:cubicBezTo>
                  <a:cubicBezTo>
                    <a:pt x="26" y="7"/>
                    <a:pt x="26" y="3"/>
                    <a:pt x="26" y="3"/>
                  </a:cubicBezTo>
                  <a:lnTo>
                    <a:pt x="3" y="3"/>
                  </a:lnTo>
                  <a:lnTo>
                    <a:pt x="3" y="13"/>
                  </a:lnTo>
                  <a:lnTo>
                    <a:pt x="16" y="13"/>
                  </a:lnTo>
                  <a:lnTo>
                    <a:pt x="16" y="9"/>
                  </a:lnTo>
                  <a:cubicBezTo>
                    <a:pt x="16" y="9"/>
                    <a:pt x="13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6" y="8"/>
                    <a:pt x="17" y="8"/>
                  </a:cubicBezTo>
                  <a:cubicBezTo>
                    <a:pt x="17" y="9"/>
                    <a:pt x="17" y="13"/>
                    <a:pt x="17" y="14"/>
                  </a:cubicBezTo>
                  <a:cubicBezTo>
                    <a:pt x="16" y="14"/>
                    <a:pt x="3" y="14"/>
                    <a:pt x="2" y="14"/>
                  </a:cubicBezTo>
                  <a:cubicBezTo>
                    <a:pt x="2" y="13"/>
                    <a:pt x="2" y="3"/>
                    <a:pt x="2" y="2"/>
                  </a:cubicBezTo>
                  <a:cubicBezTo>
                    <a:pt x="4" y="2"/>
                    <a:pt x="25" y="2"/>
                    <a:pt x="27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Freeform 52"/>
            <p:cNvSpPr>
              <a:spLocks noEditPoints="1"/>
            </p:cNvSpPr>
            <p:nvPr/>
          </p:nvSpPr>
          <p:spPr bwMode="auto">
            <a:xfrm>
              <a:off x="1351" y="1149"/>
              <a:ext cx="279" cy="187"/>
            </a:xfrm>
            <a:custGeom>
              <a:avLst/>
              <a:gdLst>
                <a:gd name="T0" fmla="*/ 66638922 w 55"/>
                <a:gd name="T1" fmla="*/ 0 h 37"/>
                <a:gd name="T2" fmla="*/ 10974014 w 55"/>
                <a:gd name="T3" fmla="*/ 85998657 h 37"/>
                <a:gd name="T4" fmla="*/ 146861496 w 55"/>
                <a:gd name="T5" fmla="*/ 206446863 h 37"/>
                <a:gd name="T6" fmla="*/ 224473914 w 55"/>
                <a:gd name="T7" fmla="*/ 206446863 h 37"/>
                <a:gd name="T8" fmla="*/ 224473914 w 55"/>
                <a:gd name="T9" fmla="*/ 281843474 h 37"/>
                <a:gd name="T10" fmla="*/ 382735888 w 55"/>
                <a:gd name="T11" fmla="*/ 402291831 h 37"/>
                <a:gd name="T12" fmla="*/ 620430415 w 55"/>
                <a:gd name="T13" fmla="*/ 174113870 h 37"/>
                <a:gd name="T14" fmla="*/ 371419475 w 55"/>
                <a:gd name="T15" fmla="*/ 326994351 h 37"/>
                <a:gd name="T16" fmla="*/ 495876582 w 55"/>
                <a:gd name="T17" fmla="*/ 249494106 h 37"/>
                <a:gd name="T18" fmla="*/ 451624808 w 55"/>
                <a:gd name="T19" fmla="*/ 281843474 h 37"/>
                <a:gd name="T20" fmla="*/ 429234393 w 55"/>
                <a:gd name="T21" fmla="*/ 217144056 h 37"/>
                <a:gd name="T22" fmla="*/ 564765664 w 55"/>
                <a:gd name="T23" fmla="*/ 359340524 h 37"/>
                <a:gd name="T24" fmla="*/ 293789947 w 55"/>
                <a:gd name="T25" fmla="*/ 271143061 h 37"/>
                <a:gd name="T26" fmla="*/ 260428786 w 55"/>
                <a:gd name="T27" fmla="*/ 174113870 h 37"/>
                <a:gd name="T28" fmla="*/ 80202735 w 55"/>
                <a:gd name="T29" fmla="*/ 96613626 h 37"/>
                <a:gd name="T30" fmla="*/ 349031658 w 55"/>
                <a:gd name="T31" fmla="*/ 42964332 h 37"/>
                <a:gd name="T32" fmla="*/ 271398757 w 55"/>
                <a:gd name="T33" fmla="*/ 120448332 h 37"/>
                <a:gd name="T34" fmla="*/ 315667230 w 55"/>
                <a:gd name="T35" fmla="*/ 109830018 h 37"/>
                <a:gd name="T36" fmla="*/ 224473914 w 55"/>
                <a:gd name="T37" fmla="*/ 64699417 h 37"/>
                <a:gd name="T38" fmla="*/ 406846601 w 55"/>
                <a:gd name="T39" fmla="*/ 163495556 h 37"/>
                <a:gd name="T40" fmla="*/ 395956658 w 55"/>
                <a:gd name="T41" fmla="*/ 0 h 37"/>
                <a:gd name="T42" fmla="*/ 382735888 w 55"/>
                <a:gd name="T43" fmla="*/ 142180072 h 37"/>
                <a:gd name="T44" fmla="*/ 249028182 w 55"/>
                <a:gd name="T45" fmla="*/ 85998657 h 37"/>
                <a:gd name="T46" fmla="*/ 304763956 w 55"/>
                <a:gd name="T47" fmla="*/ 96613626 h 37"/>
                <a:gd name="T48" fmla="*/ 249028182 w 55"/>
                <a:gd name="T49" fmla="*/ 142180072 h 37"/>
                <a:gd name="T50" fmla="*/ 371419475 w 55"/>
                <a:gd name="T51" fmla="*/ 21731073 h 37"/>
                <a:gd name="T52" fmla="*/ 91192672 w 55"/>
                <a:gd name="T53" fmla="*/ 32349388 h 37"/>
                <a:gd name="T54" fmla="*/ 55668180 w 55"/>
                <a:gd name="T55" fmla="*/ 96613626 h 37"/>
                <a:gd name="T56" fmla="*/ 157834865 w 55"/>
                <a:gd name="T57" fmla="*/ 174113870 h 37"/>
                <a:gd name="T58" fmla="*/ 271398757 w 55"/>
                <a:gd name="T59" fmla="*/ 271143061 h 37"/>
                <a:gd name="T60" fmla="*/ 395956658 w 55"/>
                <a:gd name="T61" fmla="*/ 369942439 h 37"/>
                <a:gd name="T62" fmla="*/ 587069259 w 55"/>
                <a:gd name="T63" fmla="*/ 195844943 h 37"/>
                <a:gd name="T64" fmla="*/ 406846601 w 55"/>
                <a:gd name="T65" fmla="*/ 305675628 h 37"/>
                <a:gd name="T66" fmla="*/ 473569588 w 55"/>
                <a:gd name="T67" fmla="*/ 260528117 h 37"/>
                <a:gd name="T68" fmla="*/ 484902573 w 55"/>
                <a:gd name="T69" fmla="*/ 305675628 h 37"/>
                <a:gd name="T70" fmla="*/ 395956658 w 55"/>
                <a:gd name="T71" fmla="*/ 185229873 h 37"/>
                <a:gd name="T72" fmla="*/ 598483037 w 55"/>
                <a:gd name="T73" fmla="*/ 380976323 h 37"/>
                <a:gd name="T74" fmla="*/ 260428786 w 55"/>
                <a:gd name="T75" fmla="*/ 271143061 h 37"/>
                <a:gd name="T76" fmla="*/ 249028182 w 55"/>
                <a:gd name="T77" fmla="*/ 195844943 h 37"/>
                <a:gd name="T78" fmla="*/ 33361161 w 55"/>
                <a:gd name="T79" fmla="*/ 85998657 h 37"/>
                <a:gd name="T80" fmla="*/ 382735888 w 55"/>
                <a:gd name="T81" fmla="*/ 21731073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37">
                  <a:moveTo>
                    <a:pt x="35" y="0"/>
                  </a:moveTo>
                  <a:lnTo>
                    <a:pt x="6" y="0"/>
                  </a:lnTo>
                  <a:lnTo>
                    <a:pt x="6" y="1"/>
                  </a:lnTo>
                  <a:cubicBezTo>
                    <a:pt x="5" y="3"/>
                    <a:pt x="3" y="7"/>
                    <a:pt x="1" y="8"/>
                  </a:cubicBezTo>
                  <a:lnTo>
                    <a:pt x="0" y="8"/>
                  </a:lnTo>
                  <a:lnTo>
                    <a:pt x="13" y="19"/>
                  </a:lnTo>
                  <a:lnTo>
                    <a:pt x="14" y="19"/>
                  </a:lnTo>
                  <a:cubicBezTo>
                    <a:pt x="14" y="19"/>
                    <a:pt x="18" y="17"/>
                    <a:pt x="20" y="19"/>
                  </a:cubicBezTo>
                  <a:cubicBezTo>
                    <a:pt x="23" y="22"/>
                    <a:pt x="22" y="23"/>
                    <a:pt x="21" y="25"/>
                  </a:cubicBezTo>
                  <a:lnTo>
                    <a:pt x="20" y="26"/>
                  </a:lnTo>
                  <a:lnTo>
                    <a:pt x="21" y="26"/>
                  </a:lnTo>
                  <a:lnTo>
                    <a:pt x="34" y="37"/>
                  </a:lnTo>
                  <a:lnTo>
                    <a:pt x="55" y="37"/>
                  </a:lnTo>
                  <a:lnTo>
                    <a:pt x="55" y="16"/>
                  </a:lnTo>
                  <a:lnTo>
                    <a:pt x="33" y="16"/>
                  </a:lnTo>
                  <a:lnTo>
                    <a:pt x="33" y="30"/>
                  </a:lnTo>
                  <a:lnTo>
                    <a:pt x="45" y="30"/>
                  </a:lnTo>
                  <a:lnTo>
                    <a:pt x="44" y="23"/>
                  </a:lnTo>
                  <a:lnTo>
                    <a:pt x="40" y="23"/>
                  </a:lnTo>
                  <a:cubicBezTo>
                    <a:pt x="40" y="23"/>
                    <a:pt x="40" y="25"/>
                    <a:pt x="40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8" y="25"/>
                    <a:pt x="38" y="21"/>
                    <a:pt x="38" y="20"/>
                  </a:cubicBezTo>
                  <a:cubicBezTo>
                    <a:pt x="39" y="20"/>
                    <a:pt x="48" y="20"/>
                    <a:pt x="50" y="20"/>
                  </a:cubicBezTo>
                  <a:cubicBezTo>
                    <a:pt x="50" y="21"/>
                    <a:pt x="50" y="31"/>
                    <a:pt x="50" y="33"/>
                  </a:cubicBezTo>
                  <a:cubicBezTo>
                    <a:pt x="48" y="33"/>
                    <a:pt x="36" y="33"/>
                    <a:pt x="35" y="33"/>
                  </a:cubicBezTo>
                  <a:cubicBezTo>
                    <a:pt x="35" y="32"/>
                    <a:pt x="27" y="25"/>
                    <a:pt x="26" y="25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1"/>
                    <a:pt x="25" y="18"/>
                    <a:pt x="23" y="16"/>
                  </a:cubicBezTo>
                  <a:cubicBezTo>
                    <a:pt x="20" y="14"/>
                    <a:pt x="16" y="14"/>
                    <a:pt x="14" y="14"/>
                  </a:cubicBezTo>
                  <a:cubicBezTo>
                    <a:pt x="13" y="14"/>
                    <a:pt x="8" y="9"/>
                    <a:pt x="7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11" y="4"/>
                    <a:pt x="29" y="4"/>
                    <a:pt x="31" y="4"/>
                  </a:cubicBezTo>
                  <a:cubicBezTo>
                    <a:pt x="31" y="5"/>
                    <a:pt x="31" y="10"/>
                    <a:pt x="31" y="11"/>
                  </a:cubicBezTo>
                  <a:cubicBezTo>
                    <a:pt x="30" y="11"/>
                    <a:pt x="25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5" y="10"/>
                    <a:pt x="28" y="10"/>
                    <a:pt x="28" y="10"/>
                  </a:cubicBezTo>
                  <a:lnTo>
                    <a:pt x="28" y="6"/>
                  </a:lnTo>
                  <a:lnTo>
                    <a:pt x="20" y="6"/>
                  </a:lnTo>
                  <a:lnTo>
                    <a:pt x="20" y="15"/>
                  </a:lnTo>
                  <a:lnTo>
                    <a:pt x="36" y="15"/>
                  </a:lnTo>
                  <a:lnTo>
                    <a:pt x="36" y="0"/>
                  </a:lnTo>
                  <a:lnTo>
                    <a:pt x="35" y="0"/>
                  </a:lnTo>
                  <a:close/>
                  <a:moveTo>
                    <a:pt x="34" y="2"/>
                  </a:moveTo>
                  <a:cubicBezTo>
                    <a:pt x="34" y="3"/>
                    <a:pt x="34" y="12"/>
                    <a:pt x="34" y="13"/>
                  </a:cubicBezTo>
                  <a:cubicBezTo>
                    <a:pt x="32" y="13"/>
                    <a:pt x="24" y="13"/>
                    <a:pt x="22" y="13"/>
                  </a:cubicBezTo>
                  <a:cubicBezTo>
                    <a:pt x="22" y="12"/>
                    <a:pt x="22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5" y="9"/>
                    <a:pt x="22" y="9"/>
                    <a:pt x="22" y="9"/>
                  </a:cubicBezTo>
                  <a:lnTo>
                    <a:pt x="22" y="13"/>
                  </a:lnTo>
                  <a:lnTo>
                    <a:pt x="33" y="13"/>
                  </a:lnTo>
                  <a:lnTo>
                    <a:pt x="33" y="2"/>
                  </a:lnTo>
                  <a:lnTo>
                    <a:pt x="8" y="2"/>
                  </a:lnTo>
                  <a:lnTo>
                    <a:pt x="8" y="3"/>
                  </a:lnTo>
                  <a:cubicBezTo>
                    <a:pt x="8" y="5"/>
                    <a:pt x="6" y="7"/>
                    <a:pt x="5" y="8"/>
                  </a:cubicBezTo>
                  <a:lnTo>
                    <a:pt x="5" y="9"/>
                  </a:lnTo>
                  <a:lnTo>
                    <a:pt x="13" y="17"/>
                  </a:lnTo>
                  <a:lnTo>
                    <a:pt x="14" y="16"/>
                  </a:lnTo>
                  <a:cubicBezTo>
                    <a:pt x="15" y="16"/>
                    <a:pt x="19" y="15"/>
                    <a:pt x="22" y="17"/>
                  </a:cubicBezTo>
                  <a:cubicBezTo>
                    <a:pt x="25" y="20"/>
                    <a:pt x="24" y="25"/>
                    <a:pt x="24" y="25"/>
                  </a:cubicBezTo>
                  <a:lnTo>
                    <a:pt x="35" y="34"/>
                  </a:lnTo>
                  <a:lnTo>
                    <a:pt x="52" y="34"/>
                  </a:lnTo>
                  <a:lnTo>
                    <a:pt x="52" y="18"/>
                  </a:lnTo>
                  <a:lnTo>
                    <a:pt x="36" y="18"/>
                  </a:lnTo>
                  <a:lnTo>
                    <a:pt x="36" y="28"/>
                  </a:lnTo>
                  <a:lnTo>
                    <a:pt x="42" y="28"/>
                  </a:lnTo>
                  <a:cubicBezTo>
                    <a:pt x="42" y="28"/>
                    <a:pt x="42" y="25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5"/>
                    <a:pt x="43" y="27"/>
                    <a:pt x="43" y="28"/>
                  </a:cubicBezTo>
                  <a:cubicBezTo>
                    <a:pt x="41" y="28"/>
                    <a:pt x="37" y="28"/>
                    <a:pt x="35" y="28"/>
                  </a:cubicBezTo>
                  <a:cubicBezTo>
                    <a:pt x="35" y="27"/>
                    <a:pt x="35" y="19"/>
                    <a:pt x="35" y="17"/>
                  </a:cubicBezTo>
                  <a:cubicBezTo>
                    <a:pt x="37" y="17"/>
                    <a:pt x="51" y="17"/>
                    <a:pt x="53" y="17"/>
                  </a:cubicBezTo>
                  <a:cubicBezTo>
                    <a:pt x="53" y="19"/>
                    <a:pt x="53" y="34"/>
                    <a:pt x="53" y="35"/>
                  </a:cubicBezTo>
                  <a:cubicBezTo>
                    <a:pt x="51" y="35"/>
                    <a:pt x="35" y="35"/>
                    <a:pt x="35" y="35"/>
                  </a:cubicBezTo>
                  <a:cubicBezTo>
                    <a:pt x="34" y="35"/>
                    <a:pt x="24" y="26"/>
                    <a:pt x="23" y="25"/>
                  </a:cubicBezTo>
                  <a:cubicBezTo>
                    <a:pt x="23" y="25"/>
                    <a:pt x="24" y="24"/>
                    <a:pt x="24" y="22"/>
                  </a:cubicBezTo>
                  <a:cubicBezTo>
                    <a:pt x="24" y="21"/>
                    <a:pt x="23" y="20"/>
                    <a:pt x="22" y="18"/>
                  </a:cubicBezTo>
                  <a:cubicBezTo>
                    <a:pt x="19" y="16"/>
                    <a:pt x="15" y="16"/>
                    <a:pt x="13" y="17"/>
                  </a:cubicBezTo>
                  <a:cubicBezTo>
                    <a:pt x="13" y="16"/>
                    <a:pt x="4" y="9"/>
                    <a:pt x="3" y="8"/>
                  </a:cubicBezTo>
                  <a:cubicBezTo>
                    <a:pt x="5" y="7"/>
                    <a:pt x="7" y="3"/>
                    <a:pt x="7" y="2"/>
                  </a:cubicBezTo>
                  <a:cubicBezTo>
                    <a:pt x="8" y="2"/>
                    <a:pt x="32" y="2"/>
                    <a:pt x="34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Freeform 53"/>
            <p:cNvSpPr>
              <a:spLocks noEditPoints="1"/>
            </p:cNvSpPr>
            <p:nvPr/>
          </p:nvSpPr>
          <p:spPr bwMode="auto">
            <a:xfrm>
              <a:off x="1295" y="1383"/>
              <a:ext cx="219" cy="187"/>
            </a:xfrm>
            <a:custGeom>
              <a:avLst/>
              <a:gdLst>
                <a:gd name="T0" fmla="*/ 0 w 43"/>
                <a:gd name="T1" fmla="*/ 0 h 37"/>
                <a:gd name="T2" fmla="*/ 82847685 w 43"/>
                <a:gd name="T3" fmla="*/ 271143061 h 37"/>
                <a:gd name="T4" fmla="*/ 152080802 w 43"/>
                <a:gd name="T5" fmla="*/ 380976323 h 37"/>
                <a:gd name="T6" fmla="*/ 341314393 w 43"/>
                <a:gd name="T7" fmla="*/ 402291831 h 37"/>
                <a:gd name="T8" fmla="*/ 447268981 w 43"/>
                <a:gd name="T9" fmla="*/ 380976323 h 37"/>
                <a:gd name="T10" fmla="*/ 504776115 w 43"/>
                <a:gd name="T11" fmla="*/ 292461789 h 37"/>
                <a:gd name="T12" fmla="*/ 447268981 w 43"/>
                <a:gd name="T13" fmla="*/ 174113870 h 37"/>
                <a:gd name="T14" fmla="*/ 246740720 w 43"/>
                <a:gd name="T15" fmla="*/ 109830018 h 37"/>
                <a:gd name="T16" fmla="*/ 364421297 w 43"/>
                <a:gd name="T17" fmla="*/ 249494106 h 37"/>
                <a:gd name="T18" fmla="*/ 304247853 w 43"/>
                <a:gd name="T19" fmla="*/ 206446863 h 37"/>
                <a:gd name="T20" fmla="*/ 375715295 w 43"/>
                <a:gd name="T21" fmla="*/ 152798387 h 37"/>
                <a:gd name="T22" fmla="*/ 447268981 w 43"/>
                <a:gd name="T23" fmla="*/ 206446863 h 37"/>
                <a:gd name="T24" fmla="*/ 387548277 w 43"/>
                <a:gd name="T25" fmla="*/ 249494106 h 37"/>
                <a:gd name="T26" fmla="*/ 304247853 w 43"/>
                <a:gd name="T27" fmla="*/ 337609320 h 37"/>
                <a:gd name="T28" fmla="*/ 200528389 w 43"/>
                <a:gd name="T29" fmla="*/ 305675628 h 37"/>
                <a:gd name="T30" fmla="*/ 140786803 w 43"/>
                <a:gd name="T31" fmla="*/ 326994351 h 37"/>
                <a:gd name="T32" fmla="*/ 57507134 w 43"/>
                <a:gd name="T33" fmla="*/ 217144056 h 37"/>
                <a:gd name="T34" fmla="*/ 152080802 w 43"/>
                <a:gd name="T35" fmla="*/ 42964332 h 37"/>
                <a:gd name="T36" fmla="*/ 140786803 w 43"/>
                <a:gd name="T37" fmla="*/ 131146188 h 37"/>
                <a:gd name="T38" fmla="*/ 82847685 w 43"/>
                <a:gd name="T39" fmla="*/ 85998657 h 37"/>
                <a:gd name="T40" fmla="*/ 212343138 w 43"/>
                <a:gd name="T41" fmla="*/ 174113870 h 37"/>
                <a:gd name="T42" fmla="*/ 200528389 w 43"/>
                <a:gd name="T43" fmla="*/ 0 h 37"/>
                <a:gd name="T44" fmla="*/ 186931229 w 43"/>
                <a:gd name="T45" fmla="*/ 152798387 h 37"/>
                <a:gd name="T46" fmla="*/ 105953916 w 43"/>
                <a:gd name="T47" fmla="*/ 109830018 h 37"/>
                <a:gd name="T48" fmla="*/ 117680577 w 43"/>
                <a:gd name="T49" fmla="*/ 152798387 h 37"/>
                <a:gd name="T50" fmla="*/ 175187680 w 43"/>
                <a:gd name="T51" fmla="*/ 21731073 h 37"/>
                <a:gd name="T52" fmla="*/ 34397581 w 43"/>
                <a:gd name="T53" fmla="*/ 238793031 h 37"/>
                <a:gd name="T54" fmla="*/ 117680577 w 43"/>
                <a:gd name="T55" fmla="*/ 348643331 h 37"/>
                <a:gd name="T56" fmla="*/ 223634493 w 43"/>
                <a:gd name="T57" fmla="*/ 316293943 h 37"/>
                <a:gd name="T58" fmla="*/ 234925171 w 43"/>
                <a:gd name="T59" fmla="*/ 348643331 h 37"/>
                <a:gd name="T60" fmla="*/ 269761480 w 43"/>
                <a:gd name="T61" fmla="*/ 316293943 h 37"/>
                <a:gd name="T62" fmla="*/ 281141622 w 43"/>
                <a:gd name="T63" fmla="*/ 348643331 h 37"/>
                <a:gd name="T64" fmla="*/ 410565070 w 43"/>
                <a:gd name="T65" fmla="*/ 271143061 h 37"/>
                <a:gd name="T66" fmla="*/ 470375213 w 43"/>
                <a:gd name="T67" fmla="*/ 195844943 h 37"/>
                <a:gd name="T68" fmla="*/ 398822173 w 43"/>
                <a:gd name="T69" fmla="*/ 131146188 h 37"/>
                <a:gd name="T70" fmla="*/ 281141622 w 43"/>
                <a:gd name="T71" fmla="*/ 217144056 h 37"/>
                <a:gd name="T72" fmla="*/ 341314393 w 43"/>
                <a:gd name="T73" fmla="*/ 228178062 h 37"/>
                <a:gd name="T74" fmla="*/ 269761480 w 43"/>
                <a:gd name="T75" fmla="*/ 131146188 h 37"/>
                <a:gd name="T76" fmla="*/ 421945186 w 43"/>
                <a:gd name="T77" fmla="*/ 185229873 h 37"/>
                <a:gd name="T78" fmla="*/ 481666563 w 43"/>
                <a:gd name="T79" fmla="*/ 271143061 h 37"/>
                <a:gd name="T80" fmla="*/ 421945186 w 43"/>
                <a:gd name="T81" fmla="*/ 359340524 h 37"/>
                <a:gd name="T82" fmla="*/ 318208294 w 43"/>
                <a:gd name="T83" fmla="*/ 380976323 h 37"/>
                <a:gd name="T84" fmla="*/ 175187680 w 43"/>
                <a:gd name="T85" fmla="*/ 359340524 h 37"/>
                <a:gd name="T86" fmla="*/ 94573800 w 43"/>
                <a:gd name="T87" fmla="*/ 249494106 h 37"/>
                <a:gd name="T88" fmla="*/ 23106232 w 43"/>
                <a:gd name="T89" fmla="*/ 10614969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lnTo>
                    <a:pt x="0" y="0"/>
                  </a:lnTo>
                  <a:lnTo>
                    <a:pt x="0" y="25"/>
                  </a:lnTo>
                  <a:cubicBezTo>
                    <a:pt x="0" y="25"/>
                    <a:pt x="5" y="25"/>
                    <a:pt x="7" y="25"/>
                  </a:cubicBezTo>
                  <a:cubicBezTo>
                    <a:pt x="7" y="26"/>
                    <a:pt x="7" y="35"/>
                    <a:pt x="7" y="35"/>
                  </a:cubicBezTo>
                  <a:cubicBezTo>
                    <a:pt x="7" y="35"/>
                    <a:pt x="12" y="35"/>
                    <a:pt x="13" y="35"/>
                  </a:cubicBezTo>
                  <a:cubicBezTo>
                    <a:pt x="13" y="35"/>
                    <a:pt x="13" y="37"/>
                    <a:pt x="13" y="37"/>
                  </a:cubicBezTo>
                  <a:lnTo>
                    <a:pt x="29" y="37"/>
                  </a:lnTo>
                  <a:cubicBezTo>
                    <a:pt x="29" y="37"/>
                    <a:pt x="29" y="35"/>
                    <a:pt x="29" y="35"/>
                  </a:cubicBezTo>
                  <a:cubicBezTo>
                    <a:pt x="31" y="35"/>
                    <a:pt x="38" y="35"/>
                    <a:pt x="38" y="35"/>
                  </a:cubicBezTo>
                  <a:cubicBezTo>
                    <a:pt x="38" y="35"/>
                    <a:pt x="38" y="28"/>
                    <a:pt x="38" y="27"/>
                  </a:cubicBezTo>
                  <a:cubicBezTo>
                    <a:pt x="39" y="27"/>
                    <a:pt x="43" y="27"/>
                    <a:pt x="43" y="27"/>
                  </a:cubicBezTo>
                  <a:lnTo>
                    <a:pt x="43" y="16"/>
                  </a:lnTo>
                  <a:cubicBezTo>
                    <a:pt x="43" y="16"/>
                    <a:pt x="39" y="16"/>
                    <a:pt x="38" y="16"/>
                  </a:cubicBezTo>
                  <a:cubicBezTo>
                    <a:pt x="38" y="14"/>
                    <a:pt x="38" y="10"/>
                    <a:pt x="38" y="10"/>
                  </a:cubicBezTo>
                  <a:lnTo>
                    <a:pt x="21" y="10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31" y="19"/>
                  </a:lnTo>
                  <a:cubicBezTo>
                    <a:pt x="31" y="19"/>
                    <a:pt x="27" y="19"/>
                    <a:pt x="26" y="19"/>
                  </a:cubicBezTo>
                  <a:cubicBezTo>
                    <a:pt x="26" y="18"/>
                    <a:pt x="26" y="15"/>
                    <a:pt x="26" y="14"/>
                  </a:cubicBezTo>
                  <a:cubicBezTo>
                    <a:pt x="27" y="14"/>
                    <a:pt x="31" y="14"/>
                    <a:pt x="32" y="14"/>
                  </a:cubicBezTo>
                  <a:cubicBezTo>
                    <a:pt x="32" y="15"/>
                    <a:pt x="32" y="19"/>
                    <a:pt x="32" y="19"/>
                  </a:cubicBezTo>
                  <a:cubicBezTo>
                    <a:pt x="32" y="19"/>
                    <a:pt x="37" y="19"/>
                    <a:pt x="38" y="19"/>
                  </a:cubicBezTo>
                  <a:cubicBezTo>
                    <a:pt x="38" y="20"/>
                    <a:pt x="38" y="22"/>
                    <a:pt x="38" y="23"/>
                  </a:cubicBezTo>
                  <a:cubicBezTo>
                    <a:pt x="37" y="23"/>
                    <a:pt x="33" y="23"/>
                    <a:pt x="33" y="23"/>
                  </a:cubicBezTo>
                  <a:cubicBezTo>
                    <a:pt x="33" y="23"/>
                    <a:pt x="33" y="29"/>
                    <a:pt x="33" y="31"/>
                  </a:cubicBezTo>
                  <a:cubicBezTo>
                    <a:pt x="32" y="31"/>
                    <a:pt x="28" y="31"/>
                    <a:pt x="26" y="31"/>
                  </a:cubicBezTo>
                  <a:cubicBezTo>
                    <a:pt x="26" y="30"/>
                    <a:pt x="26" y="28"/>
                    <a:pt x="26" y="28"/>
                  </a:cubicBezTo>
                  <a:lnTo>
                    <a:pt x="17" y="28"/>
                  </a:lnTo>
                  <a:cubicBezTo>
                    <a:pt x="17" y="28"/>
                    <a:pt x="17" y="30"/>
                    <a:pt x="17" y="30"/>
                  </a:cubicBezTo>
                  <a:cubicBezTo>
                    <a:pt x="15" y="30"/>
                    <a:pt x="13" y="30"/>
                    <a:pt x="12" y="30"/>
                  </a:cubicBezTo>
                  <a:cubicBezTo>
                    <a:pt x="12" y="29"/>
                    <a:pt x="12" y="20"/>
                    <a:pt x="12" y="20"/>
                  </a:cubicBezTo>
                  <a:cubicBezTo>
                    <a:pt x="12" y="20"/>
                    <a:pt x="6" y="20"/>
                    <a:pt x="5" y="20"/>
                  </a:cubicBezTo>
                  <a:cubicBezTo>
                    <a:pt x="5" y="19"/>
                    <a:pt x="5" y="5"/>
                    <a:pt x="5" y="4"/>
                  </a:cubicBezTo>
                  <a:cubicBezTo>
                    <a:pt x="7" y="4"/>
                    <a:pt x="12" y="4"/>
                    <a:pt x="13" y="4"/>
                  </a:cubicBezTo>
                  <a:cubicBezTo>
                    <a:pt x="13" y="5"/>
                    <a:pt x="13" y="11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8"/>
                    <a:pt x="12" y="8"/>
                  </a:cubicBezTo>
                  <a:lnTo>
                    <a:pt x="7" y="8"/>
                  </a:lnTo>
                  <a:lnTo>
                    <a:pt x="7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17" y="0"/>
                  </a:lnTo>
                  <a:close/>
                  <a:moveTo>
                    <a:pt x="16" y="1"/>
                  </a:moveTo>
                  <a:cubicBezTo>
                    <a:pt x="16" y="3"/>
                    <a:pt x="16" y="13"/>
                    <a:pt x="16" y="14"/>
                  </a:cubicBezTo>
                  <a:cubicBezTo>
                    <a:pt x="15" y="14"/>
                    <a:pt x="10" y="14"/>
                    <a:pt x="9" y="14"/>
                  </a:cubicBezTo>
                  <a:cubicBezTo>
                    <a:pt x="9" y="13"/>
                    <a:pt x="9" y="11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1"/>
                    <a:pt x="10" y="14"/>
                    <a:pt x="10" y="14"/>
                  </a:cubicBezTo>
                  <a:lnTo>
                    <a:pt x="15" y="14"/>
                  </a:lnTo>
                  <a:lnTo>
                    <a:pt x="15" y="2"/>
                  </a:lnTo>
                  <a:lnTo>
                    <a:pt x="3" y="2"/>
                  </a:lnTo>
                  <a:lnTo>
                    <a:pt x="3" y="22"/>
                  </a:lnTo>
                  <a:cubicBezTo>
                    <a:pt x="3" y="22"/>
                    <a:pt x="8" y="22"/>
                    <a:pt x="10" y="22"/>
                  </a:cubicBezTo>
                  <a:cubicBezTo>
                    <a:pt x="10" y="23"/>
                    <a:pt x="10" y="32"/>
                    <a:pt x="10" y="32"/>
                  </a:cubicBezTo>
                  <a:lnTo>
                    <a:pt x="19" y="32"/>
                  </a:lnTo>
                  <a:cubicBezTo>
                    <a:pt x="19" y="32"/>
                    <a:pt x="19" y="30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30"/>
                    <a:pt x="20" y="32"/>
                    <a:pt x="20" y="32"/>
                  </a:cubicBezTo>
                  <a:lnTo>
                    <a:pt x="23" y="32"/>
                  </a:lnTo>
                  <a:cubicBezTo>
                    <a:pt x="23" y="32"/>
                    <a:pt x="23" y="30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2"/>
                    <a:pt x="24" y="32"/>
                  </a:cubicBezTo>
                  <a:lnTo>
                    <a:pt x="35" y="32"/>
                  </a:lnTo>
                  <a:cubicBezTo>
                    <a:pt x="35" y="32"/>
                    <a:pt x="35" y="26"/>
                    <a:pt x="35" y="25"/>
                  </a:cubicBezTo>
                  <a:cubicBezTo>
                    <a:pt x="36" y="25"/>
                    <a:pt x="40" y="25"/>
                    <a:pt x="40" y="25"/>
                  </a:cubicBezTo>
                  <a:lnTo>
                    <a:pt x="40" y="18"/>
                  </a:lnTo>
                  <a:cubicBezTo>
                    <a:pt x="40" y="18"/>
                    <a:pt x="36" y="18"/>
                    <a:pt x="34" y="18"/>
                  </a:cubicBezTo>
                  <a:cubicBezTo>
                    <a:pt x="34" y="16"/>
                    <a:pt x="34" y="12"/>
                    <a:pt x="34" y="12"/>
                  </a:cubicBezTo>
                  <a:lnTo>
                    <a:pt x="24" y="12"/>
                  </a:lnTo>
                  <a:lnTo>
                    <a:pt x="24" y="20"/>
                  </a:lnTo>
                  <a:cubicBezTo>
                    <a:pt x="24" y="20"/>
                    <a:pt x="28" y="20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4" y="21"/>
                    <a:pt x="23" y="21"/>
                  </a:cubicBezTo>
                  <a:cubicBezTo>
                    <a:pt x="23" y="20"/>
                    <a:pt x="23" y="13"/>
                    <a:pt x="23" y="12"/>
                  </a:cubicBezTo>
                  <a:cubicBezTo>
                    <a:pt x="24" y="12"/>
                    <a:pt x="34" y="12"/>
                    <a:pt x="36" y="12"/>
                  </a:cubicBezTo>
                  <a:cubicBezTo>
                    <a:pt x="36" y="13"/>
                    <a:pt x="36" y="17"/>
                    <a:pt x="36" y="17"/>
                  </a:cubicBezTo>
                  <a:cubicBezTo>
                    <a:pt x="36" y="17"/>
                    <a:pt x="40" y="17"/>
                    <a:pt x="41" y="17"/>
                  </a:cubicBezTo>
                  <a:cubicBezTo>
                    <a:pt x="41" y="18"/>
                    <a:pt x="41" y="24"/>
                    <a:pt x="41" y="25"/>
                  </a:cubicBezTo>
                  <a:cubicBezTo>
                    <a:pt x="40" y="25"/>
                    <a:pt x="36" y="25"/>
                    <a:pt x="36" y="25"/>
                  </a:cubicBezTo>
                  <a:cubicBezTo>
                    <a:pt x="36" y="25"/>
                    <a:pt x="36" y="32"/>
                    <a:pt x="36" y="33"/>
                  </a:cubicBezTo>
                  <a:cubicBezTo>
                    <a:pt x="34" y="33"/>
                    <a:pt x="27" y="33"/>
                    <a:pt x="27" y="33"/>
                  </a:cubicBezTo>
                  <a:cubicBezTo>
                    <a:pt x="27" y="33"/>
                    <a:pt x="27" y="35"/>
                    <a:pt x="27" y="35"/>
                  </a:cubicBezTo>
                  <a:cubicBezTo>
                    <a:pt x="26" y="35"/>
                    <a:pt x="17" y="35"/>
                    <a:pt x="15" y="35"/>
                  </a:cubicBezTo>
                  <a:cubicBezTo>
                    <a:pt x="15" y="35"/>
                    <a:pt x="15" y="33"/>
                    <a:pt x="15" y="33"/>
                  </a:cubicBezTo>
                  <a:cubicBezTo>
                    <a:pt x="15" y="33"/>
                    <a:pt x="10" y="33"/>
                    <a:pt x="8" y="33"/>
                  </a:cubicBezTo>
                  <a:cubicBezTo>
                    <a:pt x="8" y="32"/>
                    <a:pt x="8" y="23"/>
                    <a:pt x="8" y="23"/>
                  </a:cubicBezTo>
                  <a:cubicBezTo>
                    <a:pt x="8" y="23"/>
                    <a:pt x="3" y="23"/>
                    <a:pt x="2" y="23"/>
                  </a:cubicBezTo>
                  <a:cubicBezTo>
                    <a:pt x="2" y="21"/>
                    <a:pt x="2" y="3"/>
                    <a:pt x="2" y="1"/>
                  </a:cubicBezTo>
                  <a:cubicBezTo>
                    <a:pt x="4" y="1"/>
                    <a:pt x="14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Freeform 54"/>
            <p:cNvSpPr>
              <a:spLocks noEditPoints="1"/>
            </p:cNvSpPr>
            <p:nvPr/>
          </p:nvSpPr>
          <p:spPr bwMode="auto">
            <a:xfrm>
              <a:off x="1300" y="1195"/>
              <a:ext cx="218" cy="239"/>
            </a:xfrm>
            <a:custGeom>
              <a:avLst/>
              <a:gdLst>
                <a:gd name="T0" fmla="*/ 10935275 w 43"/>
                <a:gd name="T1" fmla="*/ 45630165 h 47"/>
                <a:gd name="T2" fmla="*/ 0 w 43"/>
                <a:gd name="T3" fmla="*/ 347826835 h 47"/>
                <a:gd name="T4" fmla="*/ 190240884 w 43"/>
                <a:gd name="T5" fmla="*/ 195363416 h 47"/>
                <a:gd name="T6" fmla="*/ 77222541 w 43"/>
                <a:gd name="T7" fmla="*/ 277215764 h 47"/>
                <a:gd name="T8" fmla="*/ 134885503 w 43"/>
                <a:gd name="T9" fmla="*/ 232034243 h 47"/>
                <a:gd name="T10" fmla="*/ 146162313 w 43"/>
                <a:gd name="T11" fmla="*/ 299986667 h 47"/>
                <a:gd name="T12" fmla="*/ 55439301 w 43"/>
                <a:gd name="T13" fmla="*/ 93021561 h 47"/>
                <a:gd name="T14" fmla="*/ 190240884 w 43"/>
                <a:gd name="T15" fmla="*/ 127394287 h 47"/>
                <a:gd name="T16" fmla="*/ 212532854 w 43"/>
                <a:gd name="T17" fmla="*/ 220415848 h 47"/>
                <a:gd name="T18" fmla="*/ 426801247 w 43"/>
                <a:gd name="T19" fmla="*/ 347826835 h 47"/>
                <a:gd name="T20" fmla="*/ 258768388 w 43"/>
                <a:gd name="T21" fmla="*/ 486479079 h 47"/>
                <a:gd name="T22" fmla="*/ 347438945 w 43"/>
                <a:gd name="T23" fmla="*/ 370685964 h 47"/>
                <a:gd name="T24" fmla="*/ 291999639 w 43"/>
                <a:gd name="T25" fmla="*/ 393456867 h 47"/>
                <a:gd name="T26" fmla="*/ 391500324 w 43"/>
                <a:gd name="T27" fmla="*/ 438566866 h 47"/>
                <a:gd name="T28" fmla="*/ 201176159 w 43"/>
                <a:gd name="T29" fmla="*/ 322757697 h 47"/>
                <a:gd name="T30" fmla="*/ 482237288 w 43"/>
                <a:gd name="T31" fmla="*/ 543190250 h 47"/>
                <a:gd name="T32" fmla="*/ 336503669 w 43"/>
                <a:gd name="T33" fmla="*/ 195363416 h 47"/>
                <a:gd name="T34" fmla="*/ 247920424 w 43"/>
                <a:gd name="T35" fmla="*/ 195363416 h 47"/>
                <a:gd name="T36" fmla="*/ 247920424 w 43"/>
                <a:gd name="T37" fmla="*/ 127394287 h 47"/>
                <a:gd name="T38" fmla="*/ 101658282 w 43"/>
                <a:gd name="T39" fmla="*/ 0 h 47"/>
                <a:gd name="T40" fmla="*/ 113032174 w 43"/>
                <a:gd name="T41" fmla="*/ 22770903 h 47"/>
                <a:gd name="T42" fmla="*/ 212532854 w 43"/>
                <a:gd name="T43" fmla="*/ 161422629 h 47"/>
                <a:gd name="T44" fmla="*/ 325142964 w 43"/>
                <a:gd name="T45" fmla="*/ 220415848 h 47"/>
                <a:gd name="T46" fmla="*/ 460453917 w 43"/>
                <a:gd name="T47" fmla="*/ 520419215 h 47"/>
                <a:gd name="T48" fmla="*/ 223468129 w 43"/>
                <a:gd name="T49" fmla="*/ 347826835 h 47"/>
                <a:gd name="T50" fmla="*/ 369646990 w 43"/>
                <a:gd name="T51" fmla="*/ 416227902 h 47"/>
                <a:gd name="T52" fmla="*/ 314207689 w 43"/>
                <a:gd name="T53" fmla="*/ 416227902 h 47"/>
                <a:gd name="T54" fmla="*/ 358269712 w 43"/>
                <a:gd name="T55" fmla="*/ 358979215 h 47"/>
                <a:gd name="T56" fmla="*/ 234319485 w 43"/>
                <a:gd name="T57" fmla="*/ 509250135 h 47"/>
                <a:gd name="T58" fmla="*/ 449093192 w 43"/>
                <a:gd name="T59" fmla="*/ 334461039 h 47"/>
                <a:gd name="T60" fmla="*/ 325142964 w 43"/>
                <a:gd name="T61" fmla="*/ 232034243 h 47"/>
                <a:gd name="T62" fmla="*/ 212532854 w 43"/>
                <a:gd name="T63" fmla="*/ 138563367 h 47"/>
                <a:gd name="T64" fmla="*/ 212532854 w 43"/>
                <a:gd name="T65" fmla="*/ 115792464 h 47"/>
                <a:gd name="T66" fmla="*/ 101658282 w 43"/>
                <a:gd name="T67" fmla="*/ 45630165 h 47"/>
                <a:gd name="T68" fmla="*/ 33143300 w 43"/>
                <a:gd name="T69" fmla="*/ 70594239 h 47"/>
                <a:gd name="T70" fmla="*/ 168028823 w 43"/>
                <a:gd name="T71" fmla="*/ 322757697 h 47"/>
                <a:gd name="T72" fmla="*/ 113032174 w 43"/>
                <a:gd name="T73" fmla="*/ 209263340 h 47"/>
                <a:gd name="T74" fmla="*/ 101658282 w 43"/>
                <a:gd name="T75" fmla="*/ 254893505 h 47"/>
                <a:gd name="T76" fmla="*/ 168028823 w 43"/>
                <a:gd name="T77" fmla="*/ 209263340 h 47"/>
                <a:gd name="T78" fmla="*/ 22295337 w 43"/>
                <a:gd name="T79" fmla="*/ 322757697 h 47"/>
                <a:gd name="T80" fmla="*/ 113032174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9" y="1"/>
                  </a:moveTo>
                  <a:cubicBezTo>
                    <a:pt x="8" y="2"/>
                    <a:pt x="3" y="4"/>
                    <a:pt x="1" y="4"/>
                  </a:cubicBezTo>
                  <a:lnTo>
                    <a:pt x="0" y="4"/>
                  </a:lnTo>
                  <a:lnTo>
                    <a:pt x="0" y="30"/>
                  </a:lnTo>
                  <a:lnTo>
                    <a:pt x="17" y="30"/>
                  </a:lnTo>
                  <a:lnTo>
                    <a:pt x="17" y="17"/>
                  </a:lnTo>
                  <a:lnTo>
                    <a:pt x="7" y="17"/>
                  </a:lnTo>
                  <a:lnTo>
                    <a:pt x="7" y="24"/>
                  </a:lnTo>
                  <a:lnTo>
                    <a:pt x="12" y="24"/>
                  </a:lnTo>
                  <a:cubicBezTo>
                    <a:pt x="12" y="24"/>
                    <a:pt x="12" y="21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3" y="21"/>
                    <a:pt x="13" y="25"/>
                    <a:pt x="13" y="26"/>
                  </a:cubicBezTo>
                  <a:cubicBezTo>
                    <a:pt x="11" y="26"/>
                    <a:pt x="6" y="26"/>
                    <a:pt x="5" y="26"/>
                  </a:cubicBezTo>
                  <a:cubicBezTo>
                    <a:pt x="5" y="25"/>
                    <a:pt x="5" y="9"/>
                    <a:pt x="5" y="8"/>
                  </a:cubicBezTo>
                  <a:cubicBezTo>
                    <a:pt x="6" y="7"/>
                    <a:pt x="9" y="6"/>
                    <a:pt x="10" y="5"/>
                  </a:cubicBezTo>
                  <a:cubicBezTo>
                    <a:pt x="11" y="6"/>
                    <a:pt x="16" y="10"/>
                    <a:pt x="17" y="11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5"/>
                    <a:pt x="17" y="17"/>
                    <a:pt x="19" y="19"/>
                  </a:cubicBezTo>
                  <a:cubicBezTo>
                    <a:pt x="22" y="22"/>
                    <a:pt x="27" y="22"/>
                    <a:pt x="29" y="22"/>
                  </a:cubicBezTo>
                  <a:cubicBezTo>
                    <a:pt x="29" y="22"/>
                    <a:pt x="37" y="30"/>
                    <a:pt x="38" y="30"/>
                  </a:cubicBezTo>
                  <a:cubicBezTo>
                    <a:pt x="38" y="31"/>
                    <a:pt x="38" y="41"/>
                    <a:pt x="38" y="42"/>
                  </a:cubicBezTo>
                  <a:cubicBezTo>
                    <a:pt x="36" y="42"/>
                    <a:pt x="24" y="42"/>
                    <a:pt x="23" y="42"/>
                  </a:cubicBezTo>
                  <a:cubicBezTo>
                    <a:pt x="23" y="41"/>
                    <a:pt x="23" y="33"/>
                    <a:pt x="23" y="32"/>
                  </a:cubicBezTo>
                  <a:cubicBezTo>
                    <a:pt x="24" y="32"/>
                    <a:pt x="29" y="32"/>
                    <a:pt x="31" y="32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29" y="34"/>
                    <a:pt x="26" y="34"/>
                    <a:pt x="26" y="34"/>
                  </a:cubicBezTo>
                  <a:lnTo>
                    <a:pt x="26" y="38"/>
                  </a:lnTo>
                  <a:lnTo>
                    <a:pt x="35" y="38"/>
                  </a:lnTo>
                  <a:lnTo>
                    <a:pt x="35" y="28"/>
                  </a:lnTo>
                  <a:lnTo>
                    <a:pt x="18" y="28"/>
                  </a:lnTo>
                  <a:lnTo>
                    <a:pt x="18" y="47"/>
                  </a:lnTo>
                  <a:lnTo>
                    <a:pt x="43" y="47"/>
                  </a:lnTo>
                  <a:lnTo>
                    <a:pt x="43" y="29"/>
                  </a:lnTo>
                  <a:lnTo>
                    <a:pt x="30" y="17"/>
                  </a:lnTo>
                  <a:lnTo>
                    <a:pt x="29" y="17"/>
                  </a:lnTo>
                  <a:cubicBezTo>
                    <a:pt x="27" y="18"/>
                    <a:pt x="25" y="19"/>
                    <a:pt x="22" y="17"/>
                  </a:cubicBezTo>
                  <a:cubicBezTo>
                    <a:pt x="20" y="15"/>
                    <a:pt x="21" y="11"/>
                    <a:pt x="22" y="11"/>
                  </a:cubicBezTo>
                  <a:lnTo>
                    <a:pt x="21" y="10"/>
                  </a:lnTo>
                  <a:lnTo>
                    <a:pt x="9" y="0"/>
                  </a:lnTo>
                  <a:lnTo>
                    <a:pt x="9" y="1"/>
                  </a:lnTo>
                  <a:close/>
                  <a:moveTo>
                    <a:pt x="10" y="2"/>
                  </a:moveTo>
                  <a:cubicBezTo>
                    <a:pt x="11" y="3"/>
                    <a:pt x="19" y="10"/>
                    <a:pt x="20" y="11"/>
                  </a:cubicBezTo>
                  <a:cubicBezTo>
                    <a:pt x="19" y="12"/>
                    <a:pt x="19" y="13"/>
                    <a:pt x="19" y="14"/>
                  </a:cubicBezTo>
                  <a:cubicBezTo>
                    <a:pt x="19" y="15"/>
                    <a:pt x="19" y="17"/>
                    <a:pt x="21" y="18"/>
                  </a:cubicBezTo>
                  <a:cubicBezTo>
                    <a:pt x="25" y="21"/>
                    <a:pt x="28" y="20"/>
                    <a:pt x="29" y="19"/>
                  </a:cubicBezTo>
                  <a:cubicBezTo>
                    <a:pt x="30" y="20"/>
                    <a:pt x="40" y="29"/>
                    <a:pt x="41" y="29"/>
                  </a:cubicBezTo>
                  <a:cubicBezTo>
                    <a:pt x="41" y="30"/>
                    <a:pt x="41" y="44"/>
                    <a:pt x="41" y="45"/>
                  </a:cubicBezTo>
                  <a:cubicBezTo>
                    <a:pt x="39" y="45"/>
                    <a:pt x="22" y="45"/>
                    <a:pt x="20" y="45"/>
                  </a:cubicBezTo>
                  <a:cubicBezTo>
                    <a:pt x="20" y="44"/>
                    <a:pt x="20" y="31"/>
                    <a:pt x="20" y="30"/>
                  </a:cubicBezTo>
                  <a:cubicBezTo>
                    <a:pt x="22" y="30"/>
                    <a:pt x="31" y="30"/>
                    <a:pt x="33" y="30"/>
                  </a:cubicBezTo>
                  <a:cubicBezTo>
                    <a:pt x="33" y="31"/>
                    <a:pt x="33" y="35"/>
                    <a:pt x="33" y="36"/>
                  </a:cubicBezTo>
                  <a:cubicBezTo>
                    <a:pt x="32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32" y="36"/>
                    <a:pt x="32" y="36"/>
                  </a:cubicBezTo>
                  <a:lnTo>
                    <a:pt x="32" y="31"/>
                  </a:lnTo>
                  <a:lnTo>
                    <a:pt x="21" y="31"/>
                  </a:lnTo>
                  <a:lnTo>
                    <a:pt x="21" y="44"/>
                  </a:lnTo>
                  <a:lnTo>
                    <a:pt x="40" y="44"/>
                  </a:lnTo>
                  <a:lnTo>
                    <a:pt x="40" y="29"/>
                  </a:lnTo>
                  <a:lnTo>
                    <a:pt x="29" y="20"/>
                  </a:lnTo>
                  <a:cubicBezTo>
                    <a:pt x="29" y="20"/>
                    <a:pt x="23" y="21"/>
                    <a:pt x="20" y="18"/>
                  </a:cubicBezTo>
                  <a:cubicBezTo>
                    <a:pt x="18" y="15"/>
                    <a:pt x="18" y="12"/>
                    <a:pt x="19" y="12"/>
                  </a:cubicBezTo>
                  <a:lnTo>
                    <a:pt x="19" y="11"/>
                  </a:lnTo>
                  <a:lnTo>
                    <a:pt x="19" y="10"/>
                  </a:lnTo>
                  <a:lnTo>
                    <a:pt x="10" y="3"/>
                  </a:lnTo>
                  <a:lnTo>
                    <a:pt x="9" y="4"/>
                  </a:lnTo>
                  <a:cubicBezTo>
                    <a:pt x="8" y="4"/>
                    <a:pt x="5" y="6"/>
                    <a:pt x="3" y="6"/>
                  </a:cubicBezTo>
                  <a:lnTo>
                    <a:pt x="3" y="28"/>
                  </a:lnTo>
                  <a:lnTo>
                    <a:pt x="15" y="28"/>
                  </a:lnTo>
                  <a:lnTo>
                    <a:pt x="15" y="18"/>
                  </a:lnTo>
                  <a:lnTo>
                    <a:pt x="10" y="18"/>
                  </a:lnTo>
                  <a:cubicBezTo>
                    <a:pt x="10" y="18"/>
                    <a:pt x="10" y="21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1"/>
                    <a:pt x="9" y="19"/>
                    <a:pt x="9" y="18"/>
                  </a:cubicBezTo>
                  <a:cubicBezTo>
                    <a:pt x="10" y="18"/>
                    <a:pt x="14" y="18"/>
                    <a:pt x="15" y="18"/>
                  </a:cubicBezTo>
                  <a:cubicBezTo>
                    <a:pt x="15" y="20"/>
                    <a:pt x="15" y="27"/>
                    <a:pt x="15" y="28"/>
                  </a:cubicBezTo>
                  <a:cubicBezTo>
                    <a:pt x="13" y="28"/>
                    <a:pt x="4" y="28"/>
                    <a:pt x="2" y="28"/>
                  </a:cubicBezTo>
                  <a:cubicBezTo>
                    <a:pt x="2" y="27"/>
                    <a:pt x="2" y="7"/>
                    <a:pt x="2" y="6"/>
                  </a:cubicBezTo>
                  <a:cubicBezTo>
                    <a:pt x="4" y="5"/>
                    <a:pt x="8" y="4"/>
                    <a:pt x="10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" name="Rectangle 55"/>
            <p:cNvSpPr>
              <a:spLocks noChangeArrowheads="1"/>
            </p:cNvSpPr>
            <p:nvPr/>
          </p:nvSpPr>
          <p:spPr bwMode="auto">
            <a:xfrm>
              <a:off x="1783" y="1220"/>
              <a:ext cx="2189" cy="15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33" name="Rectangle 56"/>
            <p:cNvSpPr>
              <a:spLocks noChangeArrowheads="1"/>
            </p:cNvSpPr>
            <p:nvPr/>
          </p:nvSpPr>
          <p:spPr bwMode="auto">
            <a:xfrm>
              <a:off x="1783" y="1240"/>
              <a:ext cx="2189" cy="1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58" name="Freeform 57"/>
            <p:cNvSpPr>
              <a:spLocks noEditPoints="1"/>
            </p:cNvSpPr>
            <p:nvPr/>
          </p:nvSpPr>
          <p:spPr bwMode="auto">
            <a:xfrm>
              <a:off x="3972" y="1144"/>
              <a:ext cx="218" cy="192"/>
            </a:xfrm>
            <a:custGeom>
              <a:avLst/>
              <a:gdLst>
                <a:gd name="T0" fmla="*/ 157093553 w 43"/>
                <a:gd name="T1" fmla="*/ 0 h 38"/>
                <a:gd name="T2" fmla="*/ 22295337 w 43"/>
                <a:gd name="T3" fmla="*/ 64555554 h 38"/>
                <a:gd name="T4" fmla="*/ 0 w 43"/>
                <a:gd name="T5" fmla="*/ 130810272 h 38"/>
                <a:gd name="T6" fmla="*/ 22295337 w 43"/>
                <a:gd name="T7" fmla="*/ 281203134 h 38"/>
                <a:gd name="T8" fmla="*/ 123950252 w 43"/>
                <a:gd name="T9" fmla="*/ 358453127 h 38"/>
                <a:gd name="T10" fmla="*/ 270129113 w 43"/>
                <a:gd name="T11" fmla="*/ 412010036 h 38"/>
                <a:gd name="T12" fmla="*/ 336503669 w 43"/>
                <a:gd name="T13" fmla="*/ 358453127 h 38"/>
                <a:gd name="T14" fmla="*/ 179389528 w 43"/>
                <a:gd name="T15" fmla="*/ 195365795 h 38"/>
                <a:gd name="T16" fmla="*/ 223468129 w 43"/>
                <a:gd name="T17" fmla="*/ 291800362 h 38"/>
                <a:gd name="T18" fmla="*/ 291999639 w 43"/>
                <a:gd name="T19" fmla="*/ 238325477 h 38"/>
                <a:gd name="T20" fmla="*/ 223468129 w 43"/>
                <a:gd name="T21" fmla="*/ 302383776 h 38"/>
                <a:gd name="T22" fmla="*/ 179389528 w 43"/>
                <a:gd name="T23" fmla="*/ 358453127 h 38"/>
                <a:gd name="T24" fmla="*/ 77222541 w 43"/>
                <a:gd name="T25" fmla="*/ 315591860 h 38"/>
                <a:gd name="T26" fmla="*/ 113032174 w 43"/>
                <a:gd name="T27" fmla="*/ 248922705 h 38"/>
                <a:gd name="T28" fmla="*/ 77222541 w 43"/>
                <a:gd name="T29" fmla="*/ 206047781 h 38"/>
                <a:gd name="T30" fmla="*/ 113032174 w 43"/>
                <a:gd name="T31" fmla="*/ 163087968 h 38"/>
                <a:gd name="T32" fmla="*/ 77222541 w 43"/>
                <a:gd name="T33" fmla="*/ 109629479 h 38"/>
                <a:gd name="T34" fmla="*/ 201176159 w 43"/>
                <a:gd name="T35" fmla="*/ 53556909 h 38"/>
                <a:gd name="T36" fmla="*/ 426801247 w 43"/>
                <a:gd name="T37" fmla="*/ 130810272 h 38"/>
                <a:gd name="T38" fmla="*/ 314207689 w 43"/>
                <a:gd name="T39" fmla="*/ 120209800 h 38"/>
                <a:gd name="T40" fmla="*/ 369646990 w 43"/>
                <a:gd name="T41" fmla="*/ 64555554 h 38"/>
                <a:gd name="T42" fmla="*/ 270129113 w 43"/>
                <a:gd name="T43" fmla="*/ 173769954 h 38"/>
                <a:gd name="T44" fmla="*/ 482237288 w 43"/>
                <a:gd name="T45" fmla="*/ 0 h 38"/>
                <a:gd name="T46" fmla="*/ 460453917 w 43"/>
                <a:gd name="T47" fmla="*/ 21697501 h 38"/>
                <a:gd name="T48" fmla="*/ 281064363 w 43"/>
                <a:gd name="T49" fmla="*/ 152487527 h 38"/>
                <a:gd name="T50" fmla="*/ 347438945 w 43"/>
                <a:gd name="T51" fmla="*/ 85837976 h 38"/>
                <a:gd name="T52" fmla="*/ 291999639 w 43"/>
                <a:gd name="T53" fmla="*/ 96418176 h 38"/>
                <a:gd name="T54" fmla="*/ 449093192 w 43"/>
                <a:gd name="T55" fmla="*/ 141492101 h 38"/>
                <a:gd name="T56" fmla="*/ 190240884 w 43"/>
                <a:gd name="T57" fmla="*/ 32277827 h 38"/>
                <a:gd name="T58" fmla="*/ 55439301 w 43"/>
                <a:gd name="T59" fmla="*/ 96418176 h 38"/>
                <a:gd name="T60" fmla="*/ 90823479 w 43"/>
                <a:gd name="T61" fmla="*/ 173769954 h 38"/>
                <a:gd name="T62" fmla="*/ 55439301 w 43"/>
                <a:gd name="T63" fmla="*/ 184784963 h 38"/>
                <a:gd name="T64" fmla="*/ 90823479 w 43"/>
                <a:gd name="T65" fmla="*/ 216644877 h 38"/>
                <a:gd name="T66" fmla="*/ 55439301 w 43"/>
                <a:gd name="T67" fmla="*/ 227659887 h 38"/>
                <a:gd name="T68" fmla="*/ 157093553 w 43"/>
                <a:gd name="T69" fmla="*/ 326175431 h 38"/>
                <a:gd name="T70" fmla="*/ 247920424 w 43"/>
                <a:gd name="T71" fmla="*/ 379732335 h 38"/>
                <a:gd name="T72" fmla="*/ 314207689 w 43"/>
                <a:gd name="T73" fmla="*/ 326175431 h 38"/>
                <a:gd name="T74" fmla="*/ 201176159 w 43"/>
                <a:gd name="T75" fmla="*/ 227659887 h 38"/>
                <a:gd name="T76" fmla="*/ 190240884 w 43"/>
                <a:gd name="T77" fmla="*/ 281203134 h 38"/>
                <a:gd name="T78" fmla="*/ 325142964 w 43"/>
                <a:gd name="T79" fmla="*/ 216644877 h 38"/>
                <a:gd name="T80" fmla="*/ 247920424 w 43"/>
                <a:gd name="T81" fmla="*/ 336857922 h 38"/>
                <a:gd name="T82" fmla="*/ 146162313 w 43"/>
                <a:gd name="T83" fmla="*/ 390747219 h 38"/>
                <a:gd name="T84" fmla="*/ 44078576 w 43"/>
                <a:gd name="T85" fmla="*/ 336857922 h 38"/>
                <a:gd name="T86" fmla="*/ 10935275 w 43"/>
                <a:gd name="T87" fmla="*/ 259506270 h 38"/>
                <a:gd name="T88" fmla="*/ 33143300 w 43"/>
                <a:gd name="T89" fmla="*/ 141492101 h 38"/>
                <a:gd name="T90" fmla="*/ 179389528 w 43"/>
                <a:gd name="T91" fmla="*/ 75155358 h 38"/>
                <a:gd name="T92" fmla="*/ 460453917 w 43"/>
                <a:gd name="T93" fmla="*/ 21697501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8">
                  <a:moveTo>
                    <a:pt x="42" y="0"/>
                  </a:moveTo>
                  <a:lnTo>
                    <a:pt x="14" y="0"/>
                  </a:lnTo>
                  <a:cubicBezTo>
                    <a:pt x="14" y="0"/>
                    <a:pt x="14" y="5"/>
                    <a:pt x="14" y="6"/>
                  </a:cubicBezTo>
                  <a:cubicBezTo>
                    <a:pt x="12" y="6"/>
                    <a:pt x="2" y="6"/>
                    <a:pt x="2" y="6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lnTo>
                    <a:pt x="0" y="26"/>
                  </a:lnTo>
                  <a:cubicBezTo>
                    <a:pt x="0" y="26"/>
                    <a:pt x="1" y="26"/>
                    <a:pt x="2" y="26"/>
                  </a:cubicBezTo>
                  <a:cubicBezTo>
                    <a:pt x="2" y="27"/>
                    <a:pt x="2" y="33"/>
                    <a:pt x="2" y="33"/>
                  </a:cubicBezTo>
                  <a:cubicBezTo>
                    <a:pt x="2" y="33"/>
                    <a:pt x="9" y="33"/>
                    <a:pt x="11" y="33"/>
                  </a:cubicBezTo>
                  <a:cubicBezTo>
                    <a:pt x="11" y="34"/>
                    <a:pt x="11" y="38"/>
                    <a:pt x="11" y="38"/>
                  </a:cubicBezTo>
                  <a:lnTo>
                    <a:pt x="24" y="38"/>
                  </a:lnTo>
                  <a:cubicBezTo>
                    <a:pt x="24" y="38"/>
                    <a:pt x="24" y="34"/>
                    <a:pt x="24" y="33"/>
                  </a:cubicBezTo>
                  <a:cubicBezTo>
                    <a:pt x="25" y="33"/>
                    <a:pt x="30" y="33"/>
                    <a:pt x="30" y="33"/>
                  </a:cubicBezTo>
                  <a:lnTo>
                    <a:pt x="30" y="18"/>
                  </a:lnTo>
                  <a:lnTo>
                    <a:pt x="16" y="18"/>
                  </a:lnTo>
                  <a:lnTo>
                    <a:pt x="16" y="27"/>
                  </a:lnTo>
                  <a:lnTo>
                    <a:pt x="20" y="27"/>
                  </a:lnTo>
                  <a:cubicBezTo>
                    <a:pt x="20" y="27"/>
                    <a:pt x="20" y="24"/>
                    <a:pt x="20" y="22"/>
                  </a:cubicBezTo>
                  <a:cubicBezTo>
                    <a:pt x="22" y="22"/>
                    <a:pt x="25" y="22"/>
                    <a:pt x="26" y="22"/>
                  </a:cubicBezTo>
                  <a:cubicBezTo>
                    <a:pt x="26" y="24"/>
                    <a:pt x="26" y="27"/>
                    <a:pt x="26" y="28"/>
                  </a:cubicBezTo>
                  <a:cubicBezTo>
                    <a:pt x="25" y="28"/>
                    <a:pt x="20" y="28"/>
                    <a:pt x="20" y="28"/>
                  </a:cubicBezTo>
                  <a:cubicBezTo>
                    <a:pt x="20" y="28"/>
                    <a:pt x="20" y="32"/>
                    <a:pt x="20" y="33"/>
                  </a:cubicBezTo>
                  <a:cubicBezTo>
                    <a:pt x="19" y="33"/>
                    <a:pt x="17" y="33"/>
                    <a:pt x="16" y="33"/>
                  </a:cubicBezTo>
                  <a:cubicBezTo>
                    <a:pt x="16" y="32"/>
                    <a:pt x="16" y="29"/>
                    <a:pt x="16" y="29"/>
                  </a:cubicBezTo>
                  <a:cubicBezTo>
                    <a:pt x="16" y="29"/>
                    <a:pt x="8" y="29"/>
                    <a:pt x="7" y="29"/>
                  </a:cubicBezTo>
                  <a:cubicBezTo>
                    <a:pt x="7" y="28"/>
                    <a:pt x="7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lnTo>
                    <a:pt x="10" y="19"/>
                  </a:lnTo>
                  <a:cubicBezTo>
                    <a:pt x="10" y="19"/>
                    <a:pt x="8" y="19"/>
                    <a:pt x="7" y="19"/>
                  </a:cubicBezTo>
                  <a:cubicBezTo>
                    <a:pt x="8" y="19"/>
                    <a:pt x="10" y="19"/>
                    <a:pt x="10" y="19"/>
                  </a:cubicBezTo>
                  <a:lnTo>
                    <a:pt x="10" y="15"/>
                  </a:lnTo>
                  <a:cubicBezTo>
                    <a:pt x="10" y="15"/>
                    <a:pt x="8" y="15"/>
                    <a:pt x="7" y="15"/>
                  </a:cubicBezTo>
                  <a:cubicBezTo>
                    <a:pt x="7" y="14"/>
                    <a:pt x="7" y="11"/>
                    <a:pt x="7" y="10"/>
                  </a:cubicBezTo>
                  <a:cubicBezTo>
                    <a:pt x="8" y="10"/>
                    <a:pt x="18" y="10"/>
                    <a:pt x="18" y="10"/>
                  </a:cubicBezTo>
                  <a:cubicBezTo>
                    <a:pt x="18" y="10"/>
                    <a:pt x="18" y="6"/>
                    <a:pt x="18" y="5"/>
                  </a:cubicBezTo>
                  <a:cubicBezTo>
                    <a:pt x="20" y="5"/>
                    <a:pt x="36" y="5"/>
                    <a:pt x="38" y="5"/>
                  </a:cubicBezTo>
                  <a:cubicBezTo>
                    <a:pt x="38" y="6"/>
                    <a:pt x="38" y="11"/>
                    <a:pt x="38" y="12"/>
                  </a:cubicBezTo>
                  <a:cubicBezTo>
                    <a:pt x="36" y="12"/>
                    <a:pt x="30" y="12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6"/>
                  </a:lnTo>
                  <a:lnTo>
                    <a:pt x="24" y="6"/>
                  </a:lnTo>
                  <a:lnTo>
                    <a:pt x="24" y="16"/>
                  </a:lnTo>
                  <a:lnTo>
                    <a:pt x="43" y="16"/>
                  </a:lnTo>
                  <a:lnTo>
                    <a:pt x="43" y="0"/>
                  </a:lnTo>
                  <a:lnTo>
                    <a:pt x="42" y="0"/>
                  </a:lnTo>
                  <a:close/>
                  <a:moveTo>
                    <a:pt x="41" y="2"/>
                  </a:moveTo>
                  <a:cubicBezTo>
                    <a:pt x="41" y="3"/>
                    <a:pt x="41" y="13"/>
                    <a:pt x="41" y="14"/>
                  </a:cubicBezTo>
                  <a:cubicBezTo>
                    <a:pt x="39" y="14"/>
                    <a:pt x="27" y="14"/>
                    <a:pt x="25" y="14"/>
                  </a:cubicBezTo>
                  <a:cubicBezTo>
                    <a:pt x="25" y="13"/>
                    <a:pt x="25" y="9"/>
                    <a:pt x="25" y="8"/>
                  </a:cubicBezTo>
                  <a:cubicBezTo>
                    <a:pt x="27" y="8"/>
                    <a:pt x="29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29" y="9"/>
                    <a:pt x="26" y="9"/>
                    <a:pt x="26" y="9"/>
                  </a:cubicBezTo>
                  <a:lnTo>
                    <a:pt x="26" y="13"/>
                  </a:lnTo>
                  <a:lnTo>
                    <a:pt x="40" y="13"/>
                  </a:lnTo>
                  <a:lnTo>
                    <a:pt x="40" y="3"/>
                  </a:lnTo>
                  <a:lnTo>
                    <a:pt x="17" y="3"/>
                  </a:lnTo>
                  <a:cubicBezTo>
                    <a:pt x="17" y="3"/>
                    <a:pt x="17" y="7"/>
                    <a:pt x="17" y="9"/>
                  </a:cubicBezTo>
                  <a:cubicBezTo>
                    <a:pt x="15" y="9"/>
                    <a:pt x="5" y="9"/>
                    <a:pt x="5" y="9"/>
                  </a:cubicBezTo>
                  <a:lnTo>
                    <a:pt x="5" y="16"/>
                  </a:lnTo>
                  <a:cubicBezTo>
                    <a:pt x="5" y="16"/>
                    <a:pt x="7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5" y="17"/>
                    <a:pt x="5" y="17"/>
                  </a:cubicBezTo>
                  <a:lnTo>
                    <a:pt x="5" y="20"/>
                  </a:ln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5" y="21"/>
                    <a:pt x="5" y="21"/>
                  </a:cubicBezTo>
                  <a:lnTo>
                    <a:pt x="5" y="30"/>
                  </a:lnTo>
                  <a:cubicBezTo>
                    <a:pt x="5" y="30"/>
                    <a:pt x="12" y="30"/>
                    <a:pt x="14" y="30"/>
                  </a:cubicBezTo>
                  <a:cubicBezTo>
                    <a:pt x="14" y="31"/>
                    <a:pt x="14" y="35"/>
                    <a:pt x="14" y="35"/>
                  </a:cubicBezTo>
                  <a:lnTo>
                    <a:pt x="22" y="35"/>
                  </a:lnTo>
                  <a:cubicBezTo>
                    <a:pt x="22" y="35"/>
                    <a:pt x="22" y="31"/>
                    <a:pt x="22" y="30"/>
                  </a:cubicBezTo>
                  <a:cubicBezTo>
                    <a:pt x="23" y="30"/>
                    <a:pt x="28" y="30"/>
                    <a:pt x="28" y="30"/>
                  </a:cubicBezTo>
                  <a:lnTo>
                    <a:pt x="28" y="21"/>
                  </a:lnTo>
                  <a:lnTo>
                    <a:pt x="18" y="21"/>
                  </a:lnTo>
                  <a:cubicBezTo>
                    <a:pt x="18" y="21"/>
                    <a:pt x="18" y="24"/>
                    <a:pt x="18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4"/>
                    <a:pt x="17" y="21"/>
                    <a:pt x="17" y="20"/>
                  </a:cubicBezTo>
                  <a:cubicBezTo>
                    <a:pt x="19" y="20"/>
                    <a:pt x="27" y="20"/>
                    <a:pt x="29" y="20"/>
                  </a:cubicBezTo>
                  <a:cubicBezTo>
                    <a:pt x="29" y="21"/>
                    <a:pt x="29" y="30"/>
                    <a:pt x="29" y="31"/>
                  </a:cubicBezTo>
                  <a:cubicBezTo>
                    <a:pt x="27" y="31"/>
                    <a:pt x="22" y="31"/>
                    <a:pt x="22" y="31"/>
                  </a:cubicBezTo>
                  <a:cubicBezTo>
                    <a:pt x="22" y="31"/>
                    <a:pt x="22" y="35"/>
                    <a:pt x="22" y="36"/>
                  </a:cubicBezTo>
                  <a:cubicBezTo>
                    <a:pt x="21" y="36"/>
                    <a:pt x="14" y="36"/>
                    <a:pt x="13" y="36"/>
                  </a:cubicBezTo>
                  <a:cubicBezTo>
                    <a:pt x="13" y="35"/>
                    <a:pt x="13" y="31"/>
                    <a:pt x="13" y="31"/>
                  </a:cubicBezTo>
                  <a:cubicBezTo>
                    <a:pt x="13" y="31"/>
                    <a:pt x="5" y="31"/>
                    <a:pt x="4" y="31"/>
                  </a:cubicBezTo>
                  <a:cubicBezTo>
                    <a:pt x="4" y="30"/>
                    <a:pt x="4" y="24"/>
                    <a:pt x="4" y="24"/>
                  </a:cubicBezTo>
                  <a:cubicBezTo>
                    <a:pt x="4" y="24"/>
                    <a:pt x="2" y="24"/>
                    <a:pt x="1" y="24"/>
                  </a:cubicBezTo>
                  <a:cubicBezTo>
                    <a:pt x="1" y="23"/>
                    <a:pt x="1" y="14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9"/>
                    <a:pt x="3" y="7"/>
                  </a:cubicBezTo>
                  <a:cubicBezTo>
                    <a:pt x="5" y="7"/>
                    <a:pt x="16" y="7"/>
                    <a:pt x="16" y="7"/>
                  </a:cubicBezTo>
                  <a:cubicBezTo>
                    <a:pt x="16" y="7"/>
                    <a:pt x="16" y="3"/>
                    <a:pt x="16" y="2"/>
                  </a:cubicBezTo>
                  <a:cubicBezTo>
                    <a:pt x="17" y="2"/>
                    <a:pt x="39" y="2"/>
                    <a:pt x="41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58"/>
            <p:cNvSpPr>
              <a:spLocks noEditPoints="1"/>
            </p:cNvSpPr>
            <p:nvPr/>
          </p:nvSpPr>
          <p:spPr bwMode="auto">
            <a:xfrm>
              <a:off x="4130" y="1149"/>
              <a:ext cx="274" cy="187"/>
            </a:xfrm>
            <a:custGeom>
              <a:avLst/>
              <a:gdLst>
                <a:gd name="T0" fmla="*/ 213979214 w 54"/>
                <a:gd name="T1" fmla="*/ 0 h 37"/>
                <a:gd name="T2" fmla="*/ 385783303 w 54"/>
                <a:gd name="T3" fmla="*/ 163495556 h 37"/>
                <a:gd name="T4" fmla="*/ 294428867 w 54"/>
                <a:gd name="T5" fmla="*/ 64699417 h 37"/>
                <a:gd name="T6" fmla="*/ 350201861 w 54"/>
                <a:gd name="T7" fmla="*/ 109830018 h 37"/>
                <a:gd name="T8" fmla="*/ 272004671 w 54"/>
                <a:gd name="T9" fmla="*/ 120448332 h 37"/>
                <a:gd name="T10" fmla="*/ 508407954 w 54"/>
                <a:gd name="T11" fmla="*/ 42964332 h 37"/>
                <a:gd name="T12" fmla="*/ 463556300 w 54"/>
                <a:gd name="T13" fmla="*/ 152798387 h 37"/>
                <a:gd name="T14" fmla="*/ 327760576 w 54"/>
                <a:gd name="T15" fmla="*/ 249494106 h 37"/>
                <a:gd name="T16" fmla="*/ 213979214 w 54"/>
                <a:gd name="T17" fmla="*/ 359340524 h 37"/>
                <a:gd name="T18" fmla="*/ 55772355 w 54"/>
                <a:gd name="T19" fmla="*/ 217144056 h 37"/>
                <a:gd name="T20" fmla="*/ 191551624 w 54"/>
                <a:gd name="T21" fmla="*/ 281843474 h 37"/>
                <a:gd name="T22" fmla="*/ 169638626 w 54"/>
                <a:gd name="T23" fmla="*/ 249494106 h 37"/>
                <a:gd name="T24" fmla="*/ 113782001 w 54"/>
                <a:gd name="T25" fmla="*/ 326994351 h 37"/>
                <a:gd name="T26" fmla="*/ 238568999 w 54"/>
                <a:gd name="T27" fmla="*/ 174113870 h 37"/>
                <a:gd name="T28" fmla="*/ 0 w 54"/>
                <a:gd name="T29" fmla="*/ 402291831 h 37"/>
                <a:gd name="T30" fmla="*/ 385783303 w 54"/>
                <a:gd name="T31" fmla="*/ 281843474 h 37"/>
                <a:gd name="T32" fmla="*/ 385783303 w 54"/>
                <a:gd name="T33" fmla="*/ 206446863 h 37"/>
                <a:gd name="T34" fmla="*/ 474975524 w 54"/>
                <a:gd name="T35" fmla="*/ 206446863 h 37"/>
                <a:gd name="T36" fmla="*/ 610754149 w 54"/>
                <a:gd name="T37" fmla="*/ 85998657 h 37"/>
                <a:gd name="T38" fmla="*/ 554998376 w 54"/>
                <a:gd name="T39" fmla="*/ 10614969 h 37"/>
                <a:gd name="T40" fmla="*/ 543989498 w 54"/>
                <a:gd name="T41" fmla="*/ 0 h 37"/>
                <a:gd name="T42" fmla="*/ 530748006 w 54"/>
                <a:gd name="T43" fmla="*/ 21731073 h 37"/>
                <a:gd name="T44" fmla="*/ 463556300 w 54"/>
                <a:gd name="T45" fmla="*/ 185229873 h 37"/>
                <a:gd name="T46" fmla="*/ 350201861 w 54"/>
                <a:gd name="T47" fmla="*/ 238793031 h 37"/>
                <a:gd name="T48" fmla="*/ 224967578 w 54"/>
                <a:gd name="T49" fmla="*/ 380976323 h 37"/>
                <a:gd name="T50" fmla="*/ 22424190 w 54"/>
                <a:gd name="T51" fmla="*/ 185229873 h 37"/>
                <a:gd name="T52" fmla="*/ 213979214 w 54"/>
                <a:gd name="T53" fmla="*/ 305675628 h 37"/>
                <a:gd name="T54" fmla="*/ 136222804 w 54"/>
                <a:gd name="T55" fmla="*/ 260528117 h 37"/>
                <a:gd name="T56" fmla="*/ 147214431 w 54"/>
                <a:gd name="T57" fmla="*/ 305675628 h 37"/>
                <a:gd name="T58" fmla="*/ 213979214 w 54"/>
                <a:gd name="T59" fmla="*/ 195844943 h 37"/>
                <a:gd name="T60" fmla="*/ 33432430 w 54"/>
                <a:gd name="T61" fmla="*/ 369942439 h 37"/>
                <a:gd name="T62" fmla="*/ 350201861 w 54"/>
                <a:gd name="T63" fmla="*/ 271143061 h 37"/>
                <a:gd name="T64" fmla="*/ 372182009 w 54"/>
                <a:gd name="T65" fmla="*/ 185229873 h 37"/>
                <a:gd name="T66" fmla="*/ 463556300 w 54"/>
                <a:gd name="T67" fmla="*/ 185229873 h 37"/>
                <a:gd name="T68" fmla="*/ 566329423 w 54"/>
                <a:gd name="T69" fmla="*/ 96613626 h 37"/>
                <a:gd name="T70" fmla="*/ 530748006 w 54"/>
                <a:gd name="T71" fmla="*/ 32349388 h 37"/>
                <a:gd name="T72" fmla="*/ 249560631 w 54"/>
                <a:gd name="T73" fmla="*/ 21731073 h 37"/>
                <a:gd name="T74" fmla="*/ 372182009 w 54"/>
                <a:gd name="T75" fmla="*/ 142180072 h 37"/>
                <a:gd name="T76" fmla="*/ 238568999 w 54"/>
                <a:gd name="T77" fmla="*/ 142180072 h 37"/>
                <a:gd name="T78" fmla="*/ 530748006 w 54"/>
                <a:gd name="T79" fmla="*/ 21731073 h 37"/>
                <a:gd name="T80" fmla="*/ 372182009 w 54"/>
                <a:gd name="T81" fmla="*/ 96613626 h 37"/>
                <a:gd name="T82" fmla="*/ 316768792 w 54"/>
                <a:gd name="T83" fmla="*/ 85998657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37">
                  <a:moveTo>
                    <a:pt x="20" y="0"/>
                  </a:moveTo>
                  <a:lnTo>
                    <a:pt x="19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34" y="6"/>
                  </a:lnTo>
                  <a:lnTo>
                    <a:pt x="26" y="6"/>
                  </a:lnTo>
                  <a:lnTo>
                    <a:pt x="26" y="10"/>
                  </a:lnTo>
                  <a:cubicBezTo>
                    <a:pt x="26" y="10"/>
                    <a:pt x="30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1"/>
                    <a:pt x="25" y="11"/>
                    <a:pt x="24" y="11"/>
                  </a:cubicBezTo>
                  <a:cubicBezTo>
                    <a:pt x="24" y="10"/>
                    <a:pt x="24" y="5"/>
                    <a:pt x="24" y="4"/>
                  </a:cubicBezTo>
                  <a:cubicBezTo>
                    <a:pt x="25" y="4"/>
                    <a:pt x="44" y="4"/>
                    <a:pt x="45" y="4"/>
                  </a:cubicBezTo>
                  <a:cubicBezTo>
                    <a:pt x="46" y="6"/>
                    <a:pt x="47" y="8"/>
                    <a:pt x="48" y="9"/>
                  </a:cubicBezTo>
                  <a:cubicBezTo>
                    <a:pt x="47" y="9"/>
                    <a:pt x="42" y="14"/>
                    <a:pt x="41" y="14"/>
                  </a:cubicBezTo>
                  <a:cubicBezTo>
                    <a:pt x="39" y="14"/>
                    <a:pt x="35" y="14"/>
                    <a:pt x="32" y="16"/>
                  </a:cubicBezTo>
                  <a:cubicBezTo>
                    <a:pt x="29" y="18"/>
                    <a:pt x="29" y="21"/>
                    <a:pt x="29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8" y="25"/>
                    <a:pt x="20" y="32"/>
                    <a:pt x="19" y="33"/>
                  </a:cubicBezTo>
                  <a:cubicBezTo>
                    <a:pt x="19" y="33"/>
                    <a:pt x="7" y="33"/>
                    <a:pt x="5" y="33"/>
                  </a:cubicBezTo>
                  <a:cubicBezTo>
                    <a:pt x="5" y="31"/>
                    <a:pt x="5" y="21"/>
                    <a:pt x="5" y="20"/>
                  </a:cubicBezTo>
                  <a:cubicBezTo>
                    <a:pt x="6" y="20"/>
                    <a:pt x="15" y="20"/>
                    <a:pt x="17" y="20"/>
                  </a:cubicBezTo>
                  <a:cubicBezTo>
                    <a:pt x="17" y="21"/>
                    <a:pt x="17" y="25"/>
                    <a:pt x="17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5"/>
                    <a:pt x="15" y="23"/>
                    <a:pt x="15" y="23"/>
                  </a:cubicBezTo>
                  <a:lnTo>
                    <a:pt x="10" y="23"/>
                  </a:lnTo>
                  <a:lnTo>
                    <a:pt x="10" y="30"/>
                  </a:lnTo>
                  <a:lnTo>
                    <a:pt x="21" y="30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21" y="37"/>
                  </a:lnTo>
                  <a:lnTo>
                    <a:pt x="34" y="26"/>
                  </a:lnTo>
                  <a:lnTo>
                    <a:pt x="34" y="25"/>
                  </a:lnTo>
                  <a:cubicBezTo>
                    <a:pt x="33" y="23"/>
                    <a:pt x="32" y="22"/>
                    <a:pt x="34" y="19"/>
                  </a:cubicBezTo>
                  <a:cubicBezTo>
                    <a:pt x="37" y="17"/>
                    <a:pt x="41" y="19"/>
                    <a:pt x="41" y="19"/>
                  </a:cubicBezTo>
                  <a:lnTo>
                    <a:pt x="42" y="19"/>
                  </a:lnTo>
                  <a:lnTo>
                    <a:pt x="42" y="18"/>
                  </a:lnTo>
                  <a:lnTo>
                    <a:pt x="54" y="8"/>
                  </a:lnTo>
                  <a:lnTo>
                    <a:pt x="53" y="8"/>
                  </a:lnTo>
                  <a:cubicBezTo>
                    <a:pt x="52" y="7"/>
                    <a:pt x="50" y="3"/>
                    <a:pt x="49" y="1"/>
                  </a:cubicBezTo>
                  <a:lnTo>
                    <a:pt x="49" y="0"/>
                  </a:lnTo>
                  <a:lnTo>
                    <a:pt x="48" y="0"/>
                  </a:lnTo>
                  <a:lnTo>
                    <a:pt x="20" y="0"/>
                  </a:lnTo>
                  <a:close/>
                  <a:moveTo>
                    <a:pt x="47" y="2"/>
                  </a:moveTo>
                  <a:cubicBezTo>
                    <a:pt x="48" y="3"/>
                    <a:pt x="50" y="7"/>
                    <a:pt x="51" y="8"/>
                  </a:cubicBezTo>
                  <a:cubicBezTo>
                    <a:pt x="50" y="9"/>
                    <a:pt x="42" y="16"/>
                    <a:pt x="41" y="17"/>
                  </a:cubicBezTo>
                  <a:cubicBezTo>
                    <a:pt x="39" y="16"/>
                    <a:pt x="36" y="16"/>
                    <a:pt x="33" y="18"/>
                  </a:cubicBezTo>
                  <a:cubicBezTo>
                    <a:pt x="31" y="20"/>
                    <a:pt x="31" y="21"/>
                    <a:pt x="31" y="22"/>
                  </a:cubicBezTo>
                  <a:cubicBezTo>
                    <a:pt x="31" y="24"/>
                    <a:pt x="32" y="25"/>
                    <a:pt x="32" y="25"/>
                  </a:cubicBezTo>
                  <a:cubicBezTo>
                    <a:pt x="31" y="26"/>
                    <a:pt x="21" y="35"/>
                    <a:pt x="20" y="35"/>
                  </a:cubicBezTo>
                  <a:cubicBezTo>
                    <a:pt x="19" y="35"/>
                    <a:pt x="4" y="35"/>
                    <a:pt x="2" y="35"/>
                  </a:cubicBezTo>
                  <a:cubicBezTo>
                    <a:pt x="2" y="34"/>
                    <a:pt x="2" y="19"/>
                    <a:pt x="2" y="17"/>
                  </a:cubicBezTo>
                  <a:cubicBezTo>
                    <a:pt x="3" y="17"/>
                    <a:pt x="18" y="17"/>
                    <a:pt x="19" y="17"/>
                  </a:cubicBezTo>
                  <a:cubicBezTo>
                    <a:pt x="19" y="19"/>
                    <a:pt x="19" y="27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12" y="27"/>
                    <a:pt x="12" y="25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8"/>
                    <a:pt x="13" y="28"/>
                  </a:cubicBezTo>
                  <a:lnTo>
                    <a:pt x="19" y="28"/>
                  </a:lnTo>
                  <a:lnTo>
                    <a:pt x="19" y="18"/>
                  </a:lnTo>
                  <a:lnTo>
                    <a:pt x="3" y="18"/>
                  </a:lnTo>
                  <a:lnTo>
                    <a:pt x="3" y="34"/>
                  </a:lnTo>
                  <a:lnTo>
                    <a:pt x="20" y="34"/>
                  </a:lnTo>
                  <a:lnTo>
                    <a:pt x="31" y="25"/>
                  </a:lnTo>
                  <a:cubicBezTo>
                    <a:pt x="31" y="25"/>
                    <a:pt x="30" y="20"/>
                    <a:pt x="33" y="17"/>
                  </a:cubicBezTo>
                  <a:cubicBezTo>
                    <a:pt x="36" y="15"/>
                    <a:pt x="40" y="16"/>
                    <a:pt x="41" y="16"/>
                  </a:cubicBezTo>
                  <a:lnTo>
                    <a:pt x="41" y="17"/>
                  </a:lnTo>
                  <a:lnTo>
                    <a:pt x="42" y="16"/>
                  </a:lnTo>
                  <a:lnTo>
                    <a:pt x="50" y="9"/>
                  </a:lnTo>
                  <a:lnTo>
                    <a:pt x="50" y="8"/>
                  </a:lnTo>
                  <a:cubicBezTo>
                    <a:pt x="49" y="7"/>
                    <a:pt x="47" y="5"/>
                    <a:pt x="47" y="3"/>
                  </a:cubicBezTo>
                  <a:lnTo>
                    <a:pt x="47" y="2"/>
                  </a:lnTo>
                  <a:lnTo>
                    <a:pt x="22" y="2"/>
                  </a:lnTo>
                  <a:lnTo>
                    <a:pt x="22" y="13"/>
                  </a:lnTo>
                  <a:lnTo>
                    <a:pt x="33" y="13"/>
                  </a:lnTo>
                  <a:cubicBezTo>
                    <a:pt x="33" y="13"/>
                    <a:pt x="33" y="13"/>
                    <a:pt x="33" y="13"/>
                  </a:cubicBezTo>
                  <a:cubicBezTo>
                    <a:pt x="31" y="13"/>
                    <a:pt x="22" y="13"/>
                    <a:pt x="21" y="13"/>
                  </a:cubicBezTo>
                  <a:cubicBezTo>
                    <a:pt x="21" y="12"/>
                    <a:pt x="21" y="3"/>
                    <a:pt x="21" y="2"/>
                  </a:cubicBezTo>
                  <a:cubicBezTo>
                    <a:pt x="23" y="2"/>
                    <a:pt x="46" y="2"/>
                    <a:pt x="47" y="2"/>
                  </a:cubicBezTo>
                  <a:close/>
                  <a:moveTo>
                    <a:pt x="33" y="8"/>
                  </a:moveTo>
                  <a:cubicBezTo>
                    <a:pt x="33" y="8"/>
                    <a:pt x="33" y="8"/>
                    <a:pt x="33" y="9"/>
                  </a:cubicBezTo>
                  <a:cubicBezTo>
                    <a:pt x="33" y="9"/>
                    <a:pt x="29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31" y="8"/>
                    <a:pt x="33" y="8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59"/>
            <p:cNvSpPr>
              <a:spLocks noEditPoints="1"/>
            </p:cNvSpPr>
            <p:nvPr/>
          </p:nvSpPr>
          <p:spPr bwMode="auto">
            <a:xfrm>
              <a:off x="4242" y="1383"/>
              <a:ext cx="223" cy="187"/>
            </a:xfrm>
            <a:custGeom>
              <a:avLst/>
              <a:gdLst>
                <a:gd name="T0" fmla="*/ 291265682 w 44"/>
                <a:gd name="T1" fmla="*/ 0 h 37"/>
                <a:gd name="T2" fmla="*/ 414864953 w 44"/>
                <a:gd name="T3" fmla="*/ 174113870 h 37"/>
                <a:gd name="T4" fmla="*/ 357412008 w 44"/>
                <a:gd name="T5" fmla="*/ 85998657 h 37"/>
                <a:gd name="T6" fmla="*/ 335245641 w 44"/>
                <a:gd name="T7" fmla="*/ 131146188 h 37"/>
                <a:gd name="T8" fmla="*/ 437032090 w 44"/>
                <a:gd name="T9" fmla="*/ 42964332 h 37"/>
                <a:gd name="T10" fmla="*/ 357412008 w 44"/>
                <a:gd name="T11" fmla="*/ 217144056 h 37"/>
                <a:gd name="T12" fmla="*/ 302093579 w 44"/>
                <a:gd name="T13" fmla="*/ 326994351 h 37"/>
                <a:gd name="T14" fmla="*/ 189833468 w 44"/>
                <a:gd name="T15" fmla="*/ 305675628 h 37"/>
                <a:gd name="T16" fmla="*/ 123599377 w 44"/>
                <a:gd name="T17" fmla="*/ 337609320 h 37"/>
                <a:gd name="T18" fmla="*/ 55319225 w 44"/>
                <a:gd name="T19" fmla="*/ 249494106 h 37"/>
                <a:gd name="T20" fmla="*/ 123599377 w 44"/>
                <a:gd name="T21" fmla="*/ 206446863 h 37"/>
                <a:gd name="T22" fmla="*/ 200644159 w 44"/>
                <a:gd name="T23" fmla="*/ 152798387 h 37"/>
                <a:gd name="T24" fmla="*/ 134514249 w 44"/>
                <a:gd name="T25" fmla="*/ 206446863 h 37"/>
                <a:gd name="T26" fmla="*/ 258113621 w 44"/>
                <a:gd name="T27" fmla="*/ 249494106 h 37"/>
                <a:gd name="T28" fmla="*/ 66147122 w 44"/>
                <a:gd name="T29" fmla="*/ 109830018 h 37"/>
                <a:gd name="T30" fmla="*/ 0 w 44"/>
                <a:gd name="T31" fmla="*/ 174113870 h 37"/>
                <a:gd name="T32" fmla="*/ 66147122 w 44"/>
                <a:gd name="T33" fmla="*/ 292461789 h 37"/>
                <a:gd name="T34" fmla="*/ 156751307 w 44"/>
                <a:gd name="T35" fmla="*/ 380976323 h 37"/>
                <a:gd name="T36" fmla="*/ 346497674 w 44"/>
                <a:gd name="T37" fmla="*/ 402291831 h 37"/>
                <a:gd name="T38" fmla="*/ 414864953 w 44"/>
                <a:gd name="T39" fmla="*/ 380976323 h 37"/>
                <a:gd name="T40" fmla="*/ 491909867 w 44"/>
                <a:gd name="T41" fmla="*/ 271143061 h 37"/>
                <a:gd name="T42" fmla="*/ 481012049 w 44"/>
                <a:gd name="T43" fmla="*/ 0 h 37"/>
                <a:gd name="T44" fmla="*/ 470184152 w 44"/>
                <a:gd name="T45" fmla="*/ 249494106 h 37"/>
                <a:gd name="T46" fmla="*/ 390477632 w 44"/>
                <a:gd name="T47" fmla="*/ 359340524 h 37"/>
                <a:gd name="T48" fmla="*/ 324330637 w 44"/>
                <a:gd name="T49" fmla="*/ 380976323 h 37"/>
                <a:gd name="T50" fmla="*/ 178918470 w 44"/>
                <a:gd name="T51" fmla="*/ 359340524 h 37"/>
                <a:gd name="T52" fmla="*/ 90534417 w 44"/>
                <a:gd name="T53" fmla="*/ 271143061 h 37"/>
                <a:gd name="T54" fmla="*/ 22167163 w 44"/>
                <a:gd name="T55" fmla="*/ 185229873 h 37"/>
                <a:gd name="T56" fmla="*/ 90534417 w 44"/>
                <a:gd name="T57" fmla="*/ 131146188 h 37"/>
                <a:gd name="T58" fmla="*/ 233812763 w 44"/>
                <a:gd name="T59" fmla="*/ 228178062 h 37"/>
                <a:gd name="T60" fmla="*/ 156751307 w 44"/>
                <a:gd name="T61" fmla="*/ 217144056 h 37"/>
                <a:gd name="T62" fmla="*/ 222898429 w 44"/>
                <a:gd name="T63" fmla="*/ 131146188 h 37"/>
                <a:gd name="T64" fmla="*/ 101449420 w 44"/>
                <a:gd name="T65" fmla="*/ 195844943 h 37"/>
                <a:gd name="T66" fmla="*/ 33064955 w 44"/>
                <a:gd name="T67" fmla="*/ 271143061 h 37"/>
                <a:gd name="T68" fmla="*/ 101449420 w 44"/>
                <a:gd name="T69" fmla="*/ 348643331 h 37"/>
                <a:gd name="T70" fmla="*/ 211983425 w 44"/>
                <a:gd name="T71" fmla="*/ 316293943 h 37"/>
                <a:gd name="T72" fmla="*/ 222898429 w 44"/>
                <a:gd name="T73" fmla="*/ 348643331 h 37"/>
                <a:gd name="T74" fmla="*/ 269027981 w 44"/>
                <a:gd name="T75" fmla="*/ 316293943 h 37"/>
                <a:gd name="T76" fmla="*/ 280367890 w 44"/>
                <a:gd name="T77" fmla="*/ 348643331 h 37"/>
                <a:gd name="T78" fmla="*/ 379562629 w 44"/>
                <a:gd name="T79" fmla="*/ 238793031 h 37"/>
                <a:gd name="T80" fmla="*/ 447946425 w 44"/>
                <a:gd name="T81" fmla="*/ 21731073 h 37"/>
                <a:gd name="T82" fmla="*/ 313432845 w 44"/>
                <a:gd name="T83" fmla="*/ 152798387 h 37"/>
                <a:gd name="T84" fmla="*/ 379562629 w 44"/>
                <a:gd name="T85" fmla="*/ 109830018 h 37"/>
                <a:gd name="T86" fmla="*/ 390477632 w 44"/>
                <a:gd name="T87" fmla="*/ 152798387 h 37"/>
                <a:gd name="T88" fmla="*/ 313432845 w 44"/>
                <a:gd name="T89" fmla="*/ 10614969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37">
                  <a:moveTo>
                    <a:pt x="43" y="0"/>
                  </a:moveTo>
                  <a:lnTo>
                    <a:pt x="26" y="0"/>
                  </a:lnTo>
                  <a:lnTo>
                    <a:pt x="26" y="16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32" y="8"/>
                  </a:lnTo>
                  <a:cubicBezTo>
                    <a:pt x="32" y="8"/>
                    <a:pt x="32" y="11"/>
                    <a:pt x="32" y="12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30" y="11"/>
                    <a:pt x="30" y="5"/>
                    <a:pt x="30" y="4"/>
                  </a:cubicBezTo>
                  <a:cubicBezTo>
                    <a:pt x="32" y="4"/>
                    <a:pt x="37" y="4"/>
                    <a:pt x="39" y="4"/>
                  </a:cubicBezTo>
                  <a:cubicBezTo>
                    <a:pt x="39" y="5"/>
                    <a:pt x="39" y="19"/>
                    <a:pt x="39" y="20"/>
                  </a:cubicBezTo>
                  <a:cubicBezTo>
                    <a:pt x="37" y="20"/>
                    <a:pt x="32" y="20"/>
                    <a:pt x="32" y="20"/>
                  </a:cubicBezTo>
                  <a:cubicBezTo>
                    <a:pt x="32" y="20"/>
                    <a:pt x="32" y="29"/>
                    <a:pt x="32" y="30"/>
                  </a:cubicBezTo>
                  <a:cubicBezTo>
                    <a:pt x="31" y="30"/>
                    <a:pt x="28" y="30"/>
                    <a:pt x="27" y="30"/>
                  </a:cubicBezTo>
                  <a:cubicBezTo>
                    <a:pt x="27" y="30"/>
                    <a:pt x="27" y="28"/>
                    <a:pt x="27" y="28"/>
                  </a:cubicBezTo>
                  <a:lnTo>
                    <a:pt x="17" y="28"/>
                  </a:lnTo>
                  <a:cubicBezTo>
                    <a:pt x="17" y="28"/>
                    <a:pt x="17" y="30"/>
                    <a:pt x="17" y="31"/>
                  </a:cubicBezTo>
                  <a:cubicBezTo>
                    <a:pt x="16" y="31"/>
                    <a:pt x="12" y="31"/>
                    <a:pt x="11" y="31"/>
                  </a:cubicBezTo>
                  <a:cubicBezTo>
                    <a:pt x="11" y="29"/>
                    <a:pt x="11" y="23"/>
                    <a:pt x="11" y="23"/>
                  </a:cubicBezTo>
                  <a:cubicBezTo>
                    <a:pt x="11" y="23"/>
                    <a:pt x="7" y="23"/>
                    <a:pt x="5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7" y="19"/>
                    <a:pt x="11" y="19"/>
                    <a:pt x="11" y="19"/>
                  </a:cubicBezTo>
                  <a:cubicBezTo>
                    <a:pt x="11" y="19"/>
                    <a:pt x="11" y="15"/>
                    <a:pt x="11" y="14"/>
                  </a:cubicBezTo>
                  <a:cubicBezTo>
                    <a:pt x="13" y="14"/>
                    <a:pt x="17" y="14"/>
                    <a:pt x="18" y="14"/>
                  </a:cubicBezTo>
                  <a:cubicBezTo>
                    <a:pt x="18" y="15"/>
                    <a:pt x="18" y="18"/>
                    <a:pt x="18" y="19"/>
                  </a:cubicBezTo>
                  <a:cubicBezTo>
                    <a:pt x="17" y="19"/>
                    <a:pt x="12" y="19"/>
                    <a:pt x="12" y="19"/>
                  </a:cubicBezTo>
                  <a:lnTo>
                    <a:pt x="12" y="23"/>
                  </a:lnTo>
                  <a:lnTo>
                    <a:pt x="23" y="23"/>
                  </a:lnTo>
                  <a:lnTo>
                    <a:pt x="23" y="10"/>
                  </a:lnTo>
                  <a:lnTo>
                    <a:pt x="6" y="10"/>
                  </a:lnTo>
                  <a:cubicBezTo>
                    <a:pt x="6" y="10"/>
                    <a:pt x="6" y="14"/>
                    <a:pt x="6" y="16"/>
                  </a:cubicBezTo>
                  <a:cubicBezTo>
                    <a:pt x="5" y="16"/>
                    <a:pt x="0" y="16"/>
                    <a:pt x="0" y="16"/>
                  </a:cubicBezTo>
                  <a:lnTo>
                    <a:pt x="0" y="27"/>
                  </a:lnTo>
                  <a:cubicBezTo>
                    <a:pt x="0" y="27"/>
                    <a:pt x="5" y="27"/>
                    <a:pt x="6" y="27"/>
                  </a:cubicBezTo>
                  <a:cubicBezTo>
                    <a:pt x="6" y="28"/>
                    <a:pt x="6" y="35"/>
                    <a:pt x="6" y="35"/>
                  </a:cubicBezTo>
                  <a:cubicBezTo>
                    <a:pt x="6" y="35"/>
                    <a:pt x="13" y="35"/>
                    <a:pt x="14" y="35"/>
                  </a:cubicBezTo>
                  <a:cubicBezTo>
                    <a:pt x="14" y="35"/>
                    <a:pt x="14" y="37"/>
                    <a:pt x="14" y="37"/>
                  </a:cubicBezTo>
                  <a:lnTo>
                    <a:pt x="31" y="37"/>
                  </a:lnTo>
                  <a:cubicBezTo>
                    <a:pt x="31" y="37"/>
                    <a:pt x="31" y="35"/>
                    <a:pt x="31" y="35"/>
                  </a:cubicBezTo>
                  <a:cubicBezTo>
                    <a:pt x="32" y="35"/>
                    <a:pt x="37" y="35"/>
                    <a:pt x="37" y="35"/>
                  </a:cubicBezTo>
                  <a:cubicBezTo>
                    <a:pt x="37" y="35"/>
                    <a:pt x="37" y="26"/>
                    <a:pt x="37" y="25"/>
                  </a:cubicBezTo>
                  <a:cubicBezTo>
                    <a:pt x="39" y="25"/>
                    <a:pt x="44" y="25"/>
                    <a:pt x="44" y="25"/>
                  </a:cubicBezTo>
                  <a:lnTo>
                    <a:pt x="44" y="0"/>
                  </a:lnTo>
                  <a:lnTo>
                    <a:pt x="43" y="0"/>
                  </a:lnTo>
                  <a:close/>
                  <a:moveTo>
                    <a:pt x="42" y="1"/>
                  </a:moveTo>
                  <a:cubicBezTo>
                    <a:pt x="42" y="3"/>
                    <a:pt x="42" y="21"/>
                    <a:pt x="42" y="23"/>
                  </a:cubicBezTo>
                  <a:cubicBezTo>
                    <a:pt x="40" y="23"/>
                    <a:pt x="35" y="23"/>
                    <a:pt x="35" y="23"/>
                  </a:cubicBezTo>
                  <a:cubicBezTo>
                    <a:pt x="35" y="23"/>
                    <a:pt x="35" y="32"/>
                    <a:pt x="35" y="33"/>
                  </a:cubicBezTo>
                  <a:cubicBezTo>
                    <a:pt x="34" y="33"/>
                    <a:pt x="29" y="33"/>
                    <a:pt x="29" y="33"/>
                  </a:cubicBezTo>
                  <a:cubicBezTo>
                    <a:pt x="29" y="33"/>
                    <a:pt x="29" y="35"/>
                    <a:pt x="29" y="35"/>
                  </a:cubicBezTo>
                  <a:cubicBezTo>
                    <a:pt x="27" y="35"/>
                    <a:pt x="18" y="35"/>
                    <a:pt x="16" y="35"/>
                  </a:cubicBezTo>
                  <a:cubicBezTo>
                    <a:pt x="16" y="35"/>
                    <a:pt x="16" y="33"/>
                    <a:pt x="16" y="33"/>
                  </a:cubicBezTo>
                  <a:cubicBezTo>
                    <a:pt x="16" y="33"/>
                    <a:pt x="9" y="33"/>
                    <a:pt x="8" y="33"/>
                  </a:cubicBezTo>
                  <a:cubicBezTo>
                    <a:pt x="8" y="32"/>
                    <a:pt x="8" y="25"/>
                    <a:pt x="8" y="25"/>
                  </a:cubicBezTo>
                  <a:cubicBezTo>
                    <a:pt x="8" y="25"/>
                    <a:pt x="4" y="25"/>
                    <a:pt x="2" y="25"/>
                  </a:cubicBezTo>
                  <a:cubicBezTo>
                    <a:pt x="2" y="24"/>
                    <a:pt x="2" y="18"/>
                    <a:pt x="2" y="17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8" y="13"/>
                    <a:pt x="8" y="12"/>
                  </a:cubicBezTo>
                  <a:cubicBezTo>
                    <a:pt x="9" y="12"/>
                    <a:pt x="19" y="12"/>
                    <a:pt x="21" y="12"/>
                  </a:cubicBezTo>
                  <a:cubicBezTo>
                    <a:pt x="21" y="13"/>
                    <a:pt x="21" y="20"/>
                    <a:pt x="21" y="21"/>
                  </a:cubicBezTo>
                  <a:cubicBezTo>
                    <a:pt x="20" y="21"/>
                    <a:pt x="16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6" y="20"/>
                    <a:pt x="20" y="20"/>
                    <a:pt x="20" y="20"/>
                  </a:cubicBezTo>
                  <a:lnTo>
                    <a:pt x="20" y="12"/>
                  </a:lnTo>
                  <a:lnTo>
                    <a:pt x="9" y="12"/>
                  </a:lnTo>
                  <a:cubicBezTo>
                    <a:pt x="9" y="12"/>
                    <a:pt x="9" y="16"/>
                    <a:pt x="9" y="18"/>
                  </a:cubicBezTo>
                  <a:cubicBezTo>
                    <a:pt x="8" y="18"/>
                    <a:pt x="3" y="18"/>
                    <a:pt x="3" y="18"/>
                  </a:cubicBezTo>
                  <a:lnTo>
                    <a:pt x="3" y="25"/>
                  </a:lnTo>
                  <a:cubicBezTo>
                    <a:pt x="3" y="25"/>
                    <a:pt x="7" y="25"/>
                    <a:pt x="9" y="25"/>
                  </a:cubicBezTo>
                  <a:cubicBezTo>
                    <a:pt x="9" y="26"/>
                    <a:pt x="9" y="32"/>
                    <a:pt x="9" y="32"/>
                  </a:cubicBezTo>
                  <a:lnTo>
                    <a:pt x="19" y="32"/>
                  </a:lnTo>
                  <a:cubicBezTo>
                    <a:pt x="19" y="32"/>
                    <a:pt x="19" y="30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2"/>
                    <a:pt x="20" y="32"/>
                  </a:cubicBezTo>
                  <a:lnTo>
                    <a:pt x="24" y="32"/>
                  </a:lnTo>
                  <a:cubicBezTo>
                    <a:pt x="24" y="32"/>
                    <a:pt x="24" y="30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30"/>
                    <a:pt x="25" y="32"/>
                    <a:pt x="25" y="32"/>
                  </a:cubicBezTo>
                  <a:lnTo>
                    <a:pt x="34" y="32"/>
                  </a:lnTo>
                  <a:cubicBezTo>
                    <a:pt x="34" y="32"/>
                    <a:pt x="34" y="23"/>
                    <a:pt x="34" y="22"/>
                  </a:cubicBezTo>
                  <a:cubicBezTo>
                    <a:pt x="35" y="22"/>
                    <a:pt x="40" y="22"/>
                    <a:pt x="40" y="22"/>
                  </a:cubicBezTo>
                  <a:lnTo>
                    <a:pt x="40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4" y="14"/>
                  </a:lnTo>
                  <a:cubicBezTo>
                    <a:pt x="34" y="14"/>
                    <a:pt x="34" y="11"/>
                    <a:pt x="34" y="10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5" y="11"/>
                    <a:pt x="35" y="13"/>
                    <a:pt x="35" y="14"/>
                  </a:cubicBezTo>
                  <a:cubicBezTo>
                    <a:pt x="33" y="14"/>
                    <a:pt x="29" y="14"/>
                    <a:pt x="28" y="14"/>
                  </a:cubicBezTo>
                  <a:cubicBezTo>
                    <a:pt x="28" y="13"/>
                    <a:pt x="28" y="3"/>
                    <a:pt x="28" y="1"/>
                  </a:cubicBezTo>
                  <a:cubicBezTo>
                    <a:pt x="29" y="1"/>
                    <a:pt x="40" y="1"/>
                    <a:pt x="42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60"/>
            <p:cNvSpPr>
              <a:spLocks noEditPoints="1"/>
            </p:cNvSpPr>
            <p:nvPr/>
          </p:nvSpPr>
          <p:spPr bwMode="auto">
            <a:xfrm>
              <a:off x="4242" y="1195"/>
              <a:ext cx="218" cy="239"/>
            </a:xfrm>
            <a:custGeom>
              <a:avLst/>
              <a:gdLst>
                <a:gd name="T0" fmla="*/ 234319485 w 43"/>
                <a:gd name="T1" fmla="*/ 127394287 h 47"/>
                <a:gd name="T2" fmla="*/ 223468129 w 43"/>
                <a:gd name="T3" fmla="*/ 195363416 h 47"/>
                <a:gd name="T4" fmla="*/ 146162313 w 43"/>
                <a:gd name="T5" fmla="*/ 195363416 h 47"/>
                <a:gd name="T6" fmla="*/ 0 w 43"/>
                <a:gd name="T7" fmla="*/ 334461039 h 47"/>
                <a:gd name="T8" fmla="*/ 270129113 w 43"/>
                <a:gd name="T9" fmla="*/ 543190250 h 47"/>
                <a:gd name="T10" fmla="*/ 90823479 w 43"/>
                <a:gd name="T11" fmla="*/ 322757697 h 47"/>
                <a:gd name="T12" fmla="*/ 179389528 w 43"/>
                <a:gd name="T13" fmla="*/ 438566866 h 47"/>
                <a:gd name="T14" fmla="*/ 134885503 w 43"/>
                <a:gd name="T15" fmla="*/ 393456867 h 47"/>
                <a:gd name="T16" fmla="*/ 223468129 w 43"/>
                <a:gd name="T17" fmla="*/ 370685964 h 47"/>
                <a:gd name="T18" fmla="*/ 55439301 w 43"/>
                <a:gd name="T19" fmla="*/ 486479079 h 47"/>
                <a:gd name="T20" fmla="*/ 157093553 w 43"/>
                <a:gd name="T21" fmla="*/ 254893505 h 47"/>
                <a:gd name="T22" fmla="*/ 291999639 w 43"/>
                <a:gd name="T23" fmla="*/ 150253417 h 47"/>
                <a:gd name="T24" fmla="*/ 369646990 w 43"/>
                <a:gd name="T25" fmla="*/ 56800048 h 47"/>
                <a:gd name="T26" fmla="*/ 426801247 w 43"/>
                <a:gd name="T27" fmla="*/ 299986667 h 47"/>
                <a:gd name="T28" fmla="*/ 336503669 w 43"/>
                <a:gd name="T29" fmla="*/ 232034243 h 47"/>
                <a:gd name="T30" fmla="*/ 347438945 w 43"/>
                <a:gd name="T31" fmla="*/ 277215764 h 47"/>
                <a:gd name="T32" fmla="*/ 391500324 w 43"/>
                <a:gd name="T33" fmla="*/ 195363416 h 47"/>
                <a:gd name="T34" fmla="*/ 291999639 w 43"/>
                <a:gd name="T35" fmla="*/ 347826835 h 47"/>
                <a:gd name="T36" fmla="*/ 482237288 w 43"/>
                <a:gd name="T37" fmla="*/ 45630165 h 47"/>
                <a:gd name="T38" fmla="*/ 380565713 w 43"/>
                <a:gd name="T39" fmla="*/ 11169884 h 47"/>
                <a:gd name="T40" fmla="*/ 358269712 w 43"/>
                <a:gd name="T41" fmla="*/ 0 h 47"/>
                <a:gd name="T42" fmla="*/ 460453917 w 43"/>
                <a:gd name="T43" fmla="*/ 70594239 h 47"/>
                <a:gd name="T44" fmla="*/ 314207689 w 43"/>
                <a:gd name="T45" fmla="*/ 322757697 h 47"/>
                <a:gd name="T46" fmla="*/ 369646990 w 43"/>
                <a:gd name="T47" fmla="*/ 209263340 h 47"/>
                <a:gd name="T48" fmla="*/ 369646990 w 43"/>
                <a:gd name="T49" fmla="*/ 254893505 h 47"/>
                <a:gd name="T50" fmla="*/ 314207689 w 43"/>
                <a:gd name="T51" fmla="*/ 209263340 h 47"/>
                <a:gd name="T52" fmla="*/ 449093192 w 43"/>
                <a:gd name="T53" fmla="*/ 322757697 h 47"/>
                <a:gd name="T54" fmla="*/ 438157916 w 43"/>
                <a:gd name="T55" fmla="*/ 70594239 h 47"/>
                <a:gd name="T56" fmla="*/ 369646990 w 43"/>
                <a:gd name="T57" fmla="*/ 33940787 h 47"/>
                <a:gd name="T58" fmla="*/ 270129113 w 43"/>
                <a:gd name="T59" fmla="*/ 138563367 h 47"/>
                <a:gd name="T60" fmla="*/ 157093553 w 43"/>
                <a:gd name="T61" fmla="*/ 232034243 h 47"/>
                <a:gd name="T62" fmla="*/ 33143300 w 43"/>
                <a:gd name="T63" fmla="*/ 334461039 h 47"/>
                <a:gd name="T64" fmla="*/ 247920424 w 43"/>
                <a:gd name="T65" fmla="*/ 509250135 h 47"/>
                <a:gd name="T66" fmla="*/ 113032174 w 43"/>
                <a:gd name="T67" fmla="*/ 358979215 h 47"/>
                <a:gd name="T68" fmla="*/ 168028823 w 43"/>
                <a:gd name="T69" fmla="*/ 416227902 h 47"/>
                <a:gd name="T70" fmla="*/ 113032174 w 43"/>
                <a:gd name="T71" fmla="*/ 416227902 h 47"/>
                <a:gd name="T72" fmla="*/ 247920424 w 43"/>
                <a:gd name="T73" fmla="*/ 347826835 h 47"/>
                <a:gd name="T74" fmla="*/ 22295337 w 43"/>
                <a:gd name="T75" fmla="*/ 520419215 h 47"/>
                <a:gd name="T76" fmla="*/ 146162313 w 43"/>
                <a:gd name="T77" fmla="*/ 220415848 h 47"/>
                <a:gd name="T78" fmla="*/ 270129113 w 43"/>
                <a:gd name="T79" fmla="*/ 161422629 h 47"/>
                <a:gd name="T80" fmla="*/ 369646990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32" y="0"/>
                  </a:moveTo>
                  <a:lnTo>
                    <a:pt x="21" y="11"/>
                  </a:lnTo>
                  <a:cubicBezTo>
                    <a:pt x="21" y="11"/>
                    <a:pt x="23" y="15"/>
                    <a:pt x="20" y="17"/>
                  </a:cubicBezTo>
                  <a:cubicBezTo>
                    <a:pt x="18" y="19"/>
                    <a:pt x="16" y="18"/>
                    <a:pt x="14" y="17"/>
                  </a:cubicBezTo>
                  <a:lnTo>
                    <a:pt x="13" y="17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4" y="28"/>
                  </a:lnTo>
                  <a:lnTo>
                    <a:pt x="8" y="28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16" y="34"/>
                  </a:lnTo>
                  <a:cubicBezTo>
                    <a:pt x="16" y="34"/>
                    <a:pt x="13" y="34"/>
                    <a:pt x="12" y="34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3" y="32"/>
                    <a:pt x="18" y="32"/>
                    <a:pt x="20" y="32"/>
                  </a:cubicBezTo>
                  <a:cubicBezTo>
                    <a:pt x="20" y="33"/>
                    <a:pt x="20" y="41"/>
                    <a:pt x="20" y="42"/>
                  </a:cubicBezTo>
                  <a:cubicBezTo>
                    <a:pt x="18" y="42"/>
                    <a:pt x="6" y="42"/>
                    <a:pt x="5" y="42"/>
                  </a:cubicBezTo>
                  <a:cubicBezTo>
                    <a:pt x="5" y="41"/>
                    <a:pt x="5" y="31"/>
                    <a:pt x="5" y="30"/>
                  </a:cubicBezTo>
                  <a:cubicBezTo>
                    <a:pt x="5" y="30"/>
                    <a:pt x="14" y="22"/>
                    <a:pt x="14" y="22"/>
                  </a:cubicBezTo>
                  <a:cubicBezTo>
                    <a:pt x="16" y="22"/>
                    <a:pt x="21" y="22"/>
                    <a:pt x="24" y="19"/>
                  </a:cubicBezTo>
                  <a:cubicBezTo>
                    <a:pt x="26" y="17"/>
                    <a:pt x="26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32" y="6"/>
                    <a:pt x="33" y="5"/>
                  </a:cubicBezTo>
                  <a:cubicBezTo>
                    <a:pt x="34" y="6"/>
                    <a:pt x="36" y="7"/>
                    <a:pt x="38" y="8"/>
                  </a:cubicBezTo>
                  <a:cubicBezTo>
                    <a:pt x="38" y="9"/>
                    <a:pt x="38" y="25"/>
                    <a:pt x="38" y="26"/>
                  </a:cubicBezTo>
                  <a:cubicBezTo>
                    <a:pt x="37" y="26"/>
                    <a:pt x="31" y="26"/>
                    <a:pt x="30" y="26"/>
                  </a:cubicBezTo>
                  <a:cubicBezTo>
                    <a:pt x="30" y="25"/>
                    <a:pt x="30" y="21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21"/>
                    <a:pt x="31" y="24"/>
                    <a:pt x="31" y="24"/>
                  </a:cubicBezTo>
                  <a:lnTo>
                    <a:pt x="35" y="24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26" y="30"/>
                  </a:lnTo>
                  <a:lnTo>
                    <a:pt x="43" y="30"/>
                  </a:lnTo>
                  <a:lnTo>
                    <a:pt x="43" y="4"/>
                  </a:lnTo>
                  <a:lnTo>
                    <a:pt x="42" y="4"/>
                  </a:lnTo>
                  <a:cubicBezTo>
                    <a:pt x="39" y="4"/>
                    <a:pt x="35" y="2"/>
                    <a:pt x="34" y="1"/>
                  </a:cubicBez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2"/>
                  </a:moveTo>
                  <a:cubicBezTo>
                    <a:pt x="35" y="4"/>
                    <a:pt x="39" y="5"/>
                    <a:pt x="41" y="6"/>
                  </a:cubicBezTo>
                  <a:cubicBezTo>
                    <a:pt x="41" y="7"/>
                    <a:pt x="41" y="27"/>
                    <a:pt x="41" y="28"/>
                  </a:cubicBezTo>
                  <a:cubicBezTo>
                    <a:pt x="39" y="28"/>
                    <a:pt x="29" y="28"/>
                    <a:pt x="28" y="28"/>
                  </a:cubicBezTo>
                  <a:cubicBezTo>
                    <a:pt x="28" y="27"/>
                    <a:pt x="28" y="20"/>
                    <a:pt x="28" y="18"/>
                  </a:cubicBezTo>
                  <a:cubicBezTo>
                    <a:pt x="29" y="18"/>
                    <a:pt x="32" y="18"/>
                    <a:pt x="33" y="18"/>
                  </a:cubicBezTo>
                  <a:cubicBezTo>
                    <a:pt x="33" y="19"/>
                    <a:pt x="33" y="21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18"/>
                    <a:pt x="33" y="18"/>
                  </a:cubicBezTo>
                  <a:lnTo>
                    <a:pt x="28" y="1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6"/>
                  </a:lnTo>
                  <a:lnTo>
                    <a:pt x="39" y="6"/>
                  </a:lnTo>
                  <a:cubicBezTo>
                    <a:pt x="37" y="6"/>
                    <a:pt x="34" y="4"/>
                    <a:pt x="33" y="4"/>
                  </a:cubicBezTo>
                  <a:lnTo>
                    <a:pt x="33" y="3"/>
                  </a:lnTo>
                  <a:lnTo>
                    <a:pt x="24" y="11"/>
                  </a:lnTo>
                  <a:lnTo>
                    <a:pt x="24" y="12"/>
                  </a:lnTo>
                  <a:cubicBezTo>
                    <a:pt x="25" y="12"/>
                    <a:pt x="25" y="15"/>
                    <a:pt x="23" y="18"/>
                  </a:cubicBezTo>
                  <a:cubicBezTo>
                    <a:pt x="20" y="21"/>
                    <a:pt x="14" y="20"/>
                    <a:pt x="14" y="20"/>
                  </a:cubicBezTo>
                  <a:lnTo>
                    <a:pt x="3" y="29"/>
                  </a:lnTo>
                  <a:lnTo>
                    <a:pt x="3" y="44"/>
                  </a:lnTo>
                  <a:lnTo>
                    <a:pt x="22" y="44"/>
                  </a:lnTo>
                  <a:lnTo>
                    <a:pt x="22" y="31"/>
                  </a:lnTo>
                  <a:lnTo>
                    <a:pt x="10" y="31"/>
                  </a:lnTo>
                  <a:lnTo>
                    <a:pt x="10" y="36"/>
                  </a:lnTo>
                  <a:cubicBezTo>
                    <a:pt x="10" y="36"/>
                    <a:pt x="13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6"/>
                    <a:pt x="11" y="36"/>
                    <a:pt x="10" y="36"/>
                  </a:cubicBezTo>
                  <a:cubicBezTo>
                    <a:pt x="10" y="35"/>
                    <a:pt x="10" y="31"/>
                    <a:pt x="10" y="30"/>
                  </a:cubicBezTo>
                  <a:cubicBezTo>
                    <a:pt x="11" y="30"/>
                    <a:pt x="21" y="30"/>
                    <a:pt x="22" y="30"/>
                  </a:cubicBezTo>
                  <a:cubicBezTo>
                    <a:pt x="22" y="31"/>
                    <a:pt x="22" y="44"/>
                    <a:pt x="22" y="45"/>
                  </a:cubicBezTo>
                  <a:cubicBezTo>
                    <a:pt x="21" y="45"/>
                    <a:pt x="3" y="45"/>
                    <a:pt x="2" y="45"/>
                  </a:cubicBezTo>
                  <a:cubicBezTo>
                    <a:pt x="2" y="44"/>
                    <a:pt x="2" y="30"/>
                    <a:pt x="2" y="29"/>
                  </a:cubicBezTo>
                  <a:cubicBezTo>
                    <a:pt x="2" y="29"/>
                    <a:pt x="12" y="20"/>
                    <a:pt x="13" y="19"/>
                  </a:cubicBezTo>
                  <a:cubicBezTo>
                    <a:pt x="15" y="20"/>
                    <a:pt x="18" y="21"/>
                    <a:pt x="22" y="18"/>
                  </a:cubicBezTo>
                  <a:cubicBezTo>
                    <a:pt x="23" y="17"/>
                    <a:pt x="24" y="15"/>
                    <a:pt x="24" y="14"/>
                  </a:cubicBezTo>
                  <a:cubicBezTo>
                    <a:pt x="24" y="13"/>
                    <a:pt x="23" y="12"/>
                    <a:pt x="23" y="11"/>
                  </a:cubicBezTo>
                  <a:cubicBezTo>
                    <a:pt x="24" y="10"/>
                    <a:pt x="32" y="3"/>
                    <a:pt x="33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61"/>
            <p:cNvSpPr>
              <a:spLocks noEditPoints="1"/>
            </p:cNvSpPr>
            <p:nvPr/>
          </p:nvSpPr>
          <p:spPr bwMode="auto">
            <a:xfrm>
              <a:off x="1570" y="3019"/>
              <a:ext cx="218" cy="188"/>
            </a:xfrm>
            <a:custGeom>
              <a:avLst/>
              <a:gdLst>
                <a:gd name="T0" fmla="*/ 212532854 w 43"/>
                <a:gd name="T1" fmla="*/ 0 h 37"/>
                <a:gd name="T2" fmla="*/ 134885503 w 43"/>
                <a:gd name="T3" fmla="*/ 56392424 h 37"/>
                <a:gd name="T4" fmla="*/ 303273057 w 43"/>
                <a:gd name="T5" fmla="*/ 219026895 h 37"/>
                <a:gd name="T6" fmla="*/ 247920424 w 43"/>
                <a:gd name="T7" fmla="*/ 115071030 h 37"/>
                <a:gd name="T8" fmla="*/ 190240884 w 43"/>
                <a:gd name="T9" fmla="*/ 171463449 h 37"/>
                <a:gd name="T10" fmla="*/ 258768388 w 43"/>
                <a:gd name="T11" fmla="*/ 103955870 h 37"/>
                <a:gd name="T12" fmla="*/ 303273057 w 43"/>
                <a:gd name="T13" fmla="*/ 45290511 h 37"/>
                <a:gd name="T14" fmla="*/ 405014616 w 43"/>
                <a:gd name="T15" fmla="*/ 103955870 h 37"/>
                <a:gd name="T16" fmla="*/ 369646990 w 43"/>
                <a:gd name="T17" fmla="*/ 171463449 h 37"/>
                <a:gd name="T18" fmla="*/ 405014616 w 43"/>
                <a:gd name="T19" fmla="*/ 219026895 h 37"/>
                <a:gd name="T20" fmla="*/ 369646990 w 43"/>
                <a:gd name="T21" fmla="*/ 263887521 h 37"/>
                <a:gd name="T22" fmla="*/ 405014616 w 43"/>
                <a:gd name="T23" fmla="*/ 309181309 h 37"/>
                <a:gd name="T24" fmla="*/ 270129113 w 43"/>
                <a:gd name="T25" fmla="*/ 379391713 h 37"/>
                <a:gd name="T26" fmla="*/ 55439301 w 43"/>
                <a:gd name="T27" fmla="*/ 298062847 h 37"/>
                <a:gd name="T28" fmla="*/ 157093553 w 43"/>
                <a:gd name="T29" fmla="*/ 309181309 h 37"/>
                <a:gd name="T30" fmla="*/ 113032174 w 43"/>
                <a:gd name="T31" fmla="*/ 356744755 h 37"/>
                <a:gd name="T32" fmla="*/ 212532854 w 43"/>
                <a:gd name="T33" fmla="*/ 252772362 h 37"/>
                <a:gd name="T34" fmla="*/ 0 w 43"/>
                <a:gd name="T35" fmla="*/ 424235658 h 37"/>
                <a:gd name="T36" fmla="*/ 325142964 w 43"/>
                <a:gd name="T37" fmla="*/ 367842614 h 37"/>
                <a:gd name="T38" fmla="*/ 460453917 w 43"/>
                <a:gd name="T39" fmla="*/ 298062847 h 37"/>
                <a:gd name="T40" fmla="*/ 482237288 w 43"/>
                <a:gd name="T41" fmla="*/ 137717987 h 37"/>
                <a:gd name="T42" fmla="*/ 460453917 w 43"/>
                <a:gd name="T43" fmla="*/ 56392424 h 37"/>
                <a:gd name="T44" fmla="*/ 358269712 w 43"/>
                <a:gd name="T45" fmla="*/ 0 h 37"/>
                <a:gd name="T46" fmla="*/ 336503669 w 43"/>
                <a:gd name="T47" fmla="*/ 22646958 h 37"/>
                <a:gd name="T48" fmla="*/ 438157916 w 43"/>
                <a:gd name="T49" fmla="*/ 67507584 h 37"/>
                <a:gd name="T50" fmla="*/ 460453917 w 43"/>
                <a:gd name="T51" fmla="*/ 160364945 h 37"/>
                <a:gd name="T52" fmla="*/ 438157916 w 43"/>
                <a:gd name="T53" fmla="*/ 275419192 h 37"/>
                <a:gd name="T54" fmla="*/ 303273057 w 43"/>
                <a:gd name="T55" fmla="*/ 343011508 h 37"/>
                <a:gd name="T56" fmla="*/ 22295337 w 43"/>
                <a:gd name="T57" fmla="*/ 413137180 h 37"/>
                <a:gd name="T58" fmla="*/ 190240884 w 43"/>
                <a:gd name="T59" fmla="*/ 275419192 h 37"/>
                <a:gd name="T60" fmla="*/ 134885503 w 43"/>
                <a:gd name="T61" fmla="*/ 343011508 h 37"/>
                <a:gd name="T62" fmla="*/ 179389528 w 43"/>
                <a:gd name="T63" fmla="*/ 331912999 h 37"/>
                <a:gd name="T64" fmla="*/ 33143300 w 43"/>
                <a:gd name="T65" fmla="*/ 275419192 h 37"/>
                <a:gd name="T66" fmla="*/ 291999639 w 43"/>
                <a:gd name="T67" fmla="*/ 401588055 h 37"/>
                <a:gd name="T68" fmla="*/ 426801247 w 43"/>
                <a:gd name="T69" fmla="*/ 331912999 h 37"/>
                <a:gd name="T70" fmla="*/ 391500324 w 43"/>
                <a:gd name="T71" fmla="*/ 241673726 h 37"/>
                <a:gd name="T72" fmla="*/ 426801247 w 43"/>
                <a:gd name="T73" fmla="*/ 230124759 h 37"/>
                <a:gd name="T74" fmla="*/ 391500324 w 43"/>
                <a:gd name="T75" fmla="*/ 194110412 h 37"/>
                <a:gd name="T76" fmla="*/ 426801247 w 43"/>
                <a:gd name="T77" fmla="*/ 183008493 h 37"/>
                <a:gd name="T78" fmla="*/ 325142964 w 43"/>
                <a:gd name="T79" fmla="*/ 81308913 h 37"/>
                <a:gd name="T80" fmla="*/ 234319485 w 43"/>
                <a:gd name="T81" fmla="*/ 33745466 h 37"/>
                <a:gd name="T82" fmla="*/ 168028823 w 43"/>
                <a:gd name="T83" fmla="*/ 92424067 h 37"/>
                <a:gd name="T84" fmla="*/ 270129113 w 43"/>
                <a:gd name="T85" fmla="*/ 194110412 h 37"/>
                <a:gd name="T86" fmla="*/ 281064363 w 43"/>
                <a:gd name="T87" fmla="*/ 137717987 h 37"/>
                <a:gd name="T88" fmla="*/ 157093553 w 43"/>
                <a:gd name="T89" fmla="*/ 205208890 h 37"/>
                <a:gd name="T90" fmla="*/ 234319485 w 43"/>
                <a:gd name="T91" fmla="*/ 67507584 h 37"/>
                <a:gd name="T92" fmla="*/ 336503669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31" y="0"/>
                  </a:moveTo>
                  <a:lnTo>
                    <a:pt x="19" y="0"/>
                  </a:lnTo>
                  <a:cubicBezTo>
                    <a:pt x="19" y="0"/>
                    <a:pt x="19" y="4"/>
                    <a:pt x="19" y="5"/>
                  </a:cubicBezTo>
                  <a:cubicBezTo>
                    <a:pt x="17" y="5"/>
                    <a:pt x="12" y="5"/>
                    <a:pt x="12" y="5"/>
                  </a:cubicBezTo>
                  <a:lnTo>
                    <a:pt x="12" y="19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2" y="10"/>
                  </a:lnTo>
                  <a:cubicBezTo>
                    <a:pt x="22" y="10"/>
                    <a:pt x="22" y="14"/>
                    <a:pt x="22" y="15"/>
                  </a:cubicBezTo>
                  <a:cubicBezTo>
                    <a:pt x="21" y="15"/>
                    <a:pt x="18" y="15"/>
                    <a:pt x="17" y="15"/>
                  </a:cubicBezTo>
                  <a:cubicBezTo>
                    <a:pt x="17" y="14"/>
                    <a:pt x="17" y="11"/>
                    <a:pt x="17" y="9"/>
                  </a:cubicBezTo>
                  <a:cubicBezTo>
                    <a:pt x="18" y="9"/>
                    <a:pt x="23" y="9"/>
                    <a:pt x="23" y="9"/>
                  </a:cubicBezTo>
                  <a:cubicBezTo>
                    <a:pt x="23" y="9"/>
                    <a:pt x="23" y="6"/>
                    <a:pt x="23" y="4"/>
                  </a:cubicBezTo>
                  <a:cubicBezTo>
                    <a:pt x="24" y="4"/>
                    <a:pt x="26" y="4"/>
                    <a:pt x="27" y="4"/>
                  </a:cubicBezTo>
                  <a:cubicBezTo>
                    <a:pt x="27" y="5"/>
                    <a:pt x="27" y="9"/>
                    <a:pt x="27" y="9"/>
                  </a:cubicBezTo>
                  <a:cubicBezTo>
                    <a:pt x="27" y="9"/>
                    <a:pt x="35" y="9"/>
                    <a:pt x="36" y="9"/>
                  </a:cubicBezTo>
                  <a:cubicBezTo>
                    <a:pt x="36" y="10"/>
                    <a:pt x="36" y="14"/>
                    <a:pt x="36" y="15"/>
                  </a:cubicBezTo>
                  <a:cubicBezTo>
                    <a:pt x="35" y="15"/>
                    <a:pt x="33" y="15"/>
                    <a:pt x="33" y="15"/>
                  </a:cubicBezTo>
                  <a:lnTo>
                    <a:pt x="33" y="19"/>
                  </a:lnTo>
                  <a:cubicBezTo>
                    <a:pt x="33" y="19"/>
                    <a:pt x="35" y="19"/>
                    <a:pt x="36" y="19"/>
                  </a:cubicBezTo>
                  <a:cubicBezTo>
                    <a:pt x="35" y="19"/>
                    <a:pt x="33" y="19"/>
                    <a:pt x="33" y="19"/>
                  </a:cubicBezTo>
                  <a:lnTo>
                    <a:pt x="33" y="23"/>
                  </a:lnTo>
                  <a:cubicBezTo>
                    <a:pt x="33" y="23"/>
                    <a:pt x="35" y="23"/>
                    <a:pt x="36" y="23"/>
                  </a:cubicBezTo>
                  <a:cubicBezTo>
                    <a:pt x="36" y="24"/>
                    <a:pt x="36" y="26"/>
                    <a:pt x="36" y="27"/>
                  </a:cubicBezTo>
                  <a:cubicBezTo>
                    <a:pt x="34" y="27"/>
                    <a:pt x="24" y="27"/>
                    <a:pt x="24" y="27"/>
                  </a:cubicBezTo>
                  <a:cubicBezTo>
                    <a:pt x="24" y="27"/>
                    <a:pt x="24" y="32"/>
                    <a:pt x="24" y="33"/>
                  </a:cubicBezTo>
                  <a:cubicBezTo>
                    <a:pt x="23" y="33"/>
                    <a:pt x="6" y="33"/>
                    <a:pt x="5" y="33"/>
                  </a:cubicBezTo>
                  <a:cubicBezTo>
                    <a:pt x="5" y="32"/>
                    <a:pt x="5" y="27"/>
                    <a:pt x="5" y="26"/>
                  </a:cubicBezTo>
                  <a:cubicBezTo>
                    <a:pt x="6" y="26"/>
                    <a:pt x="13" y="26"/>
                    <a:pt x="14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3" y="27"/>
                    <a:pt x="10" y="27"/>
                    <a:pt x="10" y="27"/>
                  </a:cubicBezTo>
                  <a:lnTo>
                    <a:pt x="10" y="31"/>
                  </a:lnTo>
                  <a:lnTo>
                    <a:pt x="19" y="31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29" y="37"/>
                  </a:lnTo>
                  <a:cubicBezTo>
                    <a:pt x="29" y="37"/>
                    <a:pt x="29" y="33"/>
                    <a:pt x="29" y="32"/>
                  </a:cubicBezTo>
                  <a:cubicBezTo>
                    <a:pt x="31" y="32"/>
                    <a:pt x="41" y="32"/>
                    <a:pt x="41" y="32"/>
                  </a:cubicBezTo>
                  <a:cubicBezTo>
                    <a:pt x="41" y="32"/>
                    <a:pt x="41" y="27"/>
                    <a:pt x="41" y="26"/>
                  </a:cubicBezTo>
                  <a:cubicBezTo>
                    <a:pt x="42" y="26"/>
                    <a:pt x="43" y="26"/>
                    <a:pt x="43" y="26"/>
                  </a:cubicBezTo>
                  <a:lnTo>
                    <a:pt x="43" y="12"/>
                  </a:lnTo>
                  <a:cubicBezTo>
                    <a:pt x="43" y="12"/>
                    <a:pt x="42" y="12"/>
                    <a:pt x="41" y="12"/>
                  </a:cubicBezTo>
                  <a:cubicBezTo>
                    <a:pt x="41" y="11"/>
                    <a:pt x="41" y="5"/>
                    <a:pt x="41" y="5"/>
                  </a:cubicBezTo>
                  <a:cubicBezTo>
                    <a:pt x="41" y="5"/>
                    <a:pt x="33" y="5"/>
                    <a:pt x="32" y="5"/>
                  </a:cubicBezTo>
                  <a:cubicBezTo>
                    <a:pt x="32" y="4"/>
                    <a:pt x="32" y="0"/>
                    <a:pt x="32" y="0"/>
                  </a:cubicBezTo>
                  <a:lnTo>
                    <a:pt x="31" y="0"/>
                  </a:lnTo>
                  <a:close/>
                  <a:moveTo>
                    <a:pt x="30" y="2"/>
                  </a:moveTo>
                  <a:cubicBezTo>
                    <a:pt x="30" y="3"/>
                    <a:pt x="30" y="6"/>
                    <a:pt x="30" y="6"/>
                  </a:cubicBezTo>
                  <a:cubicBezTo>
                    <a:pt x="30" y="6"/>
                    <a:pt x="38" y="6"/>
                    <a:pt x="39" y="6"/>
                  </a:cubicBezTo>
                  <a:cubicBezTo>
                    <a:pt x="39" y="8"/>
                    <a:pt x="39" y="14"/>
                    <a:pt x="39" y="14"/>
                  </a:cubicBezTo>
                  <a:cubicBezTo>
                    <a:pt x="39" y="14"/>
                    <a:pt x="41" y="14"/>
                    <a:pt x="41" y="14"/>
                  </a:cubicBezTo>
                  <a:cubicBezTo>
                    <a:pt x="41" y="15"/>
                    <a:pt x="41" y="23"/>
                    <a:pt x="41" y="24"/>
                  </a:cubicBezTo>
                  <a:cubicBezTo>
                    <a:pt x="41" y="24"/>
                    <a:pt x="39" y="24"/>
                    <a:pt x="39" y="24"/>
                  </a:cubicBezTo>
                  <a:cubicBezTo>
                    <a:pt x="39" y="24"/>
                    <a:pt x="39" y="29"/>
                    <a:pt x="39" y="30"/>
                  </a:cubicBezTo>
                  <a:cubicBezTo>
                    <a:pt x="38" y="30"/>
                    <a:pt x="27" y="30"/>
                    <a:pt x="27" y="30"/>
                  </a:cubicBezTo>
                  <a:cubicBezTo>
                    <a:pt x="27" y="30"/>
                    <a:pt x="27" y="34"/>
                    <a:pt x="27" y="36"/>
                  </a:cubicBezTo>
                  <a:cubicBezTo>
                    <a:pt x="25" y="36"/>
                    <a:pt x="4" y="36"/>
                    <a:pt x="2" y="36"/>
                  </a:cubicBezTo>
                  <a:cubicBezTo>
                    <a:pt x="2" y="34"/>
                    <a:pt x="2" y="25"/>
                    <a:pt x="2" y="24"/>
                  </a:cubicBezTo>
                  <a:cubicBezTo>
                    <a:pt x="3" y="24"/>
                    <a:pt x="16" y="24"/>
                    <a:pt x="17" y="24"/>
                  </a:cubicBezTo>
                  <a:cubicBezTo>
                    <a:pt x="17" y="25"/>
                    <a:pt x="17" y="29"/>
                    <a:pt x="17" y="30"/>
                  </a:cubicBezTo>
                  <a:cubicBezTo>
                    <a:pt x="16" y="30"/>
                    <a:pt x="13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6" y="29"/>
                    <a:pt x="16" y="29"/>
                  </a:cubicBezTo>
                  <a:lnTo>
                    <a:pt x="16" y="24"/>
                  </a:lnTo>
                  <a:lnTo>
                    <a:pt x="3" y="24"/>
                  </a:lnTo>
                  <a:lnTo>
                    <a:pt x="3" y="35"/>
                  </a:lnTo>
                  <a:lnTo>
                    <a:pt x="26" y="35"/>
                  </a:lnTo>
                  <a:cubicBezTo>
                    <a:pt x="26" y="35"/>
                    <a:pt x="26" y="30"/>
                    <a:pt x="26" y="29"/>
                  </a:cubicBezTo>
                  <a:cubicBezTo>
                    <a:pt x="28" y="29"/>
                    <a:pt x="38" y="29"/>
                    <a:pt x="38" y="29"/>
                  </a:cubicBezTo>
                  <a:lnTo>
                    <a:pt x="38" y="21"/>
                  </a:lnTo>
                  <a:cubicBezTo>
                    <a:pt x="38" y="21"/>
                    <a:pt x="36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6" y="20"/>
                    <a:pt x="38" y="20"/>
                    <a:pt x="38" y="20"/>
                  </a:cubicBezTo>
                  <a:lnTo>
                    <a:pt x="38" y="17"/>
                  </a:lnTo>
                  <a:cubicBezTo>
                    <a:pt x="38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6" y="16"/>
                    <a:pt x="38" y="16"/>
                    <a:pt x="38" y="16"/>
                  </a:cubicBezTo>
                  <a:lnTo>
                    <a:pt x="38" y="7"/>
                  </a:lnTo>
                  <a:cubicBezTo>
                    <a:pt x="38" y="7"/>
                    <a:pt x="30" y="7"/>
                    <a:pt x="29" y="7"/>
                  </a:cubicBezTo>
                  <a:cubicBezTo>
                    <a:pt x="29" y="6"/>
                    <a:pt x="29" y="3"/>
                    <a:pt x="29" y="3"/>
                  </a:cubicBezTo>
                  <a:lnTo>
                    <a:pt x="21" y="3"/>
                  </a:lnTo>
                  <a:cubicBezTo>
                    <a:pt x="21" y="3"/>
                    <a:pt x="21" y="7"/>
                    <a:pt x="21" y="8"/>
                  </a:cubicBezTo>
                  <a:cubicBezTo>
                    <a:pt x="20" y="8"/>
                    <a:pt x="15" y="8"/>
                    <a:pt x="15" y="8"/>
                  </a:cubicBezTo>
                  <a:lnTo>
                    <a:pt x="15" y="17"/>
                  </a:lnTo>
                  <a:lnTo>
                    <a:pt x="24" y="17"/>
                  </a:lnTo>
                  <a:cubicBezTo>
                    <a:pt x="24" y="17"/>
                    <a:pt x="24" y="13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7"/>
                    <a:pt x="25" y="18"/>
                  </a:cubicBezTo>
                  <a:cubicBezTo>
                    <a:pt x="24" y="18"/>
                    <a:pt x="16" y="18"/>
                    <a:pt x="14" y="18"/>
                  </a:cubicBezTo>
                  <a:cubicBezTo>
                    <a:pt x="14" y="16"/>
                    <a:pt x="14" y="8"/>
                    <a:pt x="14" y="6"/>
                  </a:cubicBezTo>
                  <a:cubicBezTo>
                    <a:pt x="16" y="6"/>
                    <a:pt x="21" y="6"/>
                    <a:pt x="21" y="6"/>
                  </a:cubicBezTo>
                  <a:cubicBezTo>
                    <a:pt x="21" y="6"/>
                    <a:pt x="21" y="3"/>
                    <a:pt x="21" y="2"/>
                  </a:cubicBezTo>
                  <a:cubicBezTo>
                    <a:pt x="22" y="2"/>
                    <a:pt x="28" y="2"/>
                    <a:pt x="30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62"/>
            <p:cNvSpPr>
              <a:spLocks noEditPoints="1"/>
            </p:cNvSpPr>
            <p:nvPr/>
          </p:nvSpPr>
          <p:spPr bwMode="auto">
            <a:xfrm>
              <a:off x="1351" y="3019"/>
              <a:ext cx="279" cy="183"/>
            </a:xfrm>
            <a:custGeom>
              <a:avLst/>
              <a:gdLst>
                <a:gd name="T0" fmla="*/ 382735888 w 55"/>
                <a:gd name="T1" fmla="*/ 0 h 36"/>
                <a:gd name="T2" fmla="*/ 238037595 w 55"/>
                <a:gd name="T3" fmla="*/ 138224063 h 36"/>
                <a:gd name="T4" fmla="*/ 157834865 w 55"/>
                <a:gd name="T5" fmla="*/ 208654506 h 36"/>
                <a:gd name="T6" fmla="*/ 135444446 w 55"/>
                <a:gd name="T7" fmla="*/ 208654506 h 36"/>
                <a:gd name="T8" fmla="*/ 10974014 w 55"/>
                <a:gd name="T9" fmla="*/ 333019344 h 36"/>
                <a:gd name="T10" fmla="*/ 66638922 w 55"/>
                <a:gd name="T11" fmla="*/ 414684832 h 36"/>
                <a:gd name="T12" fmla="*/ 406846601 w 55"/>
                <a:gd name="T13" fmla="*/ 253652198 h 36"/>
                <a:gd name="T14" fmla="*/ 224473914 w 55"/>
                <a:gd name="T15" fmla="*/ 346891852 h 36"/>
                <a:gd name="T16" fmla="*/ 315667230 w 55"/>
                <a:gd name="T17" fmla="*/ 299168583 h 36"/>
                <a:gd name="T18" fmla="*/ 271398757 w 55"/>
                <a:gd name="T19" fmla="*/ 299168583 h 36"/>
                <a:gd name="T20" fmla="*/ 349031658 w 55"/>
                <a:gd name="T21" fmla="*/ 380745927 h 36"/>
                <a:gd name="T22" fmla="*/ 80202735 w 55"/>
                <a:gd name="T23" fmla="*/ 321893091 h 36"/>
                <a:gd name="T24" fmla="*/ 260428786 w 55"/>
                <a:gd name="T25" fmla="*/ 231379014 h 36"/>
                <a:gd name="T26" fmla="*/ 293789947 w 55"/>
                <a:gd name="T27" fmla="*/ 138224063 h 36"/>
                <a:gd name="T28" fmla="*/ 564765664 w 55"/>
                <a:gd name="T29" fmla="*/ 45517183 h 36"/>
                <a:gd name="T30" fmla="*/ 429234393 w 55"/>
                <a:gd name="T31" fmla="*/ 194799362 h 36"/>
                <a:gd name="T32" fmla="*/ 451624808 w 55"/>
                <a:gd name="T33" fmla="*/ 115516249 h 36"/>
                <a:gd name="T34" fmla="*/ 495876582 w 55"/>
                <a:gd name="T35" fmla="*/ 160944515 h 36"/>
                <a:gd name="T36" fmla="*/ 371419475 w 55"/>
                <a:gd name="T37" fmla="*/ 81577344 h 36"/>
                <a:gd name="T38" fmla="*/ 620430415 w 55"/>
                <a:gd name="T39" fmla="*/ 242505170 h 36"/>
                <a:gd name="T40" fmla="*/ 609457050 w 55"/>
                <a:gd name="T41" fmla="*/ 0 h 36"/>
                <a:gd name="T42" fmla="*/ 598483037 w 55"/>
                <a:gd name="T43" fmla="*/ 219800761 h 36"/>
                <a:gd name="T44" fmla="*/ 395956658 w 55"/>
                <a:gd name="T45" fmla="*/ 92706905 h 36"/>
                <a:gd name="T46" fmla="*/ 473569588 w 55"/>
                <a:gd name="T47" fmla="*/ 138224063 h 36"/>
                <a:gd name="T48" fmla="*/ 473569588 w 55"/>
                <a:gd name="T49" fmla="*/ 104369348 h 36"/>
                <a:gd name="T50" fmla="*/ 406846601 w 55"/>
                <a:gd name="T51" fmla="*/ 208654506 h 36"/>
                <a:gd name="T52" fmla="*/ 587069259 w 55"/>
                <a:gd name="T53" fmla="*/ 22724508 h 36"/>
                <a:gd name="T54" fmla="*/ 271398757 w 55"/>
                <a:gd name="T55" fmla="*/ 127093856 h 36"/>
                <a:gd name="T56" fmla="*/ 249028182 w 55"/>
                <a:gd name="T57" fmla="*/ 219800761 h 36"/>
                <a:gd name="T58" fmla="*/ 146861496 w 55"/>
                <a:gd name="T59" fmla="*/ 231379014 h 36"/>
                <a:gd name="T60" fmla="*/ 55668180 w 55"/>
                <a:gd name="T61" fmla="*/ 321893091 h 36"/>
                <a:gd name="T62" fmla="*/ 91192672 w 55"/>
                <a:gd name="T63" fmla="*/ 391875463 h 36"/>
                <a:gd name="T64" fmla="*/ 371419475 w 55"/>
                <a:gd name="T65" fmla="*/ 391875463 h 36"/>
                <a:gd name="T66" fmla="*/ 249028182 w 55"/>
                <a:gd name="T67" fmla="*/ 276461409 h 36"/>
                <a:gd name="T68" fmla="*/ 304763956 w 55"/>
                <a:gd name="T69" fmla="*/ 321893091 h 36"/>
                <a:gd name="T70" fmla="*/ 249028182 w 55"/>
                <a:gd name="T71" fmla="*/ 333019344 h 36"/>
                <a:gd name="T72" fmla="*/ 382735888 w 55"/>
                <a:gd name="T73" fmla="*/ 276461409 h 36"/>
                <a:gd name="T74" fmla="*/ 80202735 w 55"/>
                <a:gd name="T75" fmla="*/ 403453070 h 36"/>
                <a:gd name="T76" fmla="*/ 146861496 w 55"/>
                <a:gd name="T77" fmla="*/ 231379014 h 36"/>
                <a:gd name="T78" fmla="*/ 271398757 w 55"/>
                <a:gd name="T79" fmla="*/ 160944515 h 36"/>
                <a:gd name="T80" fmla="*/ 395956658 w 55"/>
                <a:gd name="T81" fmla="*/ 11146901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36">
                  <a:moveTo>
                    <a:pt x="54" y="0"/>
                  </a:moveTo>
                  <a:lnTo>
                    <a:pt x="34" y="0"/>
                  </a:lnTo>
                  <a:lnTo>
                    <a:pt x="20" y="11"/>
                  </a:lnTo>
                  <a:lnTo>
                    <a:pt x="21" y="12"/>
                  </a:lnTo>
                  <a:cubicBezTo>
                    <a:pt x="22" y="13"/>
                    <a:pt x="23" y="15"/>
                    <a:pt x="20" y="17"/>
                  </a:cubicBezTo>
                  <a:cubicBezTo>
                    <a:pt x="18" y="20"/>
                    <a:pt x="14" y="18"/>
                    <a:pt x="14" y="18"/>
                  </a:cubicBezTo>
                  <a:lnTo>
                    <a:pt x="13" y="18"/>
                  </a:lnTo>
                  <a:lnTo>
                    <a:pt x="12" y="18"/>
                  </a:lnTo>
                  <a:lnTo>
                    <a:pt x="0" y="28"/>
                  </a:lnTo>
                  <a:lnTo>
                    <a:pt x="1" y="29"/>
                  </a:lnTo>
                  <a:cubicBezTo>
                    <a:pt x="3" y="30"/>
                    <a:pt x="5" y="34"/>
                    <a:pt x="6" y="36"/>
                  </a:cubicBezTo>
                  <a:lnTo>
                    <a:pt x="36" y="36"/>
                  </a:lnTo>
                  <a:lnTo>
                    <a:pt x="36" y="22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28" y="26"/>
                  </a:lnTo>
                  <a:cubicBezTo>
                    <a:pt x="28" y="26"/>
                    <a:pt x="25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30" y="26"/>
                    <a:pt x="31" y="26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29" y="33"/>
                    <a:pt x="11" y="33"/>
                    <a:pt x="9" y="33"/>
                  </a:cubicBezTo>
                  <a:cubicBezTo>
                    <a:pt x="9" y="31"/>
                    <a:pt x="8" y="29"/>
                    <a:pt x="7" y="28"/>
                  </a:cubicBezTo>
                  <a:cubicBezTo>
                    <a:pt x="8" y="27"/>
                    <a:pt x="13" y="23"/>
                    <a:pt x="14" y="22"/>
                  </a:cubicBezTo>
                  <a:cubicBezTo>
                    <a:pt x="16" y="23"/>
                    <a:pt x="20" y="23"/>
                    <a:pt x="23" y="20"/>
                  </a:cubicBezTo>
                  <a:cubicBezTo>
                    <a:pt x="25" y="19"/>
                    <a:pt x="26" y="16"/>
                    <a:pt x="26" y="14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1"/>
                    <a:pt x="35" y="4"/>
                    <a:pt x="35" y="4"/>
                  </a:cubicBezTo>
                  <a:cubicBezTo>
                    <a:pt x="36" y="4"/>
                    <a:pt x="48" y="4"/>
                    <a:pt x="50" y="4"/>
                  </a:cubicBezTo>
                  <a:cubicBezTo>
                    <a:pt x="50" y="5"/>
                    <a:pt x="50" y="15"/>
                    <a:pt x="50" y="17"/>
                  </a:cubicBezTo>
                  <a:cubicBezTo>
                    <a:pt x="48" y="17"/>
                    <a:pt x="39" y="17"/>
                    <a:pt x="38" y="17"/>
                  </a:cubicBezTo>
                  <a:cubicBezTo>
                    <a:pt x="38" y="16"/>
                    <a:pt x="38" y="11"/>
                    <a:pt x="38" y="10"/>
                  </a:cubicBezTo>
                  <a:cubicBezTo>
                    <a:pt x="39" y="10"/>
                    <a:pt x="39" y="10"/>
                    <a:pt x="40" y="10"/>
                  </a:cubicBezTo>
                  <a:cubicBezTo>
                    <a:pt x="40" y="11"/>
                    <a:pt x="40" y="14"/>
                    <a:pt x="40" y="14"/>
                  </a:cubicBezTo>
                  <a:lnTo>
                    <a:pt x="44" y="14"/>
                  </a:lnTo>
                  <a:lnTo>
                    <a:pt x="45" y="7"/>
                  </a:lnTo>
                  <a:lnTo>
                    <a:pt x="33" y="7"/>
                  </a:lnTo>
                  <a:lnTo>
                    <a:pt x="33" y="21"/>
                  </a:lnTo>
                  <a:lnTo>
                    <a:pt x="55" y="21"/>
                  </a:lnTo>
                  <a:lnTo>
                    <a:pt x="55" y="0"/>
                  </a:lnTo>
                  <a:lnTo>
                    <a:pt x="54" y="0"/>
                  </a:lnTo>
                  <a:close/>
                  <a:moveTo>
                    <a:pt x="53" y="1"/>
                  </a:moveTo>
                  <a:cubicBezTo>
                    <a:pt x="53" y="3"/>
                    <a:pt x="53" y="18"/>
                    <a:pt x="53" y="19"/>
                  </a:cubicBezTo>
                  <a:cubicBezTo>
                    <a:pt x="51" y="19"/>
                    <a:pt x="37" y="19"/>
                    <a:pt x="35" y="19"/>
                  </a:cubicBezTo>
                  <a:cubicBezTo>
                    <a:pt x="35" y="18"/>
                    <a:pt x="35" y="10"/>
                    <a:pt x="35" y="8"/>
                  </a:cubicBezTo>
                  <a:cubicBezTo>
                    <a:pt x="37" y="8"/>
                    <a:pt x="41" y="8"/>
                    <a:pt x="43" y="8"/>
                  </a:cubicBezTo>
                  <a:cubicBezTo>
                    <a:pt x="43" y="9"/>
                    <a:pt x="43" y="11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9"/>
                    <a:pt x="42" y="9"/>
                  </a:cubicBezTo>
                  <a:lnTo>
                    <a:pt x="36" y="9"/>
                  </a:lnTo>
                  <a:lnTo>
                    <a:pt x="36" y="18"/>
                  </a:lnTo>
                  <a:lnTo>
                    <a:pt x="52" y="18"/>
                  </a:lnTo>
                  <a:lnTo>
                    <a:pt x="52" y="2"/>
                  </a:lnTo>
                  <a:lnTo>
                    <a:pt x="35" y="2"/>
                  </a:lnTo>
                  <a:lnTo>
                    <a:pt x="24" y="11"/>
                  </a:lnTo>
                  <a:lnTo>
                    <a:pt x="24" y="12"/>
                  </a:lnTo>
                  <a:cubicBezTo>
                    <a:pt x="24" y="12"/>
                    <a:pt x="25" y="17"/>
                    <a:pt x="22" y="19"/>
                  </a:cubicBezTo>
                  <a:cubicBezTo>
                    <a:pt x="19" y="21"/>
                    <a:pt x="15" y="21"/>
                    <a:pt x="14" y="21"/>
                  </a:cubicBezTo>
                  <a:lnTo>
                    <a:pt x="13" y="20"/>
                  </a:lnTo>
                  <a:lnTo>
                    <a:pt x="13" y="21"/>
                  </a:lnTo>
                  <a:lnTo>
                    <a:pt x="5" y="28"/>
                  </a:lnTo>
                  <a:cubicBezTo>
                    <a:pt x="6" y="29"/>
                    <a:pt x="8" y="32"/>
                    <a:pt x="8" y="34"/>
                  </a:cubicBezTo>
                  <a:lnTo>
                    <a:pt x="33" y="34"/>
                  </a:lnTo>
                  <a:lnTo>
                    <a:pt x="33" y="24"/>
                  </a:lnTo>
                  <a:lnTo>
                    <a:pt x="22" y="24"/>
                  </a:lnTo>
                  <a:lnTo>
                    <a:pt x="22" y="28"/>
                  </a:lnTo>
                  <a:cubicBezTo>
                    <a:pt x="22" y="28"/>
                    <a:pt x="25" y="28"/>
                    <a:pt x="27" y="28"/>
                  </a:cubicBezTo>
                  <a:cubicBezTo>
                    <a:pt x="27" y="28"/>
                    <a:pt x="27" y="28"/>
                    <a:pt x="27" y="29"/>
                  </a:cubicBezTo>
                  <a:cubicBezTo>
                    <a:pt x="25" y="29"/>
                    <a:pt x="23" y="29"/>
                    <a:pt x="22" y="29"/>
                  </a:cubicBezTo>
                  <a:cubicBezTo>
                    <a:pt x="22" y="28"/>
                    <a:pt x="22" y="25"/>
                    <a:pt x="22" y="24"/>
                  </a:cubicBezTo>
                  <a:cubicBezTo>
                    <a:pt x="24" y="24"/>
                    <a:pt x="32" y="24"/>
                    <a:pt x="34" y="24"/>
                  </a:cubicBezTo>
                  <a:cubicBezTo>
                    <a:pt x="34" y="25"/>
                    <a:pt x="34" y="33"/>
                    <a:pt x="34" y="35"/>
                  </a:cubicBezTo>
                  <a:cubicBezTo>
                    <a:pt x="32" y="35"/>
                    <a:pt x="8" y="35"/>
                    <a:pt x="7" y="35"/>
                  </a:cubicBezTo>
                  <a:cubicBezTo>
                    <a:pt x="7" y="33"/>
                    <a:pt x="5" y="30"/>
                    <a:pt x="3" y="28"/>
                  </a:cubicBezTo>
                  <a:cubicBezTo>
                    <a:pt x="4" y="27"/>
                    <a:pt x="13" y="20"/>
                    <a:pt x="13" y="20"/>
                  </a:cubicBezTo>
                  <a:cubicBezTo>
                    <a:pt x="15" y="20"/>
                    <a:pt x="19" y="21"/>
                    <a:pt x="22" y="18"/>
                  </a:cubicBezTo>
                  <a:cubicBezTo>
                    <a:pt x="23" y="17"/>
                    <a:pt x="24" y="16"/>
                    <a:pt x="24" y="14"/>
                  </a:cubicBezTo>
                  <a:cubicBezTo>
                    <a:pt x="24" y="13"/>
                    <a:pt x="23" y="12"/>
                    <a:pt x="23" y="11"/>
                  </a:cubicBezTo>
                  <a:cubicBezTo>
                    <a:pt x="24" y="10"/>
                    <a:pt x="34" y="2"/>
                    <a:pt x="35" y="1"/>
                  </a:cubicBezTo>
                  <a:cubicBezTo>
                    <a:pt x="35" y="1"/>
                    <a:pt x="51" y="1"/>
                    <a:pt x="53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63"/>
            <p:cNvSpPr>
              <a:spLocks noEditPoints="1"/>
            </p:cNvSpPr>
            <p:nvPr/>
          </p:nvSpPr>
          <p:spPr bwMode="auto">
            <a:xfrm>
              <a:off x="1295" y="2785"/>
              <a:ext cx="219" cy="188"/>
            </a:xfrm>
            <a:custGeom>
              <a:avLst/>
              <a:gdLst>
                <a:gd name="T0" fmla="*/ 152080802 w 43"/>
                <a:gd name="T1" fmla="*/ 0 h 37"/>
                <a:gd name="T2" fmla="*/ 82847685 w 43"/>
                <a:gd name="T3" fmla="*/ 22646958 h 37"/>
                <a:gd name="T4" fmla="*/ 0 w 43"/>
                <a:gd name="T5" fmla="*/ 137717987 h 37"/>
                <a:gd name="T6" fmla="*/ 212343138 w 43"/>
                <a:gd name="T7" fmla="*/ 424235658 h 37"/>
                <a:gd name="T8" fmla="*/ 82847685 w 43"/>
                <a:gd name="T9" fmla="*/ 241673726 h 37"/>
                <a:gd name="T10" fmla="*/ 140786803 w 43"/>
                <a:gd name="T11" fmla="*/ 320797839 h 37"/>
                <a:gd name="T12" fmla="*/ 152080802 w 43"/>
                <a:gd name="T13" fmla="*/ 286534479 h 37"/>
                <a:gd name="T14" fmla="*/ 57507134 w 43"/>
                <a:gd name="T15" fmla="*/ 379391713 h 37"/>
                <a:gd name="T16" fmla="*/ 140786803 w 43"/>
                <a:gd name="T17" fmla="*/ 183008493 h 37"/>
                <a:gd name="T18" fmla="*/ 200528389 w 43"/>
                <a:gd name="T19" fmla="*/ 67507584 h 37"/>
                <a:gd name="T20" fmla="*/ 258032075 w 43"/>
                <a:gd name="T21" fmla="*/ 103955870 h 37"/>
                <a:gd name="T22" fmla="*/ 258032075 w 43"/>
                <a:gd name="T23" fmla="*/ 103955870 h 37"/>
                <a:gd name="T24" fmla="*/ 304247853 w 43"/>
                <a:gd name="T25" fmla="*/ 67507584 h 37"/>
                <a:gd name="T26" fmla="*/ 387548277 w 43"/>
                <a:gd name="T27" fmla="*/ 160364945 h 37"/>
                <a:gd name="T28" fmla="*/ 447268981 w 43"/>
                <a:gd name="T29" fmla="*/ 194110412 h 37"/>
                <a:gd name="T30" fmla="*/ 375715295 w 43"/>
                <a:gd name="T31" fmla="*/ 263887521 h 37"/>
                <a:gd name="T32" fmla="*/ 304247853 w 43"/>
                <a:gd name="T33" fmla="*/ 205208890 h 37"/>
                <a:gd name="T34" fmla="*/ 364421297 w 43"/>
                <a:gd name="T35" fmla="*/ 160364945 h 37"/>
                <a:gd name="T36" fmla="*/ 246740720 w 43"/>
                <a:gd name="T37" fmla="*/ 309181309 h 37"/>
                <a:gd name="T38" fmla="*/ 447268981 w 43"/>
                <a:gd name="T39" fmla="*/ 241673726 h 37"/>
                <a:gd name="T40" fmla="*/ 504776115 w 43"/>
                <a:gd name="T41" fmla="*/ 115071030 h 37"/>
                <a:gd name="T42" fmla="*/ 447268981 w 43"/>
                <a:gd name="T43" fmla="*/ 22646958 h 37"/>
                <a:gd name="T44" fmla="*/ 341314393 w 43"/>
                <a:gd name="T45" fmla="*/ 0 h 37"/>
                <a:gd name="T46" fmla="*/ 318208294 w 43"/>
                <a:gd name="T47" fmla="*/ 22646958 h 37"/>
                <a:gd name="T48" fmla="*/ 421945186 w 43"/>
                <a:gd name="T49" fmla="*/ 33745466 h 37"/>
                <a:gd name="T50" fmla="*/ 481666563 w 43"/>
                <a:gd name="T51" fmla="*/ 126602828 h 37"/>
                <a:gd name="T52" fmla="*/ 421945186 w 43"/>
                <a:gd name="T53" fmla="*/ 219026895 h 37"/>
                <a:gd name="T54" fmla="*/ 269761480 w 43"/>
                <a:gd name="T55" fmla="*/ 286534479 h 37"/>
                <a:gd name="T56" fmla="*/ 341314393 w 43"/>
                <a:gd name="T57" fmla="*/ 171463449 h 37"/>
                <a:gd name="T58" fmla="*/ 281141622 w 43"/>
                <a:gd name="T59" fmla="*/ 183008493 h 37"/>
                <a:gd name="T60" fmla="*/ 398822173 w 43"/>
                <a:gd name="T61" fmla="*/ 275419192 h 37"/>
                <a:gd name="T62" fmla="*/ 470375213 w 43"/>
                <a:gd name="T63" fmla="*/ 219026895 h 37"/>
                <a:gd name="T64" fmla="*/ 410565070 w 43"/>
                <a:gd name="T65" fmla="*/ 137717987 h 37"/>
                <a:gd name="T66" fmla="*/ 281141622 w 43"/>
                <a:gd name="T67" fmla="*/ 45290511 h 37"/>
                <a:gd name="T68" fmla="*/ 269761480 w 43"/>
                <a:gd name="T69" fmla="*/ 81308913 h 37"/>
                <a:gd name="T70" fmla="*/ 234925171 w 43"/>
                <a:gd name="T71" fmla="*/ 56392424 h 37"/>
                <a:gd name="T72" fmla="*/ 223634493 w 43"/>
                <a:gd name="T73" fmla="*/ 81308913 h 37"/>
                <a:gd name="T74" fmla="*/ 117680577 w 43"/>
                <a:gd name="T75" fmla="*/ 56392424 h 37"/>
                <a:gd name="T76" fmla="*/ 34397581 w 43"/>
                <a:gd name="T77" fmla="*/ 171463449 h 37"/>
                <a:gd name="T78" fmla="*/ 175187680 w 43"/>
                <a:gd name="T79" fmla="*/ 401588055 h 37"/>
                <a:gd name="T80" fmla="*/ 117680577 w 43"/>
                <a:gd name="T81" fmla="*/ 263887521 h 37"/>
                <a:gd name="T82" fmla="*/ 105953916 w 43"/>
                <a:gd name="T83" fmla="*/ 309181309 h 37"/>
                <a:gd name="T84" fmla="*/ 186931229 w 43"/>
                <a:gd name="T85" fmla="*/ 252772362 h 37"/>
                <a:gd name="T86" fmla="*/ 23106232 w 43"/>
                <a:gd name="T87" fmla="*/ 401588055 h 37"/>
                <a:gd name="T88" fmla="*/ 94573800 w 43"/>
                <a:gd name="T89" fmla="*/ 160364945 h 37"/>
                <a:gd name="T90" fmla="*/ 175187680 w 43"/>
                <a:gd name="T91" fmla="*/ 33745466 h 37"/>
                <a:gd name="T92" fmla="*/ 318208294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13" y="0"/>
                  </a:lnTo>
                  <a:cubicBezTo>
                    <a:pt x="13" y="0"/>
                    <a:pt x="13" y="1"/>
                    <a:pt x="13" y="2"/>
                  </a:cubicBezTo>
                  <a:cubicBezTo>
                    <a:pt x="12" y="2"/>
                    <a:pt x="7" y="2"/>
                    <a:pt x="7" y="2"/>
                  </a:cubicBezTo>
                  <a:cubicBezTo>
                    <a:pt x="7" y="2"/>
                    <a:pt x="7" y="11"/>
                    <a:pt x="7" y="12"/>
                  </a:cubicBezTo>
                  <a:cubicBezTo>
                    <a:pt x="5" y="12"/>
                    <a:pt x="0" y="12"/>
                    <a:pt x="0" y="12"/>
                  </a:cubicBezTo>
                  <a:lnTo>
                    <a:pt x="0" y="37"/>
                  </a:lnTo>
                  <a:lnTo>
                    <a:pt x="18" y="37"/>
                  </a:lnTo>
                  <a:lnTo>
                    <a:pt x="18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12" y="28"/>
                  </a:lnTo>
                  <a:cubicBezTo>
                    <a:pt x="12" y="28"/>
                    <a:pt x="12" y="26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32"/>
                    <a:pt x="13" y="33"/>
                  </a:cubicBezTo>
                  <a:cubicBezTo>
                    <a:pt x="12" y="33"/>
                    <a:pt x="7" y="33"/>
                    <a:pt x="5" y="33"/>
                  </a:cubicBezTo>
                  <a:cubicBezTo>
                    <a:pt x="5" y="32"/>
                    <a:pt x="5" y="18"/>
                    <a:pt x="5" y="16"/>
                  </a:cubicBezTo>
                  <a:cubicBezTo>
                    <a:pt x="6" y="16"/>
                    <a:pt x="12" y="16"/>
                    <a:pt x="12" y="16"/>
                  </a:cubicBezTo>
                  <a:cubicBezTo>
                    <a:pt x="12" y="16"/>
                    <a:pt x="12" y="8"/>
                    <a:pt x="12" y="6"/>
                  </a:cubicBezTo>
                  <a:cubicBezTo>
                    <a:pt x="13" y="6"/>
                    <a:pt x="15" y="6"/>
                    <a:pt x="17" y="6"/>
                  </a:cubicBezTo>
                  <a:cubicBezTo>
                    <a:pt x="17" y="7"/>
                    <a:pt x="17" y="9"/>
                    <a:pt x="17" y="9"/>
                  </a:cubicBezTo>
                  <a:lnTo>
                    <a:pt x="22" y="9"/>
                  </a:lnTo>
                  <a:cubicBezTo>
                    <a:pt x="22" y="9"/>
                    <a:pt x="22" y="7"/>
                    <a:pt x="22" y="6"/>
                  </a:cubicBezTo>
                  <a:cubicBezTo>
                    <a:pt x="22" y="7"/>
                    <a:pt x="22" y="9"/>
                    <a:pt x="22" y="9"/>
                  </a:cubicBezTo>
                  <a:lnTo>
                    <a:pt x="26" y="9"/>
                  </a:lnTo>
                  <a:cubicBezTo>
                    <a:pt x="26" y="9"/>
                    <a:pt x="26" y="7"/>
                    <a:pt x="26" y="6"/>
                  </a:cubicBezTo>
                  <a:cubicBezTo>
                    <a:pt x="28" y="6"/>
                    <a:pt x="32" y="6"/>
                    <a:pt x="33" y="6"/>
                  </a:cubicBezTo>
                  <a:cubicBezTo>
                    <a:pt x="33" y="7"/>
                    <a:pt x="33" y="14"/>
                    <a:pt x="33" y="14"/>
                  </a:cubicBezTo>
                  <a:cubicBezTo>
                    <a:pt x="33" y="14"/>
                    <a:pt x="37" y="14"/>
                    <a:pt x="38" y="14"/>
                  </a:cubicBezTo>
                  <a:cubicBezTo>
                    <a:pt x="38" y="15"/>
                    <a:pt x="38" y="16"/>
                    <a:pt x="38" y="17"/>
                  </a:cubicBezTo>
                  <a:cubicBezTo>
                    <a:pt x="37" y="17"/>
                    <a:pt x="32" y="17"/>
                    <a:pt x="32" y="17"/>
                  </a:cubicBezTo>
                  <a:cubicBezTo>
                    <a:pt x="32" y="17"/>
                    <a:pt x="32" y="22"/>
                    <a:pt x="32" y="23"/>
                  </a:cubicBezTo>
                  <a:cubicBezTo>
                    <a:pt x="31" y="23"/>
                    <a:pt x="27" y="23"/>
                    <a:pt x="26" y="23"/>
                  </a:cubicBezTo>
                  <a:cubicBezTo>
                    <a:pt x="26" y="22"/>
                    <a:pt x="26" y="19"/>
                    <a:pt x="26" y="18"/>
                  </a:cubicBezTo>
                  <a:cubicBezTo>
                    <a:pt x="27" y="18"/>
                    <a:pt x="31" y="18"/>
                    <a:pt x="31" y="18"/>
                  </a:cubicBezTo>
                  <a:lnTo>
                    <a:pt x="31" y="14"/>
                  </a:lnTo>
                  <a:lnTo>
                    <a:pt x="21" y="14"/>
                  </a:lnTo>
                  <a:lnTo>
                    <a:pt x="21" y="27"/>
                  </a:lnTo>
                  <a:lnTo>
                    <a:pt x="38" y="27"/>
                  </a:lnTo>
                  <a:cubicBezTo>
                    <a:pt x="38" y="27"/>
                    <a:pt x="38" y="22"/>
                    <a:pt x="38" y="21"/>
                  </a:cubicBezTo>
                  <a:cubicBezTo>
                    <a:pt x="39" y="21"/>
                    <a:pt x="43" y="21"/>
                    <a:pt x="43" y="21"/>
                  </a:cubicBezTo>
                  <a:lnTo>
                    <a:pt x="43" y="10"/>
                  </a:lnTo>
                  <a:cubicBezTo>
                    <a:pt x="43" y="10"/>
                    <a:pt x="39" y="10"/>
                    <a:pt x="38" y="10"/>
                  </a:cubicBezTo>
                  <a:cubicBezTo>
                    <a:pt x="38" y="8"/>
                    <a:pt x="38" y="2"/>
                    <a:pt x="38" y="2"/>
                  </a:cubicBezTo>
                  <a:cubicBezTo>
                    <a:pt x="38" y="2"/>
                    <a:pt x="31" y="2"/>
                    <a:pt x="29" y="2"/>
                  </a:cubicBezTo>
                  <a:cubicBezTo>
                    <a:pt x="29" y="1"/>
                    <a:pt x="29" y="0"/>
                    <a:pt x="29" y="0"/>
                  </a:cubicBezTo>
                  <a:lnTo>
                    <a:pt x="28" y="0"/>
                  </a:lnTo>
                  <a:close/>
                  <a:moveTo>
                    <a:pt x="27" y="2"/>
                  </a:moveTo>
                  <a:cubicBezTo>
                    <a:pt x="27" y="2"/>
                    <a:pt x="27" y="3"/>
                    <a:pt x="27" y="3"/>
                  </a:cubicBezTo>
                  <a:cubicBezTo>
                    <a:pt x="27" y="3"/>
                    <a:pt x="34" y="3"/>
                    <a:pt x="36" y="3"/>
                  </a:cubicBezTo>
                  <a:cubicBezTo>
                    <a:pt x="36" y="5"/>
                    <a:pt x="36" y="11"/>
                    <a:pt x="36" y="11"/>
                  </a:cubicBezTo>
                  <a:cubicBezTo>
                    <a:pt x="36" y="11"/>
                    <a:pt x="40" y="11"/>
                    <a:pt x="41" y="11"/>
                  </a:cubicBezTo>
                  <a:cubicBezTo>
                    <a:pt x="41" y="13"/>
                    <a:pt x="41" y="18"/>
                    <a:pt x="41" y="19"/>
                  </a:cubicBezTo>
                  <a:cubicBezTo>
                    <a:pt x="40" y="19"/>
                    <a:pt x="36" y="19"/>
                    <a:pt x="36" y="19"/>
                  </a:cubicBezTo>
                  <a:cubicBezTo>
                    <a:pt x="36" y="19"/>
                    <a:pt x="36" y="24"/>
                    <a:pt x="36" y="25"/>
                  </a:cubicBezTo>
                  <a:cubicBezTo>
                    <a:pt x="34" y="25"/>
                    <a:pt x="24" y="25"/>
                    <a:pt x="23" y="25"/>
                  </a:cubicBezTo>
                  <a:cubicBezTo>
                    <a:pt x="23" y="24"/>
                    <a:pt x="23" y="17"/>
                    <a:pt x="23" y="15"/>
                  </a:cubicBezTo>
                  <a:cubicBezTo>
                    <a:pt x="24" y="15"/>
                    <a:pt x="28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4" y="16"/>
                    <a:pt x="24" y="16"/>
                  </a:cubicBezTo>
                  <a:lnTo>
                    <a:pt x="24" y="24"/>
                  </a:lnTo>
                  <a:lnTo>
                    <a:pt x="34" y="24"/>
                  </a:lnTo>
                  <a:cubicBezTo>
                    <a:pt x="34" y="24"/>
                    <a:pt x="34" y="20"/>
                    <a:pt x="34" y="19"/>
                  </a:cubicBezTo>
                  <a:cubicBezTo>
                    <a:pt x="36" y="19"/>
                    <a:pt x="40" y="19"/>
                    <a:pt x="40" y="19"/>
                  </a:cubicBezTo>
                  <a:lnTo>
                    <a:pt x="40" y="12"/>
                  </a:lnTo>
                  <a:cubicBezTo>
                    <a:pt x="40" y="12"/>
                    <a:pt x="36" y="12"/>
                    <a:pt x="35" y="12"/>
                  </a:cubicBezTo>
                  <a:cubicBezTo>
                    <a:pt x="35" y="11"/>
                    <a:pt x="35" y="4"/>
                    <a:pt x="35" y="4"/>
                  </a:cubicBezTo>
                  <a:lnTo>
                    <a:pt x="24" y="4"/>
                  </a:lnTo>
                  <a:cubicBezTo>
                    <a:pt x="24" y="4"/>
                    <a:pt x="24" y="6"/>
                    <a:pt x="24" y="7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lnTo>
                    <a:pt x="20" y="5"/>
                  </a:ln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5"/>
                  </a:cubicBezTo>
                  <a:lnTo>
                    <a:pt x="10" y="5"/>
                  </a:lnTo>
                  <a:cubicBezTo>
                    <a:pt x="10" y="5"/>
                    <a:pt x="10" y="13"/>
                    <a:pt x="10" y="15"/>
                  </a:cubicBezTo>
                  <a:cubicBezTo>
                    <a:pt x="8" y="15"/>
                    <a:pt x="3" y="15"/>
                    <a:pt x="3" y="15"/>
                  </a:cubicBezTo>
                  <a:lnTo>
                    <a:pt x="3" y="35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0" y="23"/>
                  </a:lnTo>
                  <a:cubicBezTo>
                    <a:pt x="10" y="23"/>
                    <a:pt x="10" y="26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6"/>
                    <a:pt x="9" y="23"/>
                    <a:pt x="9" y="22"/>
                  </a:cubicBezTo>
                  <a:cubicBezTo>
                    <a:pt x="10" y="22"/>
                    <a:pt x="15" y="22"/>
                    <a:pt x="16" y="22"/>
                  </a:cubicBezTo>
                  <a:cubicBezTo>
                    <a:pt x="16" y="24"/>
                    <a:pt x="16" y="34"/>
                    <a:pt x="16" y="35"/>
                  </a:cubicBezTo>
                  <a:cubicBezTo>
                    <a:pt x="14" y="35"/>
                    <a:pt x="4" y="35"/>
                    <a:pt x="2" y="35"/>
                  </a:cubicBezTo>
                  <a:cubicBezTo>
                    <a:pt x="2" y="34"/>
                    <a:pt x="2" y="15"/>
                    <a:pt x="2" y="14"/>
                  </a:cubicBezTo>
                  <a:cubicBezTo>
                    <a:pt x="3" y="14"/>
                    <a:pt x="8" y="14"/>
                    <a:pt x="8" y="14"/>
                  </a:cubicBezTo>
                  <a:cubicBezTo>
                    <a:pt x="8" y="14"/>
                    <a:pt x="8" y="5"/>
                    <a:pt x="8" y="3"/>
                  </a:cubicBezTo>
                  <a:cubicBezTo>
                    <a:pt x="10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7" y="2"/>
                    <a:pt x="26" y="2"/>
                    <a:pt x="27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64"/>
            <p:cNvSpPr>
              <a:spLocks noEditPoints="1"/>
            </p:cNvSpPr>
            <p:nvPr/>
          </p:nvSpPr>
          <p:spPr bwMode="auto">
            <a:xfrm>
              <a:off x="1300" y="2922"/>
              <a:ext cx="218" cy="239"/>
            </a:xfrm>
            <a:custGeom>
              <a:avLst/>
              <a:gdLst>
                <a:gd name="T0" fmla="*/ 201176159 w 43"/>
                <a:gd name="T1" fmla="*/ 0 h 47"/>
                <a:gd name="T2" fmla="*/ 391500324 w 43"/>
                <a:gd name="T3" fmla="*/ 209263340 h 47"/>
                <a:gd name="T4" fmla="*/ 291999639 w 43"/>
                <a:gd name="T5" fmla="*/ 104623384 h 47"/>
                <a:gd name="T6" fmla="*/ 347438945 w 43"/>
                <a:gd name="T7" fmla="*/ 150253417 h 47"/>
                <a:gd name="T8" fmla="*/ 258768388 w 43"/>
                <a:gd name="T9" fmla="*/ 161422629 h 47"/>
                <a:gd name="T10" fmla="*/ 426801247 w 43"/>
                <a:gd name="T11" fmla="*/ 45630165 h 47"/>
                <a:gd name="T12" fmla="*/ 325142964 w 43"/>
                <a:gd name="T13" fmla="*/ 288834287 h 47"/>
                <a:gd name="T14" fmla="*/ 179389528 w 43"/>
                <a:gd name="T15" fmla="*/ 381855822 h 47"/>
                <a:gd name="T16" fmla="*/ 113032174 w 43"/>
                <a:gd name="T17" fmla="*/ 473024534 h 47"/>
                <a:gd name="T18" fmla="*/ 55439301 w 43"/>
                <a:gd name="T19" fmla="*/ 232034243 h 47"/>
                <a:gd name="T20" fmla="*/ 146162313 w 43"/>
                <a:gd name="T21" fmla="*/ 311604518 h 47"/>
                <a:gd name="T22" fmla="*/ 134885503 w 43"/>
                <a:gd name="T23" fmla="*/ 266063384 h 47"/>
                <a:gd name="T24" fmla="*/ 77222541 w 43"/>
                <a:gd name="T25" fmla="*/ 347826835 h 47"/>
                <a:gd name="T26" fmla="*/ 190240884 w 43"/>
                <a:gd name="T27" fmla="*/ 195363416 h 47"/>
                <a:gd name="T28" fmla="*/ 0 w 43"/>
                <a:gd name="T29" fmla="*/ 486479079 h 47"/>
                <a:gd name="T30" fmla="*/ 101658282 w 43"/>
                <a:gd name="T31" fmla="*/ 532021038 h 47"/>
                <a:gd name="T32" fmla="*/ 247920424 w 43"/>
                <a:gd name="T33" fmla="*/ 416227902 h 47"/>
                <a:gd name="T34" fmla="*/ 247920424 w 43"/>
                <a:gd name="T35" fmla="*/ 347826835 h 47"/>
                <a:gd name="T36" fmla="*/ 336503669 w 43"/>
                <a:gd name="T37" fmla="*/ 347826835 h 47"/>
                <a:gd name="T38" fmla="*/ 482237288 w 43"/>
                <a:gd name="T39" fmla="*/ 209263340 h 47"/>
                <a:gd name="T40" fmla="*/ 471305277 w 43"/>
                <a:gd name="T41" fmla="*/ 0 h 47"/>
                <a:gd name="T42" fmla="*/ 460453917 w 43"/>
                <a:gd name="T43" fmla="*/ 195363416 h 47"/>
                <a:gd name="T44" fmla="*/ 234319485 w 43"/>
                <a:gd name="T45" fmla="*/ 334461039 h 47"/>
                <a:gd name="T46" fmla="*/ 223468129 w 43"/>
                <a:gd name="T47" fmla="*/ 416227902 h 47"/>
                <a:gd name="T48" fmla="*/ 22295337 w 43"/>
                <a:gd name="T49" fmla="*/ 473024534 h 47"/>
                <a:gd name="T50" fmla="*/ 168028823 w 43"/>
                <a:gd name="T51" fmla="*/ 209263340 h 47"/>
                <a:gd name="T52" fmla="*/ 101658282 w 43"/>
                <a:gd name="T53" fmla="*/ 322757697 h 47"/>
                <a:gd name="T54" fmla="*/ 113032174 w 43"/>
                <a:gd name="T55" fmla="*/ 277215764 h 47"/>
                <a:gd name="T56" fmla="*/ 168028823 w 43"/>
                <a:gd name="T57" fmla="*/ 322757697 h 47"/>
                <a:gd name="T58" fmla="*/ 33143300 w 43"/>
                <a:gd name="T59" fmla="*/ 220415848 h 47"/>
                <a:gd name="T60" fmla="*/ 33143300 w 43"/>
                <a:gd name="T61" fmla="*/ 461422716 h 47"/>
                <a:gd name="T62" fmla="*/ 113032174 w 43"/>
                <a:gd name="T63" fmla="*/ 498080251 h 47"/>
                <a:gd name="T64" fmla="*/ 212532854 w 43"/>
                <a:gd name="T65" fmla="*/ 404626751 h 47"/>
                <a:gd name="T66" fmla="*/ 325142964 w 43"/>
                <a:gd name="T67" fmla="*/ 311604518 h 47"/>
                <a:gd name="T68" fmla="*/ 449093192 w 43"/>
                <a:gd name="T69" fmla="*/ 195363416 h 47"/>
                <a:gd name="T70" fmla="*/ 234319485 w 43"/>
                <a:gd name="T71" fmla="*/ 33940787 h 47"/>
                <a:gd name="T72" fmla="*/ 358269712 w 43"/>
                <a:gd name="T73" fmla="*/ 184193557 h 47"/>
                <a:gd name="T74" fmla="*/ 314207689 w 43"/>
                <a:gd name="T75" fmla="*/ 127394287 h 47"/>
                <a:gd name="T76" fmla="*/ 369646990 w 43"/>
                <a:gd name="T77" fmla="*/ 115792464 h 47"/>
                <a:gd name="T78" fmla="*/ 223468129 w 43"/>
                <a:gd name="T79" fmla="*/ 195363416 h 47"/>
                <a:gd name="T80" fmla="*/ 460453917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42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35" y="18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26" y="13"/>
                  </a:lnTo>
                  <a:cubicBezTo>
                    <a:pt x="26" y="13"/>
                    <a:pt x="29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29" y="14"/>
                    <a:pt x="24" y="14"/>
                    <a:pt x="23" y="14"/>
                  </a:cubicBezTo>
                  <a:cubicBezTo>
                    <a:pt x="23" y="13"/>
                    <a:pt x="23" y="6"/>
                    <a:pt x="23" y="4"/>
                  </a:cubicBezTo>
                  <a:cubicBezTo>
                    <a:pt x="24" y="4"/>
                    <a:pt x="36" y="4"/>
                    <a:pt x="38" y="4"/>
                  </a:cubicBezTo>
                  <a:cubicBezTo>
                    <a:pt x="38" y="6"/>
                    <a:pt x="38" y="16"/>
                    <a:pt x="38" y="17"/>
                  </a:cubicBezTo>
                  <a:cubicBezTo>
                    <a:pt x="37" y="17"/>
                    <a:pt x="29" y="24"/>
                    <a:pt x="29" y="25"/>
                  </a:cubicBezTo>
                  <a:cubicBezTo>
                    <a:pt x="27" y="25"/>
                    <a:pt x="22" y="24"/>
                    <a:pt x="19" y="27"/>
                  </a:cubicBezTo>
                  <a:cubicBezTo>
                    <a:pt x="17" y="29"/>
                    <a:pt x="16" y="32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ubicBezTo>
                    <a:pt x="16" y="36"/>
                    <a:pt x="11" y="40"/>
                    <a:pt x="10" y="41"/>
                  </a:cubicBezTo>
                  <a:cubicBezTo>
                    <a:pt x="9" y="41"/>
                    <a:pt x="6" y="39"/>
                    <a:pt x="5" y="39"/>
                  </a:cubicBezTo>
                  <a:cubicBezTo>
                    <a:pt x="5" y="38"/>
                    <a:pt x="5" y="22"/>
                    <a:pt x="5" y="20"/>
                  </a:cubicBezTo>
                  <a:cubicBezTo>
                    <a:pt x="6" y="20"/>
                    <a:pt x="11" y="20"/>
                    <a:pt x="13" y="20"/>
                  </a:cubicBezTo>
                  <a:cubicBezTo>
                    <a:pt x="13" y="22"/>
                    <a:pt x="13" y="25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3"/>
                  </a:cubicBezTo>
                  <a:lnTo>
                    <a:pt x="7" y="23"/>
                  </a:lnTo>
                  <a:lnTo>
                    <a:pt x="7" y="30"/>
                  </a:lnTo>
                  <a:lnTo>
                    <a:pt x="17" y="3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42"/>
                  </a:lnTo>
                  <a:lnTo>
                    <a:pt x="1" y="42"/>
                  </a:lnTo>
                  <a:cubicBezTo>
                    <a:pt x="3" y="43"/>
                    <a:pt x="8" y="45"/>
                    <a:pt x="9" y="46"/>
                  </a:cubicBezTo>
                  <a:lnTo>
                    <a:pt x="9" y="47"/>
                  </a:lnTo>
                  <a:lnTo>
                    <a:pt x="22" y="36"/>
                  </a:lnTo>
                  <a:lnTo>
                    <a:pt x="22" y="35"/>
                  </a:lnTo>
                  <a:cubicBezTo>
                    <a:pt x="21" y="35"/>
                    <a:pt x="20" y="32"/>
                    <a:pt x="22" y="30"/>
                  </a:cubicBezTo>
                  <a:cubicBezTo>
                    <a:pt x="25" y="28"/>
                    <a:pt x="27" y="28"/>
                    <a:pt x="29" y="29"/>
                  </a:cubicBezTo>
                  <a:lnTo>
                    <a:pt x="30" y="30"/>
                  </a:lnTo>
                  <a:lnTo>
                    <a:pt x="30" y="29"/>
                  </a:lnTo>
                  <a:lnTo>
                    <a:pt x="43" y="18"/>
                  </a:lnTo>
                  <a:lnTo>
                    <a:pt x="43" y="0"/>
                  </a:lnTo>
                  <a:lnTo>
                    <a:pt x="42" y="0"/>
                  </a:lnTo>
                  <a:close/>
                  <a:moveTo>
                    <a:pt x="41" y="2"/>
                  </a:moveTo>
                  <a:cubicBezTo>
                    <a:pt x="41" y="3"/>
                    <a:pt x="41" y="17"/>
                    <a:pt x="41" y="17"/>
                  </a:cubicBezTo>
                  <a:cubicBezTo>
                    <a:pt x="40" y="18"/>
                    <a:pt x="30" y="27"/>
                    <a:pt x="29" y="28"/>
                  </a:cubicBezTo>
                  <a:cubicBezTo>
                    <a:pt x="28" y="27"/>
                    <a:pt x="25" y="26"/>
                    <a:pt x="21" y="29"/>
                  </a:cubicBezTo>
                  <a:cubicBezTo>
                    <a:pt x="19" y="30"/>
                    <a:pt x="19" y="31"/>
                    <a:pt x="19" y="33"/>
                  </a:cubicBezTo>
                  <a:cubicBezTo>
                    <a:pt x="19" y="34"/>
                    <a:pt x="19" y="35"/>
                    <a:pt x="20" y="36"/>
                  </a:cubicBezTo>
                  <a:cubicBezTo>
                    <a:pt x="19" y="36"/>
                    <a:pt x="11" y="43"/>
                    <a:pt x="10" y="44"/>
                  </a:cubicBezTo>
                  <a:cubicBezTo>
                    <a:pt x="8" y="43"/>
                    <a:pt x="4" y="41"/>
                    <a:pt x="2" y="41"/>
                  </a:cubicBezTo>
                  <a:cubicBezTo>
                    <a:pt x="2" y="40"/>
                    <a:pt x="2" y="20"/>
                    <a:pt x="2" y="18"/>
                  </a:cubicBezTo>
                  <a:cubicBezTo>
                    <a:pt x="4" y="18"/>
                    <a:pt x="13" y="18"/>
                    <a:pt x="15" y="18"/>
                  </a:cubicBezTo>
                  <a:cubicBezTo>
                    <a:pt x="15" y="19"/>
                    <a:pt x="15" y="27"/>
                    <a:pt x="15" y="28"/>
                  </a:cubicBezTo>
                  <a:cubicBezTo>
                    <a:pt x="14" y="28"/>
                    <a:pt x="10" y="28"/>
                    <a:pt x="9" y="28"/>
                  </a:cubicBezTo>
                  <a:cubicBezTo>
                    <a:pt x="9" y="27"/>
                    <a:pt x="9" y="25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8"/>
                    <a:pt x="10" y="28"/>
                  </a:cubicBezTo>
                  <a:lnTo>
                    <a:pt x="15" y="28"/>
                  </a:lnTo>
                  <a:lnTo>
                    <a:pt x="15" y="19"/>
                  </a:lnTo>
                  <a:lnTo>
                    <a:pt x="3" y="19"/>
                  </a:lnTo>
                  <a:lnTo>
                    <a:pt x="3" y="40"/>
                  </a:lnTo>
                  <a:cubicBezTo>
                    <a:pt x="5" y="41"/>
                    <a:pt x="8" y="42"/>
                    <a:pt x="9" y="43"/>
                  </a:cubicBezTo>
                  <a:lnTo>
                    <a:pt x="10" y="43"/>
                  </a:lnTo>
                  <a:lnTo>
                    <a:pt x="19" y="36"/>
                  </a:lnTo>
                  <a:lnTo>
                    <a:pt x="19" y="35"/>
                  </a:lnTo>
                  <a:cubicBezTo>
                    <a:pt x="18" y="35"/>
                    <a:pt x="18" y="31"/>
                    <a:pt x="20" y="29"/>
                  </a:cubicBezTo>
                  <a:cubicBezTo>
                    <a:pt x="23" y="26"/>
                    <a:pt x="29" y="26"/>
                    <a:pt x="29" y="27"/>
                  </a:cubicBezTo>
                  <a:lnTo>
                    <a:pt x="40" y="17"/>
                  </a:lnTo>
                  <a:lnTo>
                    <a:pt x="40" y="3"/>
                  </a:lnTo>
                  <a:lnTo>
                    <a:pt x="21" y="3"/>
                  </a:lnTo>
                  <a:lnTo>
                    <a:pt x="21" y="16"/>
                  </a:lnTo>
                  <a:lnTo>
                    <a:pt x="32" y="16"/>
                  </a:lnTo>
                  <a:lnTo>
                    <a:pt x="32" y="11"/>
                  </a:lnTo>
                  <a:cubicBezTo>
                    <a:pt x="32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2" y="10"/>
                    <a:pt x="33" y="10"/>
                  </a:cubicBezTo>
                  <a:cubicBezTo>
                    <a:pt x="33" y="12"/>
                    <a:pt x="33" y="16"/>
                    <a:pt x="33" y="17"/>
                  </a:cubicBezTo>
                  <a:cubicBezTo>
                    <a:pt x="31" y="17"/>
                    <a:pt x="22" y="17"/>
                    <a:pt x="20" y="17"/>
                  </a:cubicBezTo>
                  <a:cubicBezTo>
                    <a:pt x="20" y="15"/>
                    <a:pt x="20" y="3"/>
                    <a:pt x="20" y="2"/>
                  </a:cubicBezTo>
                  <a:cubicBezTo>
                    <a:pt x="22" y="2"/>
                    <a:pt x="39" y="2"/>
                    <a:pt x="41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" name="Rectangle 65"/>
            <p:cNvSpPr>
              <a:spLocks noChangeArrowheads="1"/>
            </p:cNvSpPr>
            <p:nvPr/>
          </p:nvSpPr>
          <p:spPr bwMode="auto">
            <a:xfrm>
              <a:off x="1783" y="3121"/>
              <a:ext cx="2189" cy="15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43" name="Rectangle 66"/>
            <p:cNvSpPr>
              <a:spLocks noChangeArrowheads="1"/>
            </p:cNvSpPr>
            <p:nvPr/>
          </p:nvSpPr>
          <p:spPr bwMode="auto">
            <a:xfrm>
              <a:off x="1407" y="1566"/>
              <a:ext cx="15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44" name="Rectangle 67"/>
            <p:cNvSpPr>
              <a:spLocks noChangeArrowheads="1"/>
            </p:cNvSpPr>
            <p:nvPr/>
          </p:nvSpPr>
          <p:spPr bwMode="auto">
            <a:xfrm>
              <a:off x="1382" y="1566"/>
              <a:ext cx="15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45" name="Rectangle 68"/>
            <p:cNvSpPr>
              <a:spLocks noChangeArrowheads="1"/>
            </p:cNvSpPr>
            <p:nvPr/>
          </p:nvSpPr>
          <p:spPr bwMode="auto">
            <a:xfrm>
              <a:off x="4333" y="1566"/>
              <a:ext cx="20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46" name="Rectangle 69"/>
            <p:cNvSpPr>
              <a:spLocks noChangeArrowheads="1"/>
            </p:cNvSpPr>
            <p:nvPr/>
          </p:nvSpPr>
          <p:spPr bwMode="auto">
            <a:xfrm>
              <a:off x="4358" y="1566"/>
              <a:ext cx="20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71" name="Freeform 70"/>
            <p:cNvSpPr>
              <a:spLocks noEditPoints="1"/>
            </p:cNvSpPr>
            <p:nvPr/>
          </p:nvSpPr>
          <p:spPr bwMode="auto">
            <a:xfrm>
              <a:off x="3972" y="3019"/>
              <a:ext cx="218" cy="188"/>
            </a:xfrm>
            <a:custGeom>
              <a:avLst/>
              <a:gdLst>
                <a:gd name="T0" fmla="*/ 123950252 w 43"/>
                <a:gd name="T1" fmla="*/ 0 h 37"/>
                <a:gd name="T2" fmla="*/ 22295337 w 43"/>
                <a:gd name="T3" fmla="*/ 56392424 h 37"/>
                <a:gd name="T4" fmla="*/ 0 w 43"/>
                <a:gd name="T5" fmla="*/ 137717987 h 37"/>
                <a:gd name="T6" fmla="*/ 22295337 w 43"/>
                <a:gd name="T7" fmla="*/ 298062847 h 37"/>
                <a:gd name="T8" fmla="*/ 157093553 w 43"/>
                <a:gd name="T9" fmla="*/ 367842614 h 37"/>
                <a:gd name="T10" fmla="*/ 482237288 w 43"/>
                <a:gd name="T11" fmla="*/ 424235658 h 37"/>
                <a:gd name="T12" fmla="*/ 270129113 w 43"/>
                <a:gd name="T13" fmla="*/ 252772362 h 37"/>
                <a:gd name="T14" fmla="*/ 369646990 w 43"/>
                <a:gd name="T15" fmla="*/ 356744755 h 37"/>
                <a:gd name="T16" fmla="*/ 314207689 w 43"/>
                <a:gd name="T17" fmla="*/ 309181309 h 37"/>
                <a:gd name="T18" fmla="*/ 426801247 w 43"/>
                <a:gd name="T19" fmla="*/ 298062847 h 37"/>
                <a:gd name="T20" fmla="*/ 201176159 w 43"/>
                <a:gd name="T21" fmla="*/ 379391713 h 37"/>
                <a:gd name="T22" fmla="*/ 77222541 w 43"/>
                <a:gd name="T23" fmla="*/ 309181309 h 37"/>
                <a:gd name="T24" fmla="*/ 113032174 w 43"/>
                <a:gd name="T25" fmla="*/ 263887521 h 37"/>
                <a:gd name="T26" fmla="*/ 77222541 w 43"/>
                <a:gd name="T27" fmla="*/ 219026895 h 37"/>
                <a:gd name="T28" fmla="*/ 113032174 w 43"/>
                <a:gd name="T29" fmla="*/ 171463449 h 37"/>
                <a:gd name="T30" fmla="*/ 77222541 w 43"/>
                <a:gd name="T31" fmla="*/ 103955870 h 37"/>
                <a:gd name="T32" fmla="*/ 179389528 w 43"/>
                <a:gd name="T33" fmla="*/ 45290511 h 37"/>
                <a:gd name="T34" fmla="*/ 223468129 w 43"/>
                <a:gd name="T35" fmla="*/ 103955870 h 37"/>
                <a:gd name="T36" fmla="*/ 291999639 w 43"/>
                <a:gd name="T37" fmla="*/ 171463449 h 37"/>
                <a:gd name="T38" fmla="*/ 223468129 w 43"/>
                <a:gd name="T39" fmla="*/ 115071030 h 37"/>
                <a:gd name="T40" fmla="*/ 179389528 w 43"/>
                <a:gd name="T41" fmla="*/ 219026895 h 37"/>
                <a:gd name="T42" fmla="*/ 336503669 w 43"/>
                <a:gd name="T43" fmla="*/ 56392424 h 37"/>
                <a:gd name="T44" fmla="*/ 270129113 w 43"/>
                <a:gd name="T45" fmla="*/ 0 h 37"/>
                <a:gd name="T46" fmla="*/ 247920424 w 43"/>
                <a:gd name="T47" fmla="*/ 22646958 h 37"/>
                <a:gd name="T48" fmla="*/ 325142964 w 43"/>
                <a:gd name="T49" fmla="*/ 67507584 h 37"/>
                <a:gd name="T50" fmla="*/ 190240884 w 43"/>
                <a:gd name="T51" fmla="*/ 205208890 h 37"/>
                <a:gd name="T52" fmla="*/ 201176159 w 43"/>
                <a:gd name="T53" fmla="*/ 137717987 h 37"/>
                <a:gd name="T54" fmla="*/ 314207689 w 43"/>
                <a:gd name="T55" fmla="*/ 194110412 h 37"/>
                <a:gd name="T56" fmla="*/ 247920424 w 43"/>
                <a:gd name="T57" fmla="*/ 92424067 h 37"/>
                <a:gd name="T58" fmla="*/ 157093553 w 43"/>
                <a:gd name="T59" fmla="*/ 33745466 h 37"/>
                <a:gd name="T60" fmla="*/ 55439301 w 43"/>
                <a:gd name="T61" fmla="*/ 81308913 h 37"/>
                <a:gd name="T62" fmla="*/ 90823479 w 43"/>
                <a:gd name="T63" fmla="*/ 183008493 h 37"/>
                <a:gd name="T64" fmla="*/ 55439301 w 43"/>
                <a:gd name="T65" fmla="*/ 194110412 h 37"/>
                <a:gd name="T66" fmla="*/ 90823479 w 43"/>
                <a:gd name="T67" fmla="*/ 230124759 h 37"/>
                <a:gd name="T68" fmla="*/ 55439301 w 43"/>
                <a:gd name="T69" fmla="*/ 241673726 h 37"/>
                <a:gd name="T70" fmla="*/ 190240884 w 43"/>
                <a:gd name="T71" fmla="*/ 331912999 h 37"/>
                <a:gd name="T72" fmla="*/ 449093192 w 43"/>
                <a:gd name="T73" fmla="*/ 401588055 h 37"/>
                <a:gd name="T74" fmla="*/ 291999639 w 43"/>
                <a:gd name="T75" fmla="*/ 275419192 h 37"/>
                <a:gd name="T76" fmla="*/ 347438945 w 43"/>
                <a:gd name="T77" fmla="*/ 331912999 h 37"/>
                <a:gd name="T78" fmla="*/ 281064363 w 43"/>
                <a:gd name="T79" fmla="*/ 343011508 h 37"/>
                <a:gd name="T80" fmla="*/ 460453917 w 43"/>
                <a:gd name="T81" fmla="*/ 275419192 h 37"/>
                <a:gd name="T82" fmla="*/ 179389528 w 43"/>
                <a:gd name="T83" fmla="*/ 413137180 h 37"/>
                <a:gd name="T84" fmla="*/ 33143300 w 43"/>
                <a:gd name="T85" fmla="*/ 343011508 h 37"/>
                <a:gd name="T86" fmla="*/ 10935275 w 43"/>
                <a:gd name="T87" fmla="*/ 275419192 h 37"/>
                <a:gd name="T88" fmla="*/ 44078576 w 43"/>
                <a:gd name="T89" fmla="*/ 160364945 h 37"/>
                <a:gd name="T90" fmla="*/ 146162313 w 43"/>
                <a:gd name="T91" fmla="*/ 67507584 h 37"/>
                <a:gd name="T92" fmla="*/ 247920424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23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5"/>
                  </a:cubicBezTo>
                  <a:cubicBezTo>
                    <a:pt x="9" y="5"/>
                    <a:pt x="2" y="5"/>
                    <a:pt x="2" y="5"/>
                  </a:cubicBezTo>
                  <a:cubicBezTo>
                    <a:pt x="2" y="5"/>
                    <a:pt x="2" y="11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lnTo>
                    <a:pt x="0" y="26"/>
                  </a:lnTo>
                  <a:cubicBezTo>
                    <a:pt x="0" y="26"/>
                    <a:pt x="1" y="26"/>
                    <a:pt x="2" y="26"/>
                  </a:cubicBezTo>
                  <a:cubicBezTo>
                    <a:pt x="2" y="27"/>
                    <a:pt x="2" y="32"/>
                    <a:pt x="2" y="32"/>
                  </a:cubicBezTo>
                  <a:cubicBezTo>
                    <a:pt x="2" y="32"/>
                    <a:pt x="12" y="32"/>
                    <a:pt x="14" y="32"/>
                  </a:cubicBezTo>
                  <a:cubicBezTo>
                    <a:pt x="14" y="33"/>
                    <a:pt x="14" y="37"/>
                    <a:pt x="14" y="37"/>
                  </a:cubicBezTo>
                  <a:lnTo>
                    <a:pt x="43" y="37"/>
                  </a:lnTo>
                  <a:lnTo>
                    <a:pt x="43" y="22"/>
                  </a:lnTo>
                  <a:lnTo>
                    <a:pt x="24" y="22"/>
                  </a:lnTo>
                  <a:lnTo>
                    <a:pt x="24" y="31"/>
                  </a:lnTo>
                  <a:lnTo>
                    <a:pt x="33" y="31"/>
                  </a:lnTo>
                  <a:lnTo>
                    <a:pt x="33" y="27"/>
                  </a:lnTo>
                  <a:cubicBezTo>
                    <a:pt x="33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30" y="26"/>
                    <a:pt x="36" y="26"/>
                    <a:pt x="38" y="26"/>
                  </a:cubicBezTo>
                  <a:cubicBezTo>
                    <a:pt x="38" y="27"/>
                    <a:pt x="38" y="32"/>
                    <a:pt x="38" y="33"/>
                  </a:cubicBezTo>
                  <a:cubicBezTo>
                    <a:pt x="36" y="33"/>
                    <a:pt x="20" y="33"/>
                    <a:pt x="18" y="33"/>
                  </a:cubicBezTo>
                  <a:cubicBezTo>
                    <a:pt x="18" y="32"/>
                    <a:pt x="18" y="27"/>
                    <a:pt x="18" y="27"/>
                  </a:cubicBezTo>
                  <a:cubicBezTo>
                    <a:pt x="18" y="27"/>
                    <a:pt x="8" y="27"/>
                    <a:pt x="7" y="27"/>
                  </a:cubicBezTo>
                  <a:cubicBezTo>
                    <a:pt x="7" y="26"/>
                    <a:pt x="7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lnTo>
                    <a:pt x="10" y="19"/>
                  </a:lnTo>
                  <a:cubicBezTo>
                    <a:pt x="10" y="19"/>
                    <a:pt x="8" y="19"/>
                    <a:pt x="7" y="19"/>
                  </a:cubicBezTo>
                  <a:cubicBezTo>
                    <a:pt x="8" y="19"/>
                    <a:pt x="10" y="19"/>
                    <a:pt x="10" y="19"/>
                  </a:cubicBezTo>
                  <a:lnTo>
                    <a:pt x="10" y="15"/>
                  </a:lnTo>
                  <a:cubicBezTo>
                    <a:pt x="10" y="15"/>
                    <a:pt x="8" y="15"/>
                    <a:pt x="7" y="15"/>
                  </a:cubicBezTo>
                  <a:cubicBezTo>
                    <a:pt x="7" y="14"/>
                    <a:pt x="7" y="10"/>
                    <a:pt x="7" y="9"/>
                  </a:cubicBezTo>
                  <a:cubicBezTo>
                    <a:pt x="8" y="9"/>
                    <a:pt x="16" y="9"/>
                    <a:pt x="16" y="9"/>
                  </a:cubicBezTo>
                  <a:cubicBezTo>
                    <a:pt x="16" y="9"/>
                    <a:pt x="16" y="5"/>
                    <a:pt x="16" y="4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0" y="6"/>
                    <a:pt x="20" y="9"/>
                    <a:pt x="20" y="9"/>
                  </a:cubicBezTo>
                  <a:cubicBezTo>
                    <a:pt x="20" y="9"/>
                    <a:pt x="25" y="9"/>
                    <a:pt x="26" y="9"/>
                  </a:cubicBezTo>
                  <a:cubicBezTo>
                    <a:pt x="26" y="11"/>
                    <a:pt x="26" y="14"/>
                    <a:pt x="26" y="15"/>
                  </a:cubicBezTo>
                  <a:cubicBezTo>
                    <a:pt x="25" y="15"/>
                    <a:pt x="22" y="15"/>
                    <a:pt x="20" y="15"/>
                  </a:cubicBezTo>
                  <a:cubicBezTo>
                    <a:pt x="20" y="14"/>
                    <a:pt x="20" y="10"/>
                    <a:pt x="20" y="10"/>
                  </a:cubicBezTo>
                  <a:lnTo>
                    <a:pt x="16" y="10"/>
                  </a:lnTo>
                  <a:lnTo>
                    <a:pt x="16" y="19"/>
                  </a:lnTo>
                  <a:lnTo>
                    <a:pt x="30" y="19"/>
                  </a:lnTo>
                  <a:lnTo>
                    <a:pt x="30" y="5"/>
                  </a:lnTo>
                  <a:cubicBezTo>
                    <a:pt x="30" y="5"/>
                    <a:pt x="25" y="5"/>
                    <a:pt x="24" y="5"/>
                  </a:cubicBezTo>
                  <a:cubicBezTo>
                    <a:pt x="24" y="4"/>
                    <a:pt x="24" y="0"/>
                    <a:pt x="24" y="0"/>
                  </a:cubicBezTo>
                  <a:lnTo>
                    <a:pt x="23" y="0"/>
                  </a:lnTo>
                  <a:close/>
                  <a:moveTo>
                    <a:pt x="22" y="2"/>
                  </a:move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27" y="6"/>
                    <a:pt x="29" y="6"/>
                  </a:cubicBezTo>
                  <a:cubicBezTo>
                    <a:pt x="29" y="8"/>
                    <a:pt x="29" y="16"/>
                    <a:pt x="29" y="18"/>
                  </a:cubicBezTo>
                  <a:cubicBezTo>
                    <a:pt x="27" y="18"/>
                    <a:pt x="19" y="18"/>
                    <a:pt x="17" y="18"/>
                  </a:cubicBezTo>
                  <a:cubicBezTo>
                    <a:pt x="17" y="17"/>
                    <a:pt x="17" y="13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7"/>
                    <a:pt x="18" y="17"/>
                  </a:cubicBezTo>
                  <a:lnTo>
                    <a:pt x="28" y="17"/>
                  </a:lnTo>
                  <a:lnTo>
                    <a:pt x="28" y="8"/>
                  </a:lnTo>
                  <a:cubicBezTo>
                    <a:pt x="28" y="8"/>
                    <a:pt x="23" y="8"/>
                    <a:pt x="22" y="8"/>
                  </a:cubicBezTo>
                  <a:cubicBezTo>
                    <a:pt x="22" y="7"/>
                    <a:pt x="22" y="3"/>
                    <a:pt x="22" y="3"/>
                  </a:cubicBezTo>
                  <a:lnTo>
                    <a:pt x="14" y="3"/>
                  </a:lnTo>
                  <a:cubicBezTo>
                    <a:pt x="14" y="3"/>
                    <a:pt x="14" y="6"/>
                    <a:pt x="14" y="7"/>
                  </a:cubicBezTo>
                  <a:cubicBezTo>
                    <a:pt x="12" y="7"/>
                    <a:pt x="5" y="7"/>
                    <a:pt x="5" y="7"/>
                  </a:cubicBezTo>
                  <a:lnTo>
                    <a:pt x="5" y="16"/>
                  </a:lnTo>
                  <a:cubicBezTo>
                    <a:pt x="5" y="16"/>
                    <a:pt x="7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5" y="17"/>
                    <a:pt x="5" y="17"/>
                  </a:cubicBezTo>
                  <a:lnTo>
                    <a:pt x="5" y="20"/>
                  </a:ln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5" y="21"/>
                    <a:pt x="5" y="21"/>
                  </a:cubicBezTo>
                  <a:lnTo>
                    <a:pt x="5" y="29"/>
                  </a:lnTo>
                  <a:cubicBezTo>
                    <a:pt x="5" y="29"/>
                    <a:pt x="15" y="29"/>
                    <a:pt x="17" y="29"/>
                  </a:cubicBezTo>
                  <a:cubicBezTo>
                    <a:pt x="17" y="30"/>
                    <a:pt x="17" y="35"/>
                    <a:pt x="17" y="35"/>
                  </a:cubicBezTo>
                  <a:lnTo>
                    <a:pt x="40" y="35"/>
                  </a:lnTo>
                  <a:lnTo>
                    <a:pt x="40" y="24"/>
                  </a:lnTo>
                  <a:lnTo>
                    <a:pt x="26" y="24"/>
                  </a:lnTo>
                  <a:lnTo>
                    <a:pt x="26" y="29"/>
                  </a:lnTo>
                  <a:cubicBezTo>
                    <a:pt x="26" y="29"/>
                    <a:pt x="29" y="29"/>
                    <a:pt x="31" y="29"/>
                  </a:cubicBezTo>
                  <a:cubicBezTo>
                    <a:pt x="31" y="29"/>
                    <a:pt x="31" y="29"/>
                    <a:pt x="31" y="30"/>
                  </a:cubicBezTo>
                  <a:cubicBezTo>
                    <a:pt x="29" y="30"/>
                    <a:pt x="27" y="30"/>
                    <a:pt x="25" y="30"/>
                  </a:cubicBezTo>
                  <a:cubicBezTo>
                    <a:pt x="25" y="29"/>
                    <a:pt x="25" y="25"/>
                    <a:pt x="25" y="24"/>
                  </a:cubicBezTo>
                  <a:cubicBezTo>
                    <a:pt x="27" y="24"/>
                    <a:pt x="39" y="24"/>
                    <a:pt x="41" y="24"/>
                  </a:cubicBezTo>
                  <a:cubicBezTo>
                    <a:pt x="41" y="25"/>
                    <a:pt x="41" y="34"/>
                    <a:pt x="41" y="36"/>
                  </a:cubicBezTo>
                  <a:cubicBezTo>
                    <a:pt x="39" y="36"/>
                    <a:pt x="17" y="36"/>
                    <a:pt x="16" y="36"/>
                  </a:cubicBezTo>
                  <a:cubicBezTo>
                    <a:pt x="16" y="34"/>
                    <a:pt x="16" y="30"/>
                    <a:pt x="16" y="30"/>
                  </a:cubicBezTo>
                  <a:cubicBezTo>
                    <a:pt x="16" y="30"/>
                    <a:pt x="5" y="30"/>
                    <a:pt x="3" y="30"/>
                  </a:cubicBezTo>
                  <a:cubicBezTo>
                    <a:pt x="3" y="29"/>
                    <a:pt x="3" y="24"/>
                    <a:pt x="3" y="24"/>
                  </a:cubicBezTo>
                  <a:cubicBezTo>
                    <a:pt x="3" y="24"/>
                    <a:pt x="2" y="24"/>
                    <a:pt x="1" y="24"/>
                  </a:cubicBezTo>
                  <a:cubicBezTo>
                    <a:pt x="1" y="23"/>
                    <a:pt x="1" y="15"/>
                    <a:pt x="1" y="14"/>
                  </a:cubicBezTo>
                  <a:cubicBezTo>
                    <a:pt x="2" y="14"/>
                    <a:pt x="4" y="14"/>
                    <a:pt x="4" y="14"/>
                  </a:cubicBezTo>
                  <a:cubicBezTo>
                    <a:pt x="4" y="14"/>
                    <a:pt x="4" y="8"/>
                    <a:pt x="4" y="6"/>
                  </a:cubicBezTo>
                  <a:cubicBezTo>
                    <a:pt x="5" y="6"/>
                    <a:pt x="13" y="6"/>
                    <a:pt x="13" y="6"/>
                  </a:cubicBezTo>
                  <a:cubicBezTo>
                    <a:pt x="13" y="6"/>
                    <a:pt x="13" y="3"/>
                    <a:pt x="13" y="2"/>
                  </a:cubicBezTo>
                  <a:cubicBezTo>
                    <a:pt x="14" y="2"/>
                    <a:pt x="21" y="2"/>
                    <a:pt x="22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71"/>
            <p:cNvSpPr>
              <a:spLocks noEditPoints="1"/>
            </p:cNvSpPr>
            <p:nvPr/>
          </p:nvSpPr>
          <p:spPr bwMode="auto">
            <a:xfrm>
              <a:off x="4130" y="3019"/>
              <a:ext cx="274" cy="183"/>
            </a:xfrm>
            <a:custGeom>
              <a:avLst/>
              <a:gdLst>
                <a:gd name="T0" fmla="*/ 0 w 54"/>
                <a:gd name="T1" fmla="*/ 0 h 36"/>
                <a:gd name="T2" fmla="*/ 238568999 w 54"/>
                <a:gd name="T3" fmla="*/ 242505170 h 36"/>
                <a:gd name="T4" fmla="*/ 113782001 w 54"/>
                <a:gd name="T5" fmla="*/ 81577344 h 36"/>
                <a:gd name="T6" fmla="*/ 169638626 w 54"/>
                <a:gd name="T7" fmla="*/ 160944515 h 36"/>
                <a:gd name="T8" fmla="*/ 191551624 w 54"/>
                <a:gd name="T9" fmla="*/ 115516249 h 36"/>
                <a:gd name="T10" fmla="*/ 55772355 w 54"/>
                <a:gd name="T11" fmla="*/ 194799362 h 36"/>
                <a:gd name="T12" fmla="*/ 213979214 w 54"/>
                <a:gd name="T13" fmla="*/ 45517183 h 36"/>
                <a:gd name="T14" fmla="*/ 327760576 w 54"/>
                <a:gd name="T15" fmla="*/ 160944515 h 36"/>
                <a:gd name="T16" fmla="*/ 463556300 w 54"/>
                <a:gd name="T17" fmla="*/ 253652198 h 36"/>
                <a:gd name="T18" fmla="*/ 508407954 w 54"/>
                <a:gd name="T19" fmla="*/ 380745927 h 36"/>
                <a:gd name="T20" fmla="*/ 272004671 w 54"/>
                <a:gd name="T21" fmla="*/ 299168583 h 36"/>
                <a:gd name="T22" fmla="*/ 350201861 w 54"/>
                <a:gd name="T23" fmla="*/ 299168583 h 36"/>
                <a:gd name="T24" fmla="*/ 294428867 w 54"/>
                <a:gd name="T25" fmla="*/ 346891852 h 36"/>
                <a:gd name="T26" fmla="*/ 385783303 w 54"/>
                <a:gd name="T27" fmla="*/ 253652198 h 36"/>
                <a:gd name="T28" fmla="*/ 213979214 w 54"/>
                <a:gd name="T29" fmla="*/ 414684832 h 36"/>
                <a:gd name="T30" fmla="*/ 554998376 w 54"/>
                <a:gd name="T31" fmla="*/ 414684832 h 36"/>
                <a:gd name="T32" fmla="*/ 610754149 w 54"/>
                <a:gd name="T33" fmla="*/ 321893091 h 36"/>
                <a:gd name="T34" fmla="*/ 463556300 w 54"/>
                <a:gd name="T35" fmla="*/ 208654506 h 36"/>
                <a:gd name="T36" fmla="*/ 385783303 w 54"/>
                <a:gd name="T37" fmla="*/ 138224063 h 36"/>
                <a:gd name="T38" fmla="*/ 385783303 w 54"/>
                <a:gd name="T39" fmla="*/ 115516249 h 36"/>
                <a:gd name="T40" fmla="*/ 238568999 w 54"/>
                <a:gd name="T41" fmla="*/ 0 h 36"/>
                <a:gd name="T42" fmla="*/ 361193650 w 54"/>
                <a:gd name="T43" fmla="*/ 127093856 h 36"/>
                <a:gd name="T44" fmla="*/ 372182009 w 54"/>
                <a:gd name="T45" fmla="*/ 208654506 h 36"/>
                <a:gd name="T46" fmla="*/ 577338301 w 54"/>
                <a:gd name="T47" fmla="*/ 321893091 h 36"/>
                <a:gd name="T48" fmla="*/ 238568999 w 54"/>
                <a:gd name="T49" fmla="*/ 403453070 h 36"/>
                <a:gd name="T50" fmla="*/ 372182009 w 54"/>
                <a:gd name="T51" fmla="*/ 276461409 h 36"/>
                <a:gd name="T52" fmla="*/ 249560631 w 54"/>
                <a:gd name="T53" fmla="*/ 276461409 h 36"/>
                <a:gd name="T54" fmla="*/ 530748006 w 54"/>
                <a:gd name="T55" fmla="*/ 391875463 h 36"/>
                <a:gd name="T56" fmla="*/ 566329423 w 54"/>
                <a:gd name="T57" fmla="*/ 321893091 h 36"/>
                <a:gd name="T58" fmla="*/ 463556300 w 54"/>
                <a:gd name="T59" fmla="*/ 231379014 h 36"/>
                <a:gd name="T60" fmla="*/ 372182009 w 54"/>
                <a:gd name="T61" fmla="*/ 219800761 h 36"/>
                <a:gd name="T62" fmla="*/ 350201861 w 54"/>
                <a:gd name="T63" fmla="*/ 127093856 h 36"/>
                <a:gd name="T64" fmla="*/ 33432430 w 54"/>
                <a:gd name="T65" fmla="*/ 22724508 h 36"/>
                <a:gd name="T66" fmla="*/ 213979214 w 54"/>
                <a:gd name="T67" fmla="*/ 208654506 h 36"/>
                <a:gd name="T68" fmla="*/ 147214431 w 54"/>
                <a:gd name="T69" fmla="*/ 104369348 h 36"/>
                <a:gd name="T70" fmla="*/ 136222804 w 54"/>
                <a:gd name="T71" fmla="*/ 138224063 h 36"/>
                <a:gd name="T72" fmla="*/ 213979214 w 54"/>
                <a:gd name="T73" fmla="*/ 92706905 h 36"/>
                <a:gd name="T74" fmla="*/ 22424190 w 54"/>
                <a:gd name="T75" fmla="*/ 219800761 h 36"/>
                <a:gd name="T76" fmla="*/ 224967578 w 54"/>
                <a:gd name="T77" fmla="*/ 11146901 h 36"/>
                <a:gd name="T78" fmla="*/ 372182009 w 54"/>
                <a:gd name="T79" fmla="*/ 321893091 h 36"/>
                <a:gd name="T80" fmla="*/ 316768792 w 54"/>
                <a:gd name="T81" fmla="*/ 333019344 h 36"/>
                <a:gd name="T82" fmla="*/ 361193650 w 54"/>
                <a:gd name="T83" fmla="*/ 321893091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36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21" y="7"/>
                  </a:lnTo>
                  <a:lnTo>
                    <a:pt x="10" y="7"/>
                  </a:lnTo>
                  <a:lnTo>
                    <a:pt x="10" y="14"/>
                  </a:lnTo>
                  <a:lnTo>
                    <a:pt x="15" y="14"/>
                  </a:lnTo>
                  <a:cubicBezTo>
                    <a:pt x="15" y="14"/>
                    <a:pt x="15" y="11"/>
                    <a:pt x="15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7" y="11"/>
                    <a:pt x="17" y="16"/>
                    <a:pt x="17" y="17"/>
                  </a:cubicBezTo>
                  <a:cubicBezTo>
                    <a:pt x="15" y="17"/>
                    <a:pt x="6" y="17"/>
                    <a:pt x="5" y="17"/>
                  </a:cubicBezTo>
                  <a:cubicBezTo>
                    <a:pt x="5" y="15"/>
                    <a:pt x="5" y="5"/>
                    <a:pt x="5" y="4"/>
                  </a:cubicBezTo>
                  <a:cubicBezTo>
                    <a:pt x="7" y="4"/>
                    <a:pt x="19" y="4"/>
                    <a:pt x="19" y="4"/>
                  </a:cubicBezTo>
                  <a:cubicBezTo>
                    <a:pt x="20" y="4"/>
                    <a:pt x="28" y="11"/>
                    <a:pt x="29" y="12"/>
                  </a:cubicBezTo>
                  <a:cubicBezTo>
                    <a:pt x="29" y="12"/>
                    <a:pt x="29" y="13"/>
                    <a:pt x="29" y="14"/>
                  </a:cubicBezTo>
                  <a:cubicBezTo>
                    <a:pt x="29" y="16"/>
                    <a:pt x="29" y="19"/>
                    <a:pt x="32" y="20"/>
                  </a:cubicBezTo>
                  <a:cubicBezTo>
                    <a:pt x="35" y="23"/>
                    <a:pt x="39" y="23"/>
                    <a:pt x="41" y="22"/>
                  </a:cubicBezTo>
                  <a:cubicBezTo>
                    <a:pt x="42" y="23"/>
                    <a:pt x="47" y="27"/>
                    <a:pt x="48" y="28"/>
                  </a:cubicBezTo>
                  <a:cubicBezTo>
                    <a:pt x="47" y="29"/>
                    <a:pt x="46" y="31"/>
                    <a:pt x="45" y="33"/>
                  </a:cubicBezTo>
                  <a:cubicBezTo>
                    <a:pt x="44" y="33"/>
                    <a:pt x="25" y="33"/>
                    <a:pt x="24" y="33"/>
                  </a:cubicBezTo>
                  <a:cubicBezTo>
                    <a:pt x="24" y="31"/>
                    <a:pt x="24" y="27"/>
                    <a:pt x="24" y="26"/>
                  </a:cubicBezTo>
                  <a:cubicBezTo>
                    <a:pt x="25" y="26"/>
                    <a:pt x="29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26" y="26"/>
                    <a:pt x="26" y="26"/>
                  </a:cubicBezTo>
                  <a:lnTo>
                    <a:pt x="26" y="30"/>
                  </a:lnTo>
                  <a:lnTo>
                    <a:pt x="34" y="30"/>
                  </a:lnTo>
                  <a:lnTo>
                    <a:pt x="34" y="22"/>
                  </a:lnTo>
                  <a:lnTo>
                    <a:pt x="19" y="22"/>
                  </a:lnTo>
                  <a:lnTo>
                    <a:pt x="19" y="36"/>
                  </a:lnTo>
                  <a:lnTo>
                    <a:pt x="49" y="36"/>
                  </a:lnTo>
                  <a:cubicBezTo>
                    <a:pt x="50" y="34"/>
                    <a:pt x="52" y="30"/>
                    <a:pt x="53" y="29"/>
                  </a:cubicBezTo>
                  <a:lnTo>
                    <a:pt x="54" y="28"/>
                  </a:lnTo>
                  <a:lnTo>
                    <a:pt x="42" y="18"/>
                  </a:lnTo>
                  <a:lnTo>
                    <a:pt x="41" y="18"/>
                  </a:lnTo>
                  <a:cubicBezTo>
                    <a:pt x="41" y="18"/>
                    <a:pt x="37" y="20"/>
                    <a:pt x="34" y="17"/>
                  </a:cubicBezTo>
                  <a:cubicBezTo>
                    <a:pt x="32" y="15"/>
                    <a:pt x="33" y="13"/>
                    <a:pt x="34" y="12"/>
                  </a:cubicBezTo>
                  <a:lnTo>
                    <a:pt x="34" y="11"/>
                  </a:lnTo>
                  <a:lnTo>
                    <a:pt x="34" y="10"/>
                  </a:lnTo>
                  <a:lnTo>
                    <a:pt x="21" y="0"/>
                  </a:lnTo>
                  <a:close/>
                  <a:moveTo>
                    <a:pt x="20" y="1"/>
                  </a:moveTo>
                  <a:cubicBezTo>
                    <a:pt x="21" y="2"/>
                    <a:pt x="31" y="10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3" y="18"/>
                  </a:cubicBezTo>
                  <a:cubicBezTo>
                    <a:pt x="36" y="21"/>
                    <a:pt x="39" y="20"/>
                    <a:pt x="41" y="20"/>
                  </a:cubicBezTo>
                  <a:cubicBezTo>
                    <a:pt x="42" y="20"/>
                    <a:pt x="50" y="27"/>
                    <a:pt x="51" y="28"/>
                  </a:cubicBezTo>
                  <a:cubicBezTo>
                    <a:pt x="50" y="30"/>
                    <a:pt x="48" y="33"/>
                    <a:pt x="47" y="35"/>
                  </a:cubicBezTo>
                  <a:cubicBezTo>
                    <a:pt x="46" y="35"/>
                    <a:pt x="23" y="35"/>
                    <a:pt x="21" y="35"/>
                  </a:cubicBezTo>
                  <a:cubicBezTo>
                    <a:pt x="21" y="33"/>
                    <a:pt x="21" y="25"/>
                    <a:pt x="21" y="24"/>
                  </a:cubicBezTo>
                  <a:cubicBezTo>
                    <a:pt x="22" y="24"/>
                    <a:pt x="31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22" y="24"/>
                  </a:lnTo>
                  <a:lnTo>
                    <a:pt x="22" y="34"/>
                  </a:lnTo>
                  <a:lnTo>
                    <a:pt x="47" y="34"/>
                  </a:lnTo>
                  <a:cubicBezTo>
                    <a:pt x="47" y="32"/>
                    <a:pt x="49" y="29"/>
                    <a:pt x="50" y="28"/>
                  </a:cubicBezTo>
                  <a:lnTo>
                    <a:pt x="41" y="20"/>
                  </a:lnTo>
                  <a:lnTo>
                    <a:pt x="41" y="21"/>
                  </a:lnTo>
                  <a:cubicBezTo>
                    <a:pt x="40" y="21"/>
                    <a:pt x="36" y="21"/>
                    <a:pt x="33" y="19"/>
                  </a:cubicBezTo>
                  <a:cubicBezTo>
                    <a:pt x="30" y="17"/>
                    <a:pt x="31" y="12"/>
                    <a:pt x="31" y="12"/>
                  </a:cubicBezTo>
                  <a:lnTo>
                    <a:pt x="31" y="11"/>
                  </a:lnTo>
                  <a:lnTo>
                    <a:pt x="20" y="2"/>
                  </a:lnTo>
                  <a:lnTo>
                    <a:pt x="3" y="2"/>
                  </a:lnTo>
                  <a:lnTo>
                    <a:pt x="3" y="18"/>
                  </a:lnTo>
                  <a:lnTo>
                    <a:pt x="19" y="18"/>
                  </a:lnTo>
                  <a:lnTo>
                    <a:pt x="19" y="9"/>
                  </a:lnTo>
                  <a:lnTo>
                    <a:pt x="13" y="9"/>
                  </a:lnTo>
                  <a:cubicBezTo>
                    <a:pt x="13" y="9"/>
                    <a:pt x="13" y="11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9"/>
                    <a:pt x="12" y="8"/>
                  </a:cubicBezTo>
                  <a:cubicBezTo>
                    <a:pt x="13" y="8"/>
                    <a:pt x="18" y="8"/>
                    <a:pt x="19" y="8"/>
                  </a:cubicBezTo>
                  <a:cubicBezTo>
                    <a:pt x="19" y="10"/>
                    <a:pt x="19" y="18"/>
                    <a:pt x="19" y="19"/>
                  </a:cubicBezTo>
                  <a:cubicBezTo>
                    <a:pt x="18" y="19"/>
                    <a:pt x="3" y="19"/>
                    <a:pt x="2" y="19"/>
                  </a:cubicBezTo>
                  <a:cubicBezTo>
                    <a:pt x="2" y="18"/>
                    <a:pt x="2" y="3"/>
                    <a:pt x="2" y="1"/>
                  </a:cubicBezTo>
                  <a:cubicBezTo>
                    <a:pt x="4" y="1"/>
                    <a:pt x="19" y="1"/>
                    <a:pt x="20" y="1"/>
                  </a:cubicBezTo>
                  <a:close/>
                  <a:moveTo>
                    <a:pt x="32" y="28"/>
                  </a:moveTo>
                  <a:lnTo>
                    <a:pt x="33" y="28"/>
                  </a:lnTo>
                  <a:cubicBezTo>
                    <a:pt x="33" y="28"/>
                    <a:pt x="33" y="28"/>
                    <a:pt x="33" y="29"/>
                  </a:cubicBezTo>
                  <a:cubicBezTo>
                    <a:pt x="31" y="29"/>
                    <a:pt x="29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32" y="28"/>
                    <a:pt x="32" y="28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72"/>
            <p:cNvSpPr>
              <a:spLocks noEditPoints="1"/>
            </p:cNvSpPr>
            <p:nvPr/>
          </p:nvSpPr>
          <p:spPr bwMode="auto">
            <a:xfrm>
              <a:off x="4242" y="2785"/>
              <a:ext cx="223" cy="188"/>
            </a:xfrm>
            <a:custGeom>
              <a:avLst/>
              <a:gdLst>
                <a:gd name="T0" fmla="*/ 156751307 w 44"/>
                <a:gd name="T1" fmla="*/ 0 h 37"/>
                <a:gd name="T2" fmla="*/ 66147122 w 44"/>
                <a:gd name="T3" fmla="*/ 22646958 h 37"/>
                <a:gd name="T4" fmla="*/ 0 w 44"/>
                <a:gd name="T5" fmla="*/ 115071030 h 37"/>
                <a:gd name="T6" fmla="*/ 66147122 w 44"/>
                <a:gd name="T7" fmla="*/ 241673726 h 37"/>
                <a:gd name="T8" fmla="*/ 258113621 w 44"/>
                <a:gd name="T9" fmla="*/ 309181309 h 37"/>
                <a:gd name="T10" fmla="*/ 134514249 w 44"/>
                <a:gd name="T11" fmla="*/ 160364945 h 37"/>
                <a:gd name="T12" fmla="*/ 200644159 w 44"/>
                <a:gd name="T13" fmla="*/ 205208890 h 37"/>
                <a:gd name="T14" fmla="*/ 123599377 w 44"/>
                <a:gd name="T15" fmla="*/ 263887521 h 37"/>
                <a:gd name="T16" fmla="*/ 55319225 w 44"/>
                <a:gd name="T17" fmla="*/ 194110412 h 37"/>
                <a:gd name="T18" fmla="*/ 123599377 w 44"/>
                <a:gd name="T19" fmla="*/ 160364945 h 37"/>
                <a:gd name="T20" fmla="*/ 189833468 w 44"/>
                <a:gd name="T21" fmla="*/ 67507584 h 37"/>
                <a:gd name="T22" fmla="*/ 247285724 w 44"/>
                <a:gd name="T23" fmla="*/ 103955870 h 37"/>
                <a:gd name="T24" fmla="*/ 247285724 w 44"/>
                <a:gd name="T25" fmla="*/ 103955870 h 37"/>
                <a:gd name="T26" fmla="*/ 302093579 w 44"/>
                <a:gd name="T27" fmla="*/ 67507584 h 37"/>
                <a:gd name="T28" fmla="*/ 357412008 w 44"/>
                <a:gd name="T29" fmla="*/ 183008493 h 37"/>
                <a:gd name="T30" fmla="*/ 437032090 w 44"/>
                <a:gd name="T31" fmla="*/ 379391713 h 37"/>
                <a:gd name="T32" fmla="*/ 335245641 w 44"/>
                <a:gd name="T33" fmla="*/ 286534479 h 37"/>
                <a:gd name="T34" fmla="*/ 357412008 w 44"/>
                <a:gd name="T35" fmla="*/ 320797839 h 37"/>
                <a:gd name="T36" fmla="*/ 414864953 w 44"/>
                <a:gd name="T37" fmla="*/ 241673726 h 37"/>
                <a:gd name="T38" fmla="*/ 291265682 w 44"/>
                <a:gd name="T39" fmla="*/ 424235658 h 37"/>
                <a:gd name="T40" fmla="*/ 491909867 w 44"/>
                <a:gd name="T41" fmla="*/ 137717987 h 37"/>
                <a:gd name="T42" fmla="*/ 414864953 w 44"/>
                <a:gd name="T43" fmla="*/ 22646958 h 37"/>
                <a:gd name="T44" fmla="*/ 346497674 w 44"/>
                <a:gd name="T45" fmla="*/ 0 h 37"/>
                <a:gd name="T46" fmla="*/ 324330637 w 44"/>
                <a:gd name="T47" fmla="*/ 22646958 h 37"/>
                <a:gd name="T48" fmla="*/ 390477632 w 44"/>
                <a:gd name="T49" fmla="*/ 33745466 h 37"/>
                <a:gd name="T50" fmla="*/ 470184152 w 44"/>
                <a:gd name="T51" fmla="*/ 160364945 h 37"/>
                <a:gd name="T52" fmla="*/ 313432845 w 44"/>
                <a:gd name="T53" fmla="*/ 401588055 h 37"/>
                <a:gd name="T54" fmla="*/ 390477632 w 44"/>
                <a:gd name="T55" fmla="*/ 252772362 h 37"/>
                <a:gd name="T56" fmla="*/ 379562629 w 44"/>
                <a:gd name="T57" fmla="*/ 309181309 h 37"/>
                <a:gd name="T58" fmla="*/ 313432845 w 44"/>
                <a:gd name="T59" fmla="*/ 263887521 h 37"/>
                <a:gd name="T60" fmla="*/ 447946425 w 44"/>
                <a:gd name="T61" fmla="*/ 401588055 h 37"/>
                <a:gd name="T62" fmla="*/ 379562629 w 44"/>
                <a:gd name="T63" fmla="*/ 171463449 h 37"/>
                <a:gd name="T64" fmla="*/ 280367890 w 44"/>
                <a:gd name="T65" fmla="*/ 56392424 h 37"/>
                <a:gd name="T66" fmla="*/ 269027981 w 44"/>
                <a:gd name="T67" fmla="*/ 81308913 h 37"/>
                <a:gd name="T68" fmla="*/ 222898429 w 44"/>
                <a:gd name="T69" fmla="*/ 56392424 h 37"/>
                <a:gd name="T70" fmla="*/ 211983425 w 44"/>
                <a:gd name="T71" fmla="*/ 81308913 h 37"/>
                <a:gd name="T72" fmla="*/ 101449420 w 44"/>
                <a:gd name="T73" fmla="*/ 45290511 h 37"/>
                <a:gd name="T74" fmla="*/ 33064955 w 44"/>
                <a:gd name="T75" fmla="*/ 137717987 h 37"/>
                <a:gd name="T76" fmla="*/ 101449420 w 44"/>
                <a:gd name="T77" fmla="*/ 219026895 h 37"/>
                <a:gd name="T78" fmla="*/ 222898429 w 44"/>
                <a:gd name="T79" fmla="*/ 275419192 h 37"/>
                <a:gd name="T80" fmla="*/ 156751307 w 44"/>
                <a:gd name="T81" fmla="*/ 183008493 h 37"/>
                <a:gd name="T82" fmla="*/ 233812763 w 44"/>
                <a:gd name="T83" fmla="*/ 171463449 h 37"/>
                <a:gd name="T84" fmla="*/ 90534417 w 44"/>
                <a:gd name="T85" fmla="*/ 286534479 h 37"/>
                <a:gd name="T86" fmla="*/ 22167163 w 44"/>
                <a:gd name="T87" fmla="*/ 219026895 h 37"/>
                <a:gd name="T88" fmla="*/ 90534417 w 44"/>
                <a:gd name="T89" fmla="*/ 126602828 h 37"/>
                <a:gd name="T90" fmla="*/ 178918470 w 44"/>
                <a:gd name="T91" fmla="*/ 33745466 h 37"/>
                <a:gd name="T92" fmla="*/ 324330637 w 44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37">
                  <a:moveTo>
                    <a:pt x="30" y="0"/>
                  </a:moveTo>
                  <a:lnTo>
                    <a:pt x="14" y="0"/>
                  </a:lnTo>
                  <a:cubicBezTo>
                    <a:pt x="14" y="0"/>
                    <a:pt x="14" y="1"/>
                    <a:pt x="14" y="2"/>
                  </a:cubicBezTo>
                  <a:cubicBezTo>
                    <a:pt x="13" y="2"/>
                    <a:pt x="6" y="2"/>
                    <a:pt x="6" y="2"/>
                  </a:cubicBezTo>
                  <a:cubicBezTo>
                    <a:pt x="6" y="2"/>
                    <a:pt x="6" y="8"/>
                    <a:pt x="6" y="10"/>
                  </a:cubicBezTo>
                  <a:cubicBezTo>
                    <a:pt x="5" y="10"/>
                    <a:pt x="0" y="10"/>
                    <a:pt x="0" y="10"/>
                  </a:cubicBezTo>
                  <a:lnTo>
                    <a:pt x="0" y="21"/>
                  </a:lnTo>
                  <a:cubicBezTo>
                    <a:pt x="0" y="21"/>
                    <a:pt x="5" y="21"/>
                    <a:pt x="6" y="21"/>
                  </a:cubicBezTo>
                  <a:cubicBezTo>
                    <a:pt x="6" y="22"/>
                    <a:pt x="6" y="27"/>
                    <a:pt x="6" y="27"/>
                  </a:cubicBezTo>
                  <a:lnTo>
                    <a:pt x="23" y="27"/>
                  </a:lnTo>
                  <a:lnTo>
                    <a:pt x="23" y="14"/>
                  </a:lnTo>
                  <a:lnTo>
                    <a:pt x="12" y="14"/>
                  </a:lnTo>
                  <a:lnTo>
                    <a:pt x="12" y="18"/>
                  </a:lnTo>
                  <a:cubicBezTo>
                    <a:pt x="12" y="18"/>
                    <a:pt x="17" y="18"/>
                    <a:pt x="18" y="18"/>
                  </a:cubicBezTo>
                  <a:cubicBezTo>
                    <a:pt x="18" y="19"/>
                    <a:pt x="18" y="22"/>
                    <a:pt x="18" y="23"/>
                  </a:cubicBezTo>
                  <a:cubicBezTo>
                    <a:pt x="17" y="23"/>
                    <a:pt x="13" y="23"/>
                    <a:pt x="11" y="23"/>
                  </a:cubicBezTo>
                  <a:cubicBezTo>
                    <a:pt x="11" y="22"/>
                    <a:pt x="11" y="17"/>
                    <a:pt x="11" y="17"/>
                  </a:cubicBezTo>
                  <a:cubicBezTo>
                    <a:pt x="11" y="17"/>
                    <a:pt x="7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7" y="14"/>
                    <a:pt x="11" y="14"/>
                    <a:pt x="11" y="14"/>
                  </a:cubicBezTo>
                  <a:cubicBezTo>
                    <a:pt x="11" y="14"/>
                    <a:pt x="11" y="7"/>
                    <a:pt x="11" y="6"/>
                  </a:cubicBezTo>
                  <a:cubicBezTo>
                    <a:pt x="12" y="6"/>
                    <a:pt x="16" y="6"/>
                    <a:pt x="17" y="6"/>
                  </a:cubicBezTo>
                  <a:cubicBezTo>
                    <a:pt x="17" y="7"/>
                    <a:pt x="17" y="9"/>
                    <a:pt x="17" y="9"/>
                  </a:cubicBezTo>
                  <a:lnTo>
                    <a:pt x="22" y="9"/>
                  </a:lnTo>
                  <a:cubicBezTo>
                    <a:pt x="22" y="9"/>
                    <a:pt x="22" y="7"/>
                    <a:pt x="22" y="6"/>
                  </a:cubicBezTo>
                  <a:cubicBezTo>
                    <a:pt x="22" y="7"/>
                    <a:pt x="22" y="9"/>
                    <a:pt x="22" y="9"/>
                  </a:cubicBezTo>
                  <a:lnTo>
                    <a:pt x="27" y="9"/>
                  </a:lnTo>
                  <a:cubicBezTo>
                    <a:pt x="27" y="9"/>
                    <a:pt x="27" y="7"/>
                    <a:pt x="27" y="6"/>
                  </a:cubicBezTo>
                  <a:cubicBezTo>
                    <a:pt x="28" y="6"/>
                    <a:pt x="31" y="6"/>
                    <a:pt x="32" y="6"/>
                  </a:cubicBezTo>
                  <a:cubicBezTo>
                    <a:pt x="32" y="8"/>
                    <a:pt x="32" y="16"/>
                    <a:pt x="32" y="16"/>
                  </a:cubicBezTo>
                  <a:cubicBezTo>
                    <a:pt x="32" y="16"/>
                    <a:pt x="37" y="16"/>
                    <a:pt x="39" y="16"/>
                  </a:cubicBezTo>
                  <a:cubicBezTo>
                    <a:pt x="39" y="18"/>
                    <a:pt x="39" y="32"/>
                    <a:pt x="39" y="33"/>
                  </a:cubicBezTo>
                  <a:cubicBezTo>
                    <a:pt x="37" y="33"/>
                    <a:pt x="32" y="33"/>
                    <a:pt x="30" y="33"/>
                  </a:cubicBezTo>
                  <a:cubicBezTo>
                    <a:pt x="30" y="32"/>
                    <a:pt x="30" y="26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8"/>
                    <a:pt x="32" y="28"/>
                  </a:cubicBezTo>
                  <a:lnTo>
                    <a:pt x="37" y="28"/>
                  </a:lnTo>
                  <a:lnTo>
                    <a:pt x="37" y="2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44" y="37"/>
                  </a:lnTo>
                  <a:lnTo>
                    <a:pt x="44" y="12"/>
                  </a:lnTo>
                  <a:cubicBezTo>
                    <a:pt x="44" y="12"/>
                    <a:pt x="39" y="12"/>
                    <a:pt x="37" y="12"/>
                  </a:cubicBezTo>
                  <a:cubicBezTo>
                    <a:pt x="37" y="11"/>
                    <a:pt x="37" y="2"/>
                    <a:pt x="37" y="2"/>
                  </a:cubicBezTo>
                  <a:cubicBezTo>
                    <a:pt x="37" y="2"/>
                    <a:pt x="32" y="2"/>
                    <a:pt x="31" y="2"/>
                  </a:cubicBezTo>
                  <a:cubicBezTo>
                    <a:pt x="31" y="1"/>
                    <a:pt x="31" y="0"/>
                    <a:pt x="31" y="0"/>
                  </a:cubicBezTo>
                  <a:lnTo>
                    <a:pt x="30" y="0"/>
                  </a:lnTo>
                  <a:close/>
                  <a:moveTo>
                    <a:pt x="29" y="2"/>
                  </a:move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34" y="3"/>
                    <a:pt x="35" y="3"/>
                  </a:cubicBezTo>
                  <a:cubicBezTo>
                    <a:pt x="35" y="5"/>
                    <a:pt x="35" y="14"/>
                    <a:pt x="35" y="14"/>
                  </a:cubicBezTo>
                  <a:cubicBezTo>
                    <a:pt x="35" y="14"/>
                    <a:pt x="40" y="14"/>
                    <a:pt x="42" y="14"/>
                  </a:cubicBezTo>
                  <a:cubicBezTo>
                    <a:pt x="42" y="15"/>
                    <a:pt x="42" y="34"/>
                    <a:pt x="42" y="35"/>
                  </a:cubicBezTo>
                  <a:cubicBezTo>
                    <a:pt x="40" y="35"/>
                    <a:pt x="29" y="35"/>
                    <a:pt x="28" y="35"/>
                  </a:cubicBezTo>
                  <a:cubicBezTo>
                    <a:pt x="28" y="34"/>
                    <a:pt x="28" y="24"/>
                    <a:pt x="28" y="22"/>
                  </a:cubicBezTo>
                  <a:cubicBezTo>
                    <a:pt x="29" y="22"/>
                    <a:pt x="33" y="22"/>
                    <a:pt x="35" y="22"/>
                  </a:cubicBezTo>
                  <a:cubicBezTo>
                    <a:pt x="35" y="23"/>
                    <a:pt x="35" y="26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3"/>
                    <a:pt x="34" y="23"/>
                  </a:cubicBezTo>
                  <a:lnTo>
                    <a:pt x="28" y="23"/>
                  </a:lnTo>
                  <a:lnTo>
                    <a:pt x="28" y="35"/>
                  </a:lnTo>
                  <a:lnTo>
                    <a:pt x="40" y="35"/>
                  </a:lnTo>
                  <a:lnTo>
                    <a:pt x="40" y="15"/>
                  </a:lnTo>
                  <a:cubicBezTo>
                    <a:pt x="40" y="15"/>
                    <a:pt x="35" y="15"/>
                    <a:pt x="34" y="15"/>
                  </a:cubicBezTo>
                  <a:cubicBezTo>
                    <a:pt x="34" y="13"/>
                    <a:pt x="34" y="5"/>
                    <a:pt x="34" y="5"/>
                  </a:cubicBezTo>
                  <a:lnTo>
                    <a:pt x="25" y="5"/>
                  </a:lnTo>
                  <a:cubicBezTo>
                    <a:pt x="25" y="5"/>
                    <a:pt x="25" y="6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lnTo>
                    <a:pt x="20" y="5"/>
                  </a:lnTo>
                  <a:cubicBezTo>
                    <a:pt x="20" y="5"/>
                    <a:pt x="20" y="6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6"/>
                    <a:pt x="19" y="4"/>
                    <a:pt x="19" y="4"/>
                  </a:cubicBezTo>
                  <a:lnTo>
                    <a:pt x="9" y="4"/>
                  </a:lnTo>
                  <a:cubicBezTo>
                    <a:pt x="9" y="4"/>
                    <a:pt x="9" y="11"/>
                    <a:pt x="9" y="12"/>
                  </a:cubicBezTo>
                  <a:cubicBezTo>
                    <a:pt x="7" y="12"/>
                    <a:pt x="3" y="12"/>
                    <a:pt x="3" y="12"/>
                  </a:cubicBezTo>
                  <a:lnTo>
                    <a:pt x="3" y="19"/>
                  </a:lnTo>
                  <a:cubicBezTo>
                    <a:pt x="3" y="19"/>
                    <a:pt x="8" y="19"/>
                    <a:pt x="9" y="19"/>
                  </a:cubicBezTo>
                  <a:cubicBezTo>
                    <a:pt x="9" y="20"/>
                    <a:pt x="9" y="24"/>
                    <a:pt x="9" y="24"/>
                  </a:cubicBezTo>
                  <a:lnTo>
                    <a:pt x="20" y="24"/>
                  </a:lnTo>
                  <a:lnTo>
                    <a:pt x="20" y="16"/>
                  </a:lnTo>
                  <a:cubicBezTo>
                    <a:pt x="20" y="16"/>
                    <a:pt x="16" y="16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6" y="15"/>
                    <a:pt x="20" y="15"/>
                    <a:pt x="21" y="15"/>
                  </a:cubicBezTo>
                  <a:cubicBezTo>
                    <a:pt x="21" y="17"/>
                    <a:pt x="21" y="24"/>
                    <a:pt x="21" y="25"/>
                  </a:cubicBezTo>
                  <a:cubicBezTo>
                    <a:pt x="19" y="25"/>
                    <a:pt x="9" y="25"/>
                    <a:pt x="8" y="25"/>
                  </a:cubicBezTo>
                  <a:cubicBezTo>
                    <a:pt x="8" y="24"/>
                    <a:pt x="8" y="19"/>
                    <a:pt x="8" y="19"/>
                  </a:cubicBezTo>
                  <a:cubicBezTo>
                    <a:pt x="8" y="19"/>
                    <a:pt x="4" y="19"/>
                    <a:pt x="2" y="19"/>
                  </a:cubicBezTo>
                  <a:cubicBezTo>
                    <a:pt x="2" y="18"/>
                    <a:pt x="2" y="13"/>
                    <a:pt x="2" y="11"/>
                  </a:cubicBezTo>
                  <a:cubicBezTo>
                    <a:pt x="4" y="11"/>
                    <a:pt x="8" y="11"/>
                    <a:pt x="8" y="11"/>
                  </a:cubicBezTo>
                  <a:cubicBezTo>
                    <a:pt x="8" y="11"/>
                    <a:pt x="8" y="5"/>
                    <a:pt x="8" y="3"/>
                  </a:cubicBezTo>
                  <a:cubicBezTo>
                    <a:pt x="9" y="3"/>
                    <a:pt x="16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8" y="2"/>
                    <a:pt x="27" y="2"/>
                    <a:pt x="29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73"/>
            <p:cNvSpPr>
              <a:spLocks noEditPoints="1"/>
            </p:cNvSpPr>
            <p:nvPr/>
          </p:nvSpPr>
          <p:spPr bwMode="auto">
            <a:xfrm>
              <a:off x="4242" y="2922"/>
              <a:ext cx="218" cy="239"/>
            </a:xfrm>
            <a:custGeom>
              <a:avLst/>
              <a:gdLst>
                <a:gd name="T0" fmla="*/ 0 w 43"/>
                <a:gd name="T1" fmla="*/ 0 h 47"/>
                <a:gd name="T2" fmla="*/ 146162313 w 43"/>
                <a:gd name="T3" fmla="*/ 347826835 h 47"/>
                <a:gd name="T4" fmla="*/ 223468129 w 43"/>
                <a:gd name="T5" fmla="*/ 347826835 h 47"/>
                <a:gd name="T6" fmla="*/ 234319485 w 43"/>
                <a:gd name="T7" fmla="*/ 416227902 h 47"/>
                <a:gd name="T8" fmla="*/ 369646990 w 43"/>
                <a:gd name="T9" fmla="*/ 543190250 h 47"/>
                <a:gd name="T10" fmla="*/ 471305277 w 43"/>
                <a:gd name="T11" fmla="*/ 486479079 h 47"/>
                <a:gd name="T12" fmla="*/ 482237288 w 43"/>
                <a:gd name="T13" fmla="*/ 195363416 h 47"/>
                <a:gd name="T14" fmla="*/ 291999639 w 43"/>
                <a:gd name="T15" fmla="*/ 347826835 h 47"/>
                <a:gd name="T16" fmla="*/ 391500324 w 43"/>
                <a:gd name="T17" fmla="*/ 266063384 h 47"/>
                <a:gd name="T18" fmla="*/ 347438945 w 43"/>
                <a:gd name="T19" fmla="*/ 311604518 h 47"/>
                <a:gd name="T20" fmla="*/ 336503669 w 43"/>
                <a:gd name="T21" fmla="*/ 232034243 h 47"/>
                <a:gd name="T22" fmla="*/ 426801247 w 43"/>
                <a:gd name="T23" fmla="*/ 450253631 h 47"/>
                <a:gd name="T24" fmla="*/ 291999639 w 43"/>
                <a:gd name="T25" fmla="*/ 404626751 h 47"/>
                <a:gd name="T26" fmla="*/ 270129113 w 43"/>
                <a:gd name="T27" fmla="*/ 311604518 h 47"/>
                <a:gd name="T28" fmla="*/ 55439301 w 43"/>
                <a:gd name="T29" fmla="*/ 195363416 h 47"/>
                <a:gd name="T30" fmla="*/ 223468129 w 43"/>
                <a:gd name="T31" fmla="*/ 45630165 h 47"/>
                <a:gd name="T32" fmla="*/ 134885503 w 43"/>
                <a:gd name="T33" fmla="*/ 161422629 h 47"/>
                <a:gd name="T34" fmla="*/ 179389528 w 43"/>
                <a:gd name="T35" fmla="*/ 150253417 h 47"/>
                <a:gd name="T36" fmla="*/ 90823479 w 43"/>
                <a:gd name="T37" fmla="*/ 104623384 h 47"/>
                <a:gd name="T38" fmla="*/ 270129113 w 43"/>
                <a:gd name="T39" fmla="*/ 209263340 h 47"/>
                <a:gd name="T40" fmla="*/ 258768388 w 43"/>
                <a:gd name="T41" fmla="*/ 0 h 47"/>
                <a:gd name="T42" fmla="*/ 247920424 w 43"/>
                <a:gd name="T43" fmla="*/ 195363416 h 47"/>
                <a:gd name="T44" fmla="*/ 113032174 w 43"/>
                <a:gd name="T45" fmla="*/ 115792464 h 47"/>
                <a:gd name="T46" fmla="*/ 168028823 w 43"/>
                <a:gd name="T47" fmla="*/ 127394287 h 47"/>
                <a:gd name="T48" fmla="*/ 113032174 w 43"/>
                <a:gd name="T49" fmla="*/ 184193557 h 47"/>
                <a:gd name="T50" fmla="*/ 247920424 w 43"/>
                <a:gd name="T51" fmla="*/ 33940787 h 47"/>
                <a:gd name="T52" fmla="*/ 33143300 w 43"/>
                <a:gd name="T53" fmla="*/ 195363416 h 47"/>
                <a:gd name="T54" fmla="*/ 157093553 w 43"/>
                <a:gd name="T55" fmla="*/ 311604518 h 47"/>
                <a:gd name="T56" fmla="*/ 270129113 w 43"/>
                <a:gd name="T57" fmla="*/ 404626751 h 47"/>
                <a:gd name="T58" fmla="*/ 270129113 w 43"/>
                <a:gd name="T59" fmla="*/ 416227902 h 47"/>
                <a:gd name="T60" fmla="*/ 369646990 w 43"/>
                <a:gd name="T61" fmla="*/ 498080251 h 47"/>
                <a:gd name="T62" fmla="*/ 449093192 w 43"/>
                <a:gd name="T63" fmla="*/ 461422716 h 47"/>
                <a:gd name="T64" fmla="*/ 314207689 w 43"/>
                <a:gd name="T65" fmla="*/ 220415848 h 47"/>
                <a:gd name="T66" fmla="*/ 369646990 w 43"/>
                <a:gd name="T67" fmla="*/ 322757697 h 47"/>
                <a:gd name="T68" fmla="*/ 369646990 w 43"/>
                <a:gd name="T69" fmla="*/ 277215764 h 47"/>
                <a:gd name="T70" fmla="*/ 314207689 w 43"/>
                <a:gd name="T71" fmla="*/ 322757697 h 47"/>
                <a:gd name="T72" fmla="*/ 460453917 w 43"/>
                <a:gd name="T73" fmla="*/ 209263340 h 47"/>
                <a:gd name="T74" fmla="*/ 369646990 w 43"/>
                <a:gd name="T75" fmla="*/ 509250135 h 47"/>
                <a:gd name="T76" fmla="*/ 270129113 w 43"/>
                <a:gd name="T77" fmla="*/ 381855822 h 47"/>
                <a:gd name="T78" fmla="*/ 146162313 w 43"/>
                <a:gd name="T79" fmla="*/ 322757697 h 47"/>
                <a:gd name="T80" fmla="*/ 22295337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23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3" y="30"/>
                  </a:lnTo>
                  <a:lnTo>
                    <a:pt x="14" y="29"/>
                  </a:lnTo>
                  <a:cubicBezTo>
                    <a:pt x="16" y="28"/>
                    <a:pt x="18" y="28"/>
                    <a:pt x="20" y="30"/>
                  </a:cubicBezTo>
                  <a:cubicBezTo>
                    <a:pt x="23" y="32"/>
                    <a:pt x="21" y="35"/>
                    <a:pt x="21" y="35"/>
                  </a:cubicBezTo>
                  <a:lnTo>
                    <a:pt x="21" y="36"/>
                  </a:lnTo>
                  <a:lnTo>
                    <a:pt x="33" y="47"/>
                  </a:lnTo>
                  <a:lnTo>
                    <a:pt x="34" y="46"/>
                  </a:lnTo>
                  <a:cubicBezTo>
                    <a:pt x="35" y="45"/>
                    <a:pt x="39" y="43"/>
                    <a:pt x="42" y="42"/>
                  </a:cubicBezTo>
                  <a:lnTo>
                    <a:pt x="43" y="42"/>
                  </a:lnTo>
                  <a:lnTo>
                    <a:pt x="43" y="17"/>
                  </a:lnTo>
                  <a:lnTo>
                    <a:pt x="26" y="17"/>
                  </a:lnTo>
                  <a:lnTo>
                    <a:pt x="26" y="30"/>
                  </a:lnTo>
                  <a:lnTo>
                    <a:pt x="35" y="30"/>
                  </a:lnTo>
                  <a:lnTo>
                    <a:pt x="35" y="23"/>
                  </a:lnTo>
                  <a:lnTo>
                    <a:pt x="31" y="23"/>
                  </a:lnTo>
                  <a:cubicBezTo>
                    <a:pt x="31" y="23"/>
                    <a:pt x="31" y="25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5"/>
                    <a:pt x="30" y="22"/>
                    <a:pt x="30" y="20"/>
                  </a:cubicBezTo>
                  <a:cubicBezTo>
                    <a:pt x="31" y="20"/>
                    <a:pt x="37" y="20"/>
                    <a:pt x="38" y="20"/>
                  </a:cubicBezTo>
                  <a:cubicBezTo>
                    <a:pt x="38" y="22"/>
                    <a:pt x="38" y="38"/>
                    <a:pt x="38" y="39"/>
                  </a:cubicBezTo>
                  <a:cubicBezTo>
                    <a:pt x="36" y="39"/>
                    <a:pt x="34" y="41"/>
                    <a:pt x="33" y="41"/>
                  </a:cubicBezTo>
                  <a:cubicBezTo>
                    <a:pt x="32" y="40"/>
                    <a:pt x="27" y="36"/>
                    <a:pt x="26" y="35"/>
                  </a:cubicBezTo>
                  <a:cubicBezTo>
                    <a:pt x="26" y="35"/>
                    <a:pt x="26" y="34"/>
                    <a:pt x="26" y="33"/>
                  </a:cubicBezTo>
                  <a:cubicBezTo>
                    <a:pt x="26" y="32"/>
                    <a:pt x="26" y="29"/>
                    <a:pt x="24" y="27"/>
                  </a:cubicBezTo>
                  <a:cubicBezTo>
                    <a:pt x="21" y="24"/>
                    <a:pt x="16" y="25"/>
                    <a:pt x="14" y="25"/>
                  </a:cubicBezTo>
                  <a:cubicBezTo>
                    <a:pt x="14" y="24"/>
                    <a:pt x="5" y="17"/>
                    <a:pt x="5" y="17"/>
                  </a:cubicBezTo>
                  <a:cubicBezTo>
                    <a:pt x="5" y="16"/>
                    <a:pt x="5" y="6"/>
                    <a:pt x="5" y="4"/>
                  </a:cubicBezTo>
                  <a:cubicBezTo>
                    <a:pt x="6" y="4"/>
                    <a:pt x="18" y="4"/>
                    <a:pt x="20" y="4"/>
                  </a:cubicBezTo>
                  <a:cubicBezTo>
                    <a:pt x="20" y="6"/>
                    <a:pt x="20" y="13"/>
                    <a:pt x="20" y="14"/>
                  </a:cubicBezTo>
                  <a:cubicBezTo>
                    <a:pt x="18" y="14"/>
                    <a:pt x="13" y="14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3"/>
                    <a:pt x="16" y="13"/>
                    <a:pt x="16" y="13"/>
                  </a:cubicBezTo>
                  <a:lnTo>
                    <a:pt x="16" y="9"/>
                  </a:lnTo>
                  <a:lnTo>
                    <a:pt x="8" y="9"/>
                  </a:lnTo>
                  <a:lnTo>
                    <a:pt x="8" y="18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3" y="0"/>
                  </a:lnTo>
                  <a:close/>
                  <a:moveTo>
                    <a:pt x="22" y="2"/>
                  </a:moveTo>
                  <a:cubicBezTo>
                    <a:pt x="22" y="3"/>
                    <a:pt x="22" y="15"/>
                    <a:pt x="22" y="17"/>
                  </a:cubicBezTo>
                  <a:cubicBezTo>
                    <a:pt x="21" y="17"/>
                    <a:pt x="11" y="17"/>
                    <a:pt x="10" y="17"/>
                  </a:cubicBezTo>
                  <a:cubicBezTo>
                    <a:pt x="10" y="16"/>
                    <a:pt x="10" y="12"/>
                    <a:pt x="10" y="10"/>
                  </a:cubicBezTo>
                  <a:cubicBezTo>
                    <a:pt x="11" y="10"/>
                    <a:pt x="13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0" y="11"/>
                    <a:pt x="10" y="11"/>
                  </a:cubicBezTo>
                  <a:lnTo>
                    <a:pt x="10" y="16"/>
                  </a:lnTo>
                  <a:lnTo>
                    <a:pt x="22" y="16"/>
                  </a:lnTo>
                  <a:lnTo>
                    <a:pt x="22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4" y="27"/>
                  </a:lnTo>
                  <a:cubicBezTo>
                    <a:pt x="14" y="26"/>
                    <a:pt x="20" y="26"/>
                    <a:pt x="23" y="29"/>
                  </a:cubicBezTo>
                  <a:cubicBezTo>
                    <a:pt x="25" y="31"/>
                    <a:pt x="25" y="35"/>
                    <a:pt x="24" y="35"/>
                  </a:cubicBezTo>
                  <a:lnTo>
                    <a:pt x="24" y="36"/>
                  </a:lnTo>
                  <a:lnTo>
                    <a:pt x="33" y="43"/>
                  </a:lnTo>
                  <a:cubicBezTo>
                    <a:pt x="34" y="42"/>
                    <a:pt x="37" y="41"/>
                    <a:pt x="39" y="40"/>
                  </a:cubicBezTo>
                  <a:lnTo>
                    <a:pt x="40" y="40"/>
                  </a:lnTo>
                  <a:lnTo>
                    <a:pt x="40" y="19"/>
                  </a:lnTo>
                  <a:lnTo>
                    <a:pt x="28" y="19"/>
                  </a:lnTo>
                  <a:lnTo>
                    <a:pt x="28" y="28"/>
                  </a:lnTo>
                  <a:lnTo>
                    <a:pt x="33" y="28"/>
                  </a:lnTo>
                  <a:cubicBezTo>
                    <a:pt x="33" y="28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7"/>
                    <a:pt x="33" y="28"/>
                  </a:cubicBezTo>
                  <a:cubicBezTo>
                    <a:pt x="32" y="28"/>
                    <a:pt x="29" y="28"/>
                    <a:pt x="28" y="28"/>
                  </a:cubicBezTo>
                  <a:cubicBezTo>
                    <a:pt x="28" y="27"/>
                    <a:pt x="28" y="19"/>
                    <a:pt x="28" y="18"/>
                  </a:cubicBezTo>
                  <a:cubicBezTo>
                    <a:pt x="29" y="18"/>
                    <a:pt x="39" y="18"/>
                    <a:pt x="41" y="18"/>
                  </a:cubicBezTo>
                  <a:cubicBezTo>
                    <a:pt x="41" y="20"/>
                    <a:pt x="41" y="40"/>
                    <a:pt x="41" y="41"/>
                  </a:cubicBezTo>
                  <a:cubicBezTo>
                    <a:pt x="39" y="41"/>
                    <a:pt x="35" y="43"/>
                    <a:pt x="33" y="44"/>
                  </a:cubicBezTo>
                  <a:cubicBezTo>
                    <a:pt x="32" y="43"/>
                    <a:pt x="24" y="36"/>
                    <a:pt x="23" y="36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4" y="31"/>
                    <a:pt x="23" y="30"/>
                    <a:pt x="22" y="29"/>
                  </a:cubicBezTo>
                  <a:cubicBezTo>
                    <a:pt x="18" y="26"/>
                    <a:pt x="15" y="27"/>
                    <a:pt x="13" y="28"/>
                  </a:cubicBezTo>
                  <a:cubicBezTo>
                    <a:pt x="12" y="27"/>
                    <a:pt x="2" y="18"/>
                    <a:pt x="2" y="17"/>
                  </a:cubicBezTo>
                  <a:cubicBezTo>
                    <a:pt x="2" y="17"/>
                    <a:pt x="2" y="3"/>
                    <a:pt x="2" y="2"/>
                  </a:cubicBezTo>
                  <a:cubicBezTo>
                    <a:pt x="3" y="2"/>
                    <a:pt x="21" y="2"/>
                    <a:pt x="22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74"/>
            <p:cNvSpPr>
              <a:spLocks noEditPoints="1"/>
            </p:cNvSpPr>
            <p:nvPr/>
          </p:nvSpPr>
          <p:spPr bwMode="auto">
            <a:xfrm>
              <a:off x="2118" y="1581"/>
              <a:ext cx="127" cy="107"/>
            </a:xfrm>
            <a:custGeom>
              <a:avLst/>
              <a:gdLst>
                <a:gd name="T0" fmla="*/ 0 w 25"/>
                <a:gd name="T1" fmla="*/ 0 h 21"/>
                <a:gd name="T2" fmla="*/ 125974302 w 25"/>
                <a:gd name="T3" fmla="*/ 106280573 h 21"/>
                <a:gd name="T4" fmla="*/ 67405489 w 25"/>
                <a:gd name="T5" fmla="*/ 34506639 h 21"/>
                <a:gd name="T6" fmla="*/ 103804852 w 25"/>
                <a:gd name="T7" fmla="*/ 71777908 h 21"/>
                <a:gd name="T8" fmla="*/ 33702823 w 25"/>
                <a:gd name="T9" fmla="*/ 71777908 h 21"/>
                <a:gd name="T10" fmla="*/ 160123241 w 25"/>
                <a:gd name="T11" fmla="*/ 23184149 h 21"/>
                <a:gd name="T12" fmla="*/ 241311699 w 25"/>
                <a:gd name="T13" fmla="*/ 57690782 h 21"/>
                <a:gd name="T14" fmla="*/ 218610764 w 25"/>
                <a:gd name="T15" fmla="*/ 94944611 h 21"/>
                <a:gd name="T16" fmla="*/ 241311699 w 25"/>
                <a:gd name="T17" fmla="*/ 118128759 h 21"/>
                <a:gd name="T18" fmla="*/ 218610764 w 25"/>
                <a:gd name="T19" fmla="*/ 152635393 h 21"/>
                <a:gd name="T20" fmla="*/ 241311699 w 25"/>
                <a:gd name="T21" fmla="*/ 189906667 h 21"/>
                <a:gd name="T22" fmla="*/ 182296643 w 25"/>
                <a:gd name="T23" fmla="*/ 224409332 h 21"/>
                <a:gd name="T24" fmla="*/ 160123241 w 25"/>
                <a:gd name="T25" fmla="*/ 189906667 h 21"/>
                <a:gd name="T26" fmla="*/ 114891149 w 25"/>
                <a:gd name="T27" fmla="*/ 152635393 h 21"/>
                <a:gd name="T28" fmla="*/ 148593973 w 25"/>
                <a:gd name="T29" fmla="*/ 175819542 h 21"/>
                <a:gd name="T30" fmla="*/ 182296643 w 25"/>
                <a:gd name="T31" fmla="*/ 118128759 h 21"/>
                <a:gd name="T32" fmla="*/ 92291555 w 25"/>
                <a:gd name="T33" fmla="*/ 224409332 h 21"/>
                <a:gd name="T34" fmla="*/ 125974302 w 25"/>
                <a:gd name="T35" fmla="*/ 247579978 h 21"/>
                <a:gd name="T36" fmla="*/ 218610764 w 25"/>
                <a:gd name="T37" fmla="*/ 224409332 h 21"/>
                <a:gd name="T38" fmla="*/ 275014390 w 25"/>
                <a:gd name="T39" fmla="*/ 164411456 h 21"/>
                <a:gd name="T40" fmla="*/ 286100820 w 25"/>
                <a:gd name="T41" fmla="*/ 71777908 h 21"/>
                <a:gd name="T42" fmla="*/ 275014390 w 25"/>
                <a:gd name="T43" fmla="*/ 34506639 h 21"/>
                <a:gd name="T44" fmla="*/ 193825937 w 25"/>
                <a:gd name="T45" fmla="*/ 0 h 21"/>
                <a:gd name="T46" fmla="*/ 182296643 w 25"/>
                <a:gd name="T47" fmla="*/ 11322490 h 21"/>
                <a:gd name="T48" fmla="*/ 263481175 w 25"/>
                <a:gd name="T49" fmla="*/ 46368292 h 21"/>
                <a:gd name="T50" fmla="*/ 275014390 w 25"/>
                <a:gd name="T51" fmla="*/ 83096424 h 21"/>
                <a:gd name="T52" fmla="*/ 263481175 w 25"/>
                <a:gd name="T53" fmla="*/ 152635393 h 21"/>
                <a:gd name="T54" fmla="*/ 204913037 w 25"/>
                <a:gd name="T55" fmla="*/ 213090811 h 21"/>
                <a:gd name="T56" fmla="*/ 137507518 w 25"/>
                <a:gd name="T57" fmla="*/ 236257488 h 21"/>
                <a:gd name="T58" fmla="*/ 103804852 w 25"/>
                <a:gd name="T59" fmla="*/ 213090811 h 21"/>
                <a:gd name="T60" fmla="*/ 171210341 w 25"/>
                <a:gd name="T61" fmla="*/ 129451244 h 21"/>
                <a:gd name="T62" fmla="*/ 160123241 w 25"/>
                <a:gd name="T63" fmla="*/ 164411456 h 21"/>
                <a:gd name="T64" fmla="*/ 103804852 w 25"/>
                <a:gd name="T65" fmla="*/ 141312903 h 21"/>
                <a:gd name="T66" fmla="*/ 148593973 w 25"/>
                <a:gd name="T67" fmla="*/ 201225183 h 21"/>
                <a:gd name="T68" fmla="*/ 193825937 w 25"/>
                <a:gd name="T69" fmla="*/ 236257488 h 21"/>
                <a:gd name="T70" fmla="*/ 252398022 w 25"/>
                <a:gd name="T71" fmla="*/ 201225183 h 21"/>
                <a:gd name="T72" fmla="*/ 241311699 w 25"/>
                <a:gd name="T73" fmla="*/ 141312903 h 21"/>
                <a:gd name="T74" fmla="*/ 252398022 w 25"/>
                <a:gd name="T75" fmla="*/ 129451244 h 21"/>
                <a:gd name="T76" fmla="*/ 241311699 w 25"/>
                <a:gd name="T77" fmla="*/ 106280573 h 21"/>
                <a:gd name="T78" fmla="*/ 252398022 w 25"/>
                <a:gd name="T79" fmla="*/ 106280573 h 21"/>
                <a:gd name="T80" fmla="*/ 182296643 w 25"/>
                <a:gd name="T81" fmla="*/ 57690782 h 21"/>
                <a:gd name="T82" fmla="*/ 22616368 w 25"/>
                <a:gd name="T83" fmla="*/ 11322490 h 21"/>
                <a:gd name="T84" fmla="*/ 114891149 w 25"/>
                <a:gd name="T85" fmla="*/ 83096424 h 21"/>
                <a:gd name="T86" fmla="*/ 81188458 w 25"/>
                <a:gd name="T87" fmla="*/ 57690782 h 21"/>
                <a:gd name="T88" fmla="*/ 114891149 w 25"/>
                <a:gd name="T89" fmla="*/ 46368292 h 21"/>
                <a:gd name="T90" fmla="*/ 22616368 w 25"/>
                <a:gd name="T91" fmla="*/ 94944611 h 21"/>
                <a:gd name="T92" fmla="*/ 182296643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cubicBezTo>
                    <a:pt x="6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4" y="2"/>
                    <a:pt x="14" y="2"/>
                    <a:pt x="14" y="2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5"/>
                    <a:pt x="20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8"/>
                    <a:pt x="19" y="8"/>
                    <a:pt x="19" y="8"/>
                  </a:cubicBezTo>
                  <a:lnTo>
                    <a:pt x="19" y="10"/>
                  </a:lnTo>
                  <a:cubicBezTo>
                    <a:pt x="19" y="10"/>
                    <a:pt x="21" y="10"/>
                    <a:pt x="21" y="10"/>
                  </a:cubicBezTo>
                  <a:cubicBezTo>
                    <a:pt x="21" y="10"/>
                    <a:pt x="19" y="10"/>
                    <a:pt x="19" y="10"/>
                  </a:cubicBezTo>
                  <a:lnTo>
                    <a:pt x="19" y="13"/>
                  </a:lnTo>
                  <a:cubicBezTo>
                    <a:pt x="19" y="13"/>
                    <a:pt x="21" y="13"/>
                    <a:pt x="21" y="13"/>
                  </a:cubicBezTo>
                  <a:cubicBezTo>
                    <a:pt x="21" y="13"/>
                    <a:pt x="21" y="16"/>
                    <a:pt x="21" y="16"/>
                  </a:cubicBezTo>
                  <a:cubicBezTo>
                    <a:pt x="20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6"/>
                    <a:pt x="14" y="16"/>
                  </a:cubicBezTo>
                  <a:cubicBezTo>
                    <a:pt x="14" y="16"/>
                    <a:pt x="11" y="16"/>
                    <a:pt x="10" y="16"/>
                  </a:cubicBezTo>
                  <a:cubicBezTo>
                    <a:pt x="10" y="15"/>
                    <a:pt x="10" y="13"/>
                    <a:pt x="10" y="13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3" y="13"/>
                    <a:pt x="13" y="15"/>
                    <a:pt x="13" y="15"/>
                  </a:cubicBezTo>
                  <a:lnTo>
                    <a:pt x="16" y="15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cubicBezTo>
                    <a:pt x="8" y="19"/>
                    <a:pt x="10" y="19"/>
                    <a:pt x="11" y="19"/>
                  </a:cubicBezTo>
                  <a:cubicBezTo>
                    <a:pt x="11" y="19"/>
                    <a:pt x="11" y="21"/>
                    <a:pt x="11" y="21"/>
                  </a:cubicBezTo>
                  <a:lnTo>
                    <a:pt x="19" y="21"/>
                  </a:lnTo>
                  <a:cubicBezTo>
                    <a:pt x="19" y="21"/>
                    <a:pt x="19" y="19"/>
                    <a:pt x="19" y="19"/>
                  </a:cubicBezTo>
                  <a:cubicBezTo>
                    <a:pt x="20" y="19"/>
                    <a:pt x="24" y="19"/>
                    <a:pt x="24" y="19"/>
                  </a:cubicBezTo>
                  <a:cubicBezTo>
                    <a:pt x="24" y="19"/>
                    <a:pt x="24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5" y="6"/>
                  </a:ln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3"/>
                    <a:pt x="24" y="3"/>
                  </a:cubicBezTo>
                  <a:cubicBezTo>
                    <a:pt x="24" y="3"/>
                    <a:pt x="18" y="3"/>
                    <a:pt x="17" y="3"/>
                  </a:cubicBezTo>
                  <a:cubicBezTo>
                    <a:pt x="17" y="2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4"/>
                    <a:pt x="16" y="4"/>
                  </a:cubicBezTo>
                  <a:cubicBezTo>
                    <a:pt x="16" y="4"/>
                    <a:pt x="22" y="4"/>
                    <a:pt x="23" y="4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8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7"/>
                    <a:pt x="23" y="18"/>
                  </a:cubicBezTo>
                  <a:cubicBezTo>
                    <a:pt x="22" y="18"/>
                    <a:pt x="18" y="18"/>
                    <a:pt x="18" y="18"/>
                  </a:cubicBezTo>
                  <a:cubicBezTo>
                    <a:pt x="18" y="18"/>
                    <a:pt x="18" y="20"/>
                    <a:pt x="18" y="20"/>
                  </a:cubicBezTo>
                  <a:cubicBezTo>
                    <a:pt x="17" y="20"/>
                    <a:pt x="13" y="20"/>
                    <a:pt x="12" y="20"/>
                  </a:cubicBezTo>
                  <a:cubicBezTo>
                    <a:pt x="12" y="20"/>
                    <a:pt x="12" y="18"/>
                    <a:pt x="12" y="18"/>
                  </a:cubicBezTo>
                  <a:cubicBezTo>
                    <a:pt x="12" y="18"/>
                    <a:pt x="9" y="18"/>
                    <a:pt x="9" y="18"/>
                  </a:cubicBezTo>
                  <a:cubicBezTo>
                    <a:pt x="9" y="17"/>
                    <a:pt x="9" y="12"/>
                    <a:pt x="9" y="11"/>
                  </a:cubicBezTo>
                  <a:cubicBezTo>
                    <a:pt x="9" y="11"/>
                    <a:pt x="14" y="11"/>
                    <a:pt x="15" y="11"/>
                  </a:cubicBezTo>
                  <a:cubicBezTo>
                    <a:pt x="15" y="12"/>
                    <a:pt x="15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2"/>
                    <a:pt x="14" y="12"/>
                  </a:cubicBezTo>
                  <a:lnTo>
                    <a:pt x="9" y="12"/>
                  </a:lnTo>
                  <a:lnTo>
                    <a:pt x="9" y="17"/>
                  </a:lnTo>
                  <a:cubicBezTo>
                    <a:pt x="9" y="17"/>
                    <a:pt x="12" y="17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17" y="20"/>
                  </a:lnTo>
                  <a:cubicBezTo>
                    <a:pt x="17" y="20"/>
                    <a:pt x="17" y="18"/>
                    <a:pt x="17" y="17"/>
                  </a:cubicBezTo>
                  <a:cubicBezTo>
                    <a:pt x="18" y="17"/>
                    <a:pt x="22" y="17"/>
                    <a:pt x="22" y="17"/>
                  </a:cubicBezTo>
                  <a:lnTo>
                    <a:pt x="22" y="12"/>
                  </a:ln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lnTo>
                    <a:pt x="22" y="9"/>
                  </a:ln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5"/>
                  </a:lnTo>
                  <a:cubicBezTo>
                    <a:pt x="22" y="5"/>
                    <a:pt x="17" y="5"/>
                    <a:pt x="16" y="5"/>
                  </a:cubicBezTo>
                  <a:cubicBezTo>
                    <a:pt x="16" y="4"/>
                    <a:pt x="16" y="1"/>
                    <a:pt x="16" y="1"/>
                  </a:cubicBezTo>
                  <a:lnTo>
                    <a:pt x="2" y="1"/>
                  </a:lnTo>
                  <a:lnTo>
                    <a:pt x="2" y="7"/>
                  </a:lnTo>
                  <a:lnTo>
                    <a:pt x="10" y="7"/>
                  </a:lnTo>
                  <a:lnTo>
                    <a:pt x="10" y="5"/>
                  </a:lnTo>
                  <a:cubicBezTo>
                    <a:pt x="10" y="5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2" y="8"/>
                    <a:pt x="2" y="8"/>
                  </a:cubicBezTo>
                  <a:cubicBezTo>
                    <a:pt x="2" y="7"/>
                    <a:pt x="2" y="1"/>
                    <a:pt x="2" y="1"/>
                  </a:cubicBezTo>
                  <a:cubicBezTo>
                    <a:pt x="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75"/>
            <p:cNvSpPr>
              <a:spLocks noEditPoints="1"/>
            </p:cNvSpPr>
            <p:nvPr/>
          </p:nvSpPr>
          <p:spPr bwMode="auto">
            <a:xfrm>
              <a:off x="1996" y="1581"/>
              <a:ext cx="158" cy="112"/>
            </a:xfrm>
            <a:custGeom>
              <a:avLst/>
              <a:gdLst>
                <a:gd name="T0" fmla="*/ 34569243 w 31"/>
                <a:gd name="T1" fmla="*/ 0 h 22"/>
                <a:gd name="T2" fmla="*/ 0 w 31"/>
                <a:gd name="T3" fmla="*/ 45993976 h 22"/>
                <a:gd name="T4" fmla="*/ 83352615 w 31"/>
                <a:gd name="T5" fmla="*/ 128601449 h 22"/>
                <a:gd name="T6" fmla="*/ 129825348 w 31"/>
                <a:gd name="T7" fmla="*/ 128601449 h 22"/>
                <a:gd name="T8" fmla="*/ 129825348 w 31"/>
                <a:gd name="T9" fmla="*/ 174595425 h 22"/>
                <a:gd name="T10" fmla="*/ 224974997 w 31"/>
                <a:gd name="T11" fmla="*/ 257199452 h 22"/>
                <a:gd name="T12" fmla="*/ 366580443 w 31"/>
                <a:gd name="T13" fmla="*/ 105549701 h 22"/>
                <a:gd name="T14" fmla="*/ 224974997 w 31"/>
                <a:gd name="T15" fmla="*/ 199855620 h 22"/>
                <a:gd name="T16" fmla="*/ 294656560 w 31"/>
                <a:gd name="T17" fmla="*/ 151649756 h 22"/>
                <a:gd name="T18" fmla="*/ 271426819 w 31"/>
                <a:gd name="T19" fmla="*/ 174595425 h 22"/>
                <a:gd name="T20" fmla="*/ 248201181 w 31"/>
                <a:gd name="T21" fmla="*/ 140299895 h 22"/>
                <a:gd name="T22" fmla="*/ 332011353 w 31"/>
                <a:gd name="T23" fmla="*/ 222904080 h 22"/>
                <a:gd name="T24" fmla="*/ 176191626 w 31"/>
                <a:gd name="T25" fmla="*/ 162896827 h 22"/>
                <a:gd name="T26" fmla="*/ 153050986 w 31"/>
                <a:gd name="T27" fmla="*/ 105549701 h 22"/>
                <a:gd name="T28" fmla="*/ 46451949 w 31"/>
                <a:gd name="T29" fmla="*/ 57343185 h 22"/>
                <a:gd name="T30" fmla="*/ 201749359 w 31"/>
                <a:gd name="T31" fmla="*/ 23048302 h 22"/>
                <a:gd name="T32" fmla="*/ 153050986 w 31"/>
                <a:gd name="T33" fmla="*/ 71254298 h 22"/>
                <a:gd name="T34" fmla="*/ 190303171 w 31"/>
                <a:gd name="T35" fmla="*/ 71254298 h 22"/>
                <a:gd name="T36" fmla="*/ 129825348 w 31"/>
                <a:gd name="T37" fmla="*/ 45993976 h 22"/>
                <a:gd name="T38" fmla="*/ 236755095 w 31"/>
                <a:gd name="T39" fmla="*/ 105549701 h 22"/>
                <a:gd name="T40" fmla="*/ 236755095 w 31"/>
                <a:gd name="T41" fmla="*/ 0 h 22"/>
                <a:gd name="T42" fmla="*/ 224974997 w 31"/>
                <a:gd name="T43" fmla="*/ 94302631 h 22"/>
                <a:gd name="T44" fmla="*/ 141604794 w 31"/>
                <a:gd name="T45" fmla="*/ 57343185 h 22"/>
                <a:gd name="T46" fmla="*/ 176191626 w 31"/>
                <a:gd name="T47" fmla="*/ 57343185 h 22"/>
                <a:gd name="T48" fmla="*/ 141604794 w 31"/>
                <a:gd name="T49" fmla="*/ 82604185 h 22"/>
                <a:gd name="T50" fmla="*/ 224974997 w 31"/>
                <a:gd name="T51" fmla="*/ 11263840 h 22"/>
                <a:gd name="T52" fmla="*/ 46451949 w 31"/>
                <a:gd name="T53" fmla="*/ 23048302 h 22"/>
                <a:gd name="T54" fmla="*/ 23226311 w 31"/>
                <a:gd name="T55" fmla="*/ 57343185 h 22"/>
                <a:gd name="T56" fmla="*/ 95149521 w 31"/>
                <a:gd name="T57" fmla="*/ 105549701 h 22"/>
                <a:gd name="T58" fmla="*/ 153050986 w 31"/>
                <a:gd name="T59" fmla="*/ 162896827 h 22"/>
                <a:gd name="T60" fmla="*/ 236755095 w 31"/>
                <a:gd name="T61" fmla="*/ 234151151 h 22"/>
                <a:gd name="T62" fmla="*/ 343354127 w 31"/>
                <a:gd name="T63" fmla="*/ 128601449 h 22"/>
                <a:gd name="T64" fmla="*/ 236755095 w 31"/>
                <a:gd name="T65" fmla="*/ 185859265 h 22"/>
                <a:gd name="T66" fmla="*/ 283227176 w 31"/>
                <a:gd name="T67" fmla="*/ 162896827 h 22"/>
                <a:gd name="T68" fmla="*/ 283227176 w 31"/>
                <a:gd name="T69" fmla="*/ 185859265 h 22"/>
                <a:gd name="T70" fmla="*/ 236755095 w 31"/>
                <a:gd name="T71" fmla="*/ 117336810 h 22"/>
                <a:gd name="T72" fmla="*/ 355151192 w 31"/>
                <a:gd name="T73" fmla="*/ 245934971 h 22"/>
                <a:gd name="T74" fmla="*/ 153050986 w 31"/>
                <a:gd name="T75" fmla="*/ 174595425 h 22"/>
                <a:gd name="T76" fmla="*/ 141604794 w 31"/>
                <a:gd name="T77" fmla="*/ 128601449 h 22"/>
                <a:gd name="T78" fmla="*/ 11342932 w 31"/>
                <a:gd name="T79" fmla="*/ 57343185 h 22"/>
                <a:gd name="T80" fmla="*/ 224974997 w 31"/>
                <a:gd name="T81" fmla="*/ 1126384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2">
                  <a:moveTo>
                    <a:pt x="20" y="0"/>
                  </a:moveTo>
                  <a:lnTo>
                    <a:pt x="3" y="0"/>
                  </a:lnTo>
                  <a:lnTo>
                    <a:pt x="3" y="1"/>
                  </a:lnTo>
                  <a:cubicBezTo>
                    <a:pt x="2" y="2"/>
                    <a:pt x="1" y="4"/>
                    <a:pt x="0" y="4"/>
                  </a:cubicBezTo>
                  <a:lnTo>
                    <a:pt x="0" y="5"/>
                  </a:lnTo>
                  <a:lnTo>
                    <a:pt x="7" y="11"/>
                  </a:lnTo>
                  <a:cubicBezTo>
                    <a:pt x="7" y="11"/>
                    <a:pt x="10" y="10"/>
                    <a:pt x="11" y="11"/>
                  </a:cubicBezTo>
                  <a:cubicBezTo>
                    <a:pt x="13" y="13"/>
                    <a:pt x="12" y="14"/>
                    <a:pt x="12" y="14"/>
                  </a:cubicBezTo>
                  <a:lnTo>
                    <a:pt x="11" y="15"/>
                  </a:lnTo>
                  <a:lnTo>
                    <a:pt x="12" y="15"/>
                  </a:lnTo>
                  <a:lnTo>
                    <a:pt x="19" y="22"/>
                  </a:lnTo>
                  <a:lnTo>
                    <a:pt x="31" y="22"/>
                  </a:lnTo>
                  <a:lnTo>
                    <a:pt x="31" y="9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3" y="13"/>
                  </a:lnTo>
                  <a:cubicBezTo>
                    <a:pt x="23" y="13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2"/>
                    <a:pt x="21" y="12"/>
                  </a:cubicBezTo>
                  <a:cubicBezTo>
                    <a:pt x="22" y="12"/>
                    <a:pt x="27" y="12"/>
                    <a:pt x="28" y="12"/>
                  </a:cubicBezTo>
                  <a:cubicBezTo>
                    <a:pt x="28" y="12"/>
                    <a:pt x="28" y="18"/>
                    <a:pt x="28" y="19"/>
                  </a:cubicBezTo>
                  <a:cubicBezTo>
                    <a:pt x="27" y="19"/>
                    <a:pt x="20" y="19"/>
                    <a:pt x="20" y="19"/>
                  </a:cubicBezTo>
                  <a:cubicBezTo>
                    <a:pt x="20" y="19"/>
                    <a:pt x="15" y="15"/>
                    <a:pt x="15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2"/>
                    <a:pt x="14" y="11"/>
                    <a:pt x="13" y="9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4" y="5"/>
                    <a:pt x="4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6" y="2"/>
                    <a:pt x="17" y="2"/>
                    <a:pt x="17" y="2"/>
                  </a:cubicBezTo>
                  <a:cubicBezTo>
                    <a:pt x="17" y="3"/>
                    <a:pt x="17" y="6"/>
                    <a:pt x="17" y="6"/>
                  </a:cubicBezTo>
                  <a:cubicBezTo>
                    <a:pt x="17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6"/>
                  </a:cubicBezTo>
                  <a:lnTo>
                    <a:pt x="16" y="4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20" y="9"/>
                  </a:lnTo>
                  <a:lnTo>
                    <a:pt x="20" y="0"/>
                  </a:lnTo>
                  <a:close/>
                  <a:moveTo>
                    <a:pt x="19" y="1"/>
                  </a:moveTo>
                  <a:cubicBezTo>
                    <a:pt x="19" y="2"/>
                    <a:pt x="19" y="7"/>
                    <a:pt x="19" y="8"/>
                  </a:cubicBezTo>
                  <a:cubicBezTo>
                    <a:pt x="18" y="8"/>
                    <a:pt x="13" y="8"/>
                    <a:pt x="12" y="8"/>
                  </a:cubicBezTo>
                  <a:cubicBezTo>
                    <a:pt x="12" y="7"/>
                    <a:pt x="12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2" y="5"/>
                    <a:pt x="12" y="5"/>
                  </a:cubicBezTo>
                  <a:lnTo>
                    <a:pt x="12" y="7"/>
                  </a:lnTo>
                  <a:lnTo>
                    <a:pt x="19" y="7"/>
                  </a:lnTo>
                  <a:lnTo>
                    <a:pt x="19" y="1"/>
                  </a:lnTo>
                  <a:lnTo>
                    <a:pt x="4" y="1"/>
                  </a:lnTo>
                  <a:lnTo>
                    <a:pt x="4" y="2"/>
                  </a:lnTo>
                  <a:cubicBezTo>
                    <a:pt x="4" y="3"/>
                    <a:pt x="3" y="4"/>
                    <a:pt x="2" y="5"/>
                  </a:cubicBezTo>
                  <a:lnTo>
                    <a:pt x="7" y="10"/>
                  </a:lnTo>
                  <a:lnTo>
                    <a:pt x="8" y="9"/>
                  </a:lnTo>
                  <a:cubicBezTo>
                    <a:pt x="8" y="9"/>
                    <a:pt x="10" y="9"/>
                    <a:pt x="12" y="10"/>
                  </a:cubicBezTo>
                  <a:cubicBezTo>
                    <a:pt x="14" y="12"/>
                    <a:pt x="13" y="14"/>
                    <a:pt x="13" y="14"/>
                  </a:cubicBezTo>
                  <a:lnTo>
                    <a:pt x="13" y="15"/>
                  </a:lnTo>
                  <a:lnTo>
                    <a:pt x="20" y="20"/>
                  </a:lnTo>
                  <a:lnTo>
                    <a:pt x="29" y="20"/>
                  </a:lnTo>
                  <a:lnTo>
                    <a:pt x="29" y="11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4" y="16"/>
                  </a:lnTo>
                  <a:cubicBezTo>
                    <a:pt x="24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6"/>
                    <a:pt x="24" y="16"/>
                  </a:cubicBezTo>
                  <a:cubicBezTo>
                    <a:pt x="23" y="16"/>
                    <a:pt x="21" y="16"/>
                    <a:pt x="20" y="16"/>
                  </a:cubicBezTo>
                  <a:cubicBezTo>
                    <a:pt x="20" y="16"/>
                    <a:pt x="20" y="11"/>
                    <a:pt x="20" y="10"/>
                  </a:cubicBezTo>
                  <a:cubicBezTo>
                    <a:pt x="21" y="10"/>
                    <a:pt x="29" y="10"/>
                    <a:pt x="30" y="10"/>
                  </a:cubicBezTo>
                  <a:cubicBezTo>
                    <a:pt x="30" y="11"/>
                    <a:pt x="30" y="20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19" y="20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7" y="10"/>
                    <a:pt x="2" y="6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18" y="1"/>
                    <a:pt x="19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76"/>
            <p:cNvSpPr>
              <a:spLocks noEditPoints="1"/>
            </p:cNvSpPr>
            <p:nvPr/>
          </p:nvSpPr>
          <p:spPr bwMode="auto">
            <a:xfrm>
              <a:off x="1960" y="1713"/>
              <a:ext cx="128" cy="112"/>
            </a:xfrm>
            <a:custGeom>
              <a:avLst/>
              <a:gdLst>
                <a:gd name="T0" fmla="*/ 0 w 25"/>
                <a:gd name="T1" fmla="*/ 0 h 22"/>
                <a:gd name="T2" fmla="*/ 48153155 w 25"/>
                <a:gd name="T3" fmla="*/ 174595425 h 22"/>
                <a:gd name="T4" fmla="*/ 99149860 w 25"/>
                <a:gd name="T5" fmla="*/ 245934971 h 22"/>
                <a:gd name="T6" fmla="*/ 210103619 w 25"/>
                <a:gd name="T7" fmla="*/ 257199452 h 22"/>
                <a:gd name="T8" fmla="*/ 273385943 w 25"/>
                <a:gd name="T9" fmla="*/ 245934971 h 22"/>
                <a:gd name="T10" fmla="*/ 309344891 w 25"/>
                <a:gd name="T11" fmla="*/ 185859265 h 22"/>
                <a:gd name="T12" fmla="*/ 273385943 w 25"/>
                <a:gd name="T13" fmla="*/ 117336810 h 22"/>
                <a:gd name="T14" fmla="*/ 147302881 w 25"/>
                <a:gd name="T15" fmla="*/ 82604185 h 22"/>
                <a:gd name="T16" fmla="*/ 222460119 w 25"/>
                <a:gd name="T17" fmla="*/ 162896827 h 22"/>
                <a:gd name="T18" fmla="*/ 186033951 w 25"/>
                <a:gd name="T19" fmla="*/ 140299895 h 22"/>
                <a:gd name="T20" fmla="*/ 234729216 w 25"/>
                <a:gd name="T21" fmla="*/ 105549701 h 22"/>
                <a:gd name="T22" fmla="*/ 273385943 w 25"/>
                <a:gd name="T23" fmla="*/ 140299895 h 22"/>
                <a:gd name="T24" fmla="*/ 234729216 w 25"/>
                <a:gd name="T25" fmla="*/ 162896827 h 22"/>
                <a:gd name="T26" fmla="*/ 186033951 w 25"/>
                <a:gd name="T27" fmla="*/ 211205609 h 22"/>
                <a:gd name="T28" fmla="*/ 123219528 w 25"/>
                <a:gd name="T29" fmla="*/ 199855620 h 22"/>
                <a:gd name="T30" fmla="*/ 86884091 w 25"/>
                <a:gd name="T31" fmla="*/ 211205609 h 22"/>
                <a:gd name="T32" fmla="*/ 36334756 w 25"/>
                <a:gd name="T33" fmla="*/ 151649756 h 22"/>
                <a:gd name="T34" fmla="*/ 99149860 w 25"/>
                <a:gd name="T35" fmla="*/ 34295530 h 22"/>
                <a:gd name="T36" fmla="*/ 86884091 w 25"/>
                <a:gd name="T37" fmla="*/ 94302631 h 22"/>
                <a:gd name="T38" fmla="*/ 48153155 w 25"/>
                <a:gd name="T39" fmla="*/ 71254298 h 22"/>
                <a:gd name="T40" fmla="*/ 123219528 w 25"/>
                <a:gd name="T41" fmla="*/ 117336810 h 22"/>
                <a:gd name="T42" fmla="*/ 123219528 w 25"/>
                <a:gd name="T43" fmla="*/ 0 h 22"/>
                <a:gd name="T44" fmla="*/ 111418307 w 25"/>
                <a:gd name="T45" fmla="*/ 105549701 h 22"/>
                <a:gd name="T46" fmla="*/ 62814423 w 25"/>
                <a:gd name="T47" fmla="*/ 71254298 h 22"/>
                <a:gd name="T48" fmla="*/ 75083546 w 25"/>
                <a:gd name="T49" fmla="*/ 105549701 h 22"/>
                <a:gd name="T50" fmla="*/ 111418307 w 25"/>
                <a:gd name="T51" fmla="*/ 23048302 h 22"/>
                <a:gd name="T52" fmla="*/ 24066314 w 25"/>
                <a:gd name="T53" fmla="*/ 162896827 h 22"/>
                <a:gd name="T54" fmla="*/ 75083546 w 25"/>
                <a:gd name="T55" fmla="*/ 222904080 h 22"/>
                <a:gd name="T56" fmla="*/ 135487974 w 25"/>
                <a:gd name="T57" fmla="*/ 211205609 h 22"/>
                <a:gd name="T58" fmla="*/ 147302881 w 25"/>
                <a:gd name="T59" fmla="*/ 222904080 h 22"/>
                <a:gd name="T60" fmla="*/ 174236892 w 25"/>
                <a:gd name="T61" fmla="*/ 211205609 h 22"/>
                <a:gd name="T62" fmla="*/ 174236892 w 25"/>
                <a:gd name="T63" fmla="*/ 222904080 h 22"/>
                <a:gd name="T64" fmla="*/ 246544154 w 25"/>
                <a:gd name="T65" fmla="*/ 174595425 h 22"/>
                <a:gd name="T66" fmla="*/ 285187164 w 25"/>
                <a:gd name="T67" fmla="*/ 128601449 h 22"/>
                <a:gd name="T68" fmla="*/ 246544154 w 25"/>
                <a:gd name="T69" fmla="*/ 94302631 h 22"/>
                <a:gd name="T70" fmla="*/ 174236892 w 25"/>
                <a:gd name="T71" fmla="*/ 151649756 h 22"/>
                <a:gd name="T72" fmla="*/ 210103619 w 25"/>
                <a:gd name="T73" fmla="*/ 151649756 h 22"/>
                <a:gd name="T74" fmla="*/ 161967636 w 25"/>
                <a:gd name="T75" fmla="*/ 94302631 h 22"/>
                <a:gd name="T76" fmla="*/ 261117496 w 25"/>
                <a:gd name="T77" fmla="*/ 128601449 h 22"/>
                <a:gd name="T78" fmla="*/ 297543665 w 25"/>
                <a:gd name="T79" fmla="*/ 174595425 h 22"/>
                <a:gd name="T80" fmla="*/ 261117496 w 25"/>
                <a:gd name="T81" fmla="*/ 234151151 h 22"/>
                <a:gd name="T82" fmla="*/ 198302392 w 25"/>
                <a:gd name="T83" fmla="*/ 245934971 h 22"/>
                <a:gd name="T84" fmla="*/ 111418307 w 25"/>
                <a:gd name="T85" fmla="*/ 234151151 h 22"/>
                <a:gd name="T86" fmla="*/ 62814423 w 25"/>
                <a:gd name="T87" fmla="*/ 162896827 h 22"/>
                <a:gd name="T88" fmla="*/ 12268442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10" y="0"/>
                  </a:moveTo>
                  <a:lnTo>
                    <a:pt x="0" y="0"/>
                  </a:lnTo>
                  <a:lnTo>
                    <a:pt x="0" y="15"/>
                  </a:lnTo>
                  <a:cubicBezTo>
                    <a:pt x="0" y="15"/>
                    <a:pt x="3" y="15"/>
                    <a:pt x="4" y="15"/>
                  </a:cubicBezTo>
                  <a:cubicBezTo>
                    <a:pt x="4" y="16"/>
                    <a:pt x="4" y="21"/>
                    <a:pt x="4" y="21"/>
                  </a:cubicBezTo>
                  <a:cubicBezTo>
                    <a:pt x="4" y="21"/>
                    <a:pt x="7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lnTo>
                    <a:pt x="17" y="22"/>
                  </a:lnTo>
                  <a:cubicBezTo>
                    <a:pt x="17" y="22"/>
                    <a:pt x="17" y="21"/>
                    <a:pt x="17" y="21"/>
                  </a:cubicBezTo>
                  <a:cubicBezTo>
                    <a:pt x="18" y="21"/>
                    <a:pt x="22" y="21"/>
                    <a:pt x="22" y="21"/>
                  </a:cubicBezTo>
                  <a:cubicBezTo>
                    <a:pt x="22" y="21"/>
                    <a:pt x="22" y="17"/>
                    <a:pt x="22" y="16"/>
                  </a:cubicBezTo>
                  <a:cubicBezTo>
                    <a:pt x="23" y="16"/>
                    <a:pt x="25" y="16"/>
                    <a:pt x="25" y="16"/>
                  </a:cubicBezTo>
                  <a:lnTo>
                    <a:pt x="25" y="10"/>
                  </a:lnTo>
                  <a:cubicBezTo>
                    <a:pt x="25" y="10"/>
                    <a:pt x="23" y="10"/>
                    <a:pt x="22" y="10"/>
                  </a:cubicBezTo>
                  <a:cubicBezTo>
                    <a:pt x="22" y="9"/>
                    <a:pt x="22" y="7"/>
                    <a:pt x="22" y="7"/>
                  </a:cubicBezTo>
                  <a:lnTo>
                    <a:pt x="12" y="7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8" y="12"/>
                  </a:lnTo>
                  <a:cubicBezTo>
                    <a:pt x="18" y="12"/>
                    <a:pt x="16" y="12"/>
                    <a:pt x="15" y="12"/>
                  </a:cubicBezTo>
                  <a:cubicBezTo>
                    <a:pt x="15" y="11"/>
                    <a:pt x="15" y="9"/>
                    <a:pt x="15" y="9"/>
                  </a:cubicBezTo>
                  <a:cubicBezTo>
                    <a:pt x="16" y="9"/>
                    <a:pt x="18" y="9"/>
                    <a:pt x="19" y="9"/>
                  </a:cubicBezTo>
                  <a:cubicBezTo>
                    <a:pt x="19" y="9"/>
                    <a:pt x="19" y="12"/>
                    <a:pt x="19" y="12"/>
                  </a:cubicBezTo>
                  <a:cubicBezTo>
                    <a:pt x="19" y="12"/>
                    <a:pt x="22" y="12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4"/>
                    <a:pt x="19" y="14"/>
                    <a:pt x="19" y="14"/>
                  </a:cubicBezTo>
                  <a:cubicBezTo>
                    <a:pt x="19" y="14"/>
                    <a:pt x="19" y="18"/>
                    <a:pt x="19" y="18"/>
                  </a:cubicBezTo>
                  <a:cubicBezTo>
                    <a:pt x="19" y="18"/>
                    <a:pt x="16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3"/>
                    <a:pt x="7" y="13"/>
                  </a:cubicBezTo>
                  <a:cubicBezTo>
                    <a:pt x="7" y="13"/>
                    <a:pt x="4" y="13"/>
                    <a:pt x="3" y="13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4" y="3"/>
                    <a:pt x="7" y="3"/>
                    <a:pt x="8" y="3"/>
                  </a:cubicBezTo>
                  <a:cubicBezTo>
                    <a:pt x="8" y="4"/>
                    <a:pt x="8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lnTo>
                    <a:pt x="4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0"/>
                  </a:lnTo>
                  <a:close/>
                  <a:moveTo>
                    <a:pt x="9" y="1"/>
                  </a:moveTo>
                  <a:cubicBezTo>
                    <a:pt x="9" y="2"/>
                    <a:pt x="9" y="8"/>
                    <a:pt x="9" y="9"/>
                  </a:cubicBezTo>
                  <a:cubicBezTo>
                    <a:pt x="9" y="9"/>
                    <a:pt x="6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9"/>
                    <a:pt x="6" y="9"/>
                  </a:cubicBezTo>
                  <a:lnTo>
                    <a:pt x="9" y="9"/>
                  </a:lnTo>
                  <a:lnTo>
                    <a:pt x="9" y="2"/>
                  </a:lnTo>
                  <a:lnTo>
                    <a:pt x="2" y="2"/>
                  </a:lnTo>
                  <a:lnTo>
                    <a:pt x="2" y="14"/>
                  </a:lnTo>
                  <a:cubicBezTo>
                    <a:pt x="2" y="14"/>
                    <a:pt x="5" y="14"/>
                    <a:pt x="6" y="14"/>
                  </a:cubicBezTo>
                  <a:cubicBezTo>
                    <a:pt x="6" y="14"/>
                    <a:pt x="6" y="19"/>
                    <a:pt x="6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lnTo>
                    <a:pt x="20" y="19"/>
                  </a:lnTo>
                  <a:cubicBezTo>
                    <a:pt x="20" y="19"/>
                    <a:pt x="20" y="16"/>
                    <a:pt x="20" y="15"/>
                  </a:cubicBezTo>
                  <a:cubicBezTo>
                    <a:pt x="21" y="15"/>
                    <a:pt x="23" y="15"/>
                    <a:pt x="23" y="15"/>
                  </a:cubicBezTo>
                  <a:lnTo>
                    <a:pt x="23" y="11"/>
                  </a:lnTo>
                  <a:cubicBezTo>
                    <a:pt x="23" y="11"/>
                    <a:pt x="21" y="11"/>
                    <a:pt x="20" y="11"/>
                  </a:cubicBezTo>
                  <a:cubicBezTo>
                    <a:pt x="20" y="10"/>
                    <a:pt x="20" y="8"/>
                    <a:pt x="20" y="8"/>
                  </a:cubicBezTo>
                  <a:lnTo>
                    <a:pt x="14" y="8"/>
                  </a:lnTo>
                  <a:lnTo>
                    <a:pt x="14" y="13"/>
                  </a:lnTo>
                  <a:cubicBezTo>
                    <a:pt x="14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2"/>
                    <a:pt x="13" y="8"/>
                    <a:pt x="13" y="8"/>
                  </a:cubicBezTo>
                  <a:cubicBezTo>
                    <a:pt x="14" y="8"/>
                    <a:pt x="20" y="8"/>
                    <a:pt x="21" y="8"/>
                  </a:cubicBezTo>
                  <a:cubicBezTo>
                    <a:pt x="21" y="8"/>
                    <a:pt x="21" y="11"/>
                    <a:pt x="21" y="11"/>
                  </a:cubicBezTo>
                  <a:cubicBezTo>
                    <a:pt x="21" y="11"/>
                    <a:pt x="23" y="11"/>
                    <a:pt x="24" y="11"/>
                  </a:cubicBezTo>
                  <a:cubicBezTo>
                    <a:pt x="24" y="11"/>
                    <a:pt x="24" y="15"/>
                    <a:pt x="24" y="15"/>
                  </a:cubicBezTo>
                  <a:cubicBezTo>
                    <a:pt x="23" y="15"/>
                    <a:pt x="21" y="15"/>
                    <a:pt x="21" y="15"/>
                  </a:cubicBezTo>
                  <a:cubicBezTo>
                    <a:pt x="21" y="15"/>
                    <a:pt x="21" y="19"/>
                    <a:pt x="21" y="20"/>
                  </a:cubicBezTo>
                  <a:cubicBezTo>
                    <a:pt x="20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5" y="21"/>
                    <a:pt x="10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6" y="20"/>
                    <a:pt x="5" y="20"/>
                  </a:cubicBezTo>
                  <a:cubicBezTo>
                    <a:pt x="5" y="19"/>
                    <a:pt x="5" y="14"/>
                    <a:pt x="5" y="14"/>
                  </a:cubicBezTo>
                  <a:cubicBezTo>
                    <a:pt x="5" y="14"/>
                    <a:pt x="2" y="14"/>
                    <a:pt x="1" y="14"/>
                  </a:cubicBezTo>
                  <a:cubicBezTo>
                    <a:pt x="1" y="13"/>
                    <a:pt x="1" y="2"/>
                    <a:pt x="1" y="1"/>
                  </a:cubicBezTo>
                  <a:cubicBezTo>
                    <a:pt x="2" y="1"/>
                    <a:pt x="8" y="1"/>
                    <a:pt x="9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77"/>
            <p:cNvSpPr>
              <a:spLocks noEditPoints="1"/>
            </p:cNvSpPr>
            <p:nvPr/>
          </p:nvSpPr>
          <p:spPr bwMode="auto">
            <a:xfrm>
              <a:off x="1965" y="1606"/>
              <a:ext cx="127" cy="138"/>
            </a:xfrm>
            <a:custGeom>
              <a:avLst/>
              <a:gdLst>
                <a:gd name="T0" fmla="*/ 0 w 25"/>
                <a:gd name="T1" fmla="*/ 35905648 h 27"/>
                <a:gd name="T2" fmla="*/ 0 w 25"/>
                <a:gd name="T3" fmla="*/ 218868486 h 27"/>
                <a:gd name="T4" fmla="*/ 114891149 w 25"/>
                <a:gd name="T5" fmla="*/ 121549833 h 27"/>
                <a:gd name="T6" fmla="*/ 45215444 w 25"/>
                <a:gd name="T7" fmla="*/ 171393598 h 27"/>
                <a:gd name="T8" fmla="*/ 81188458 w 25"/>
                <a:gd name="T9" fmla="*/ 145331322 h 27"/>
                <a:gd name="T10" fmla="*/ 81188458 w 25"/>
                <a:gd name="T11" fmla="*/ 183517756 h 27"/>
                <a:gd name="T12" fmla="*/ 22616368 w 25"/>
                <a:gd name="T13" fmla="*/ 61967791 h 27"/>
                <a:gd name="T14" fmla="*/ 103804852 w 25"/>
                <a:gd name="T15" fmla="*/ 85644185 h 27"/>
                <a:gd name="T16" fmla="*/ 125974302 w 25"/>
                <a:gd name="T17" fmla="*/ 133206509 h 27"/>
                <a:gd name="T18" fmla="*/ 252398022 w 25"/>
                <a:gd name="T19" fmla="*/ 218868486 h 27"/>
                <a:gd name="T20" fmla="*/ 148593973 w 25"/>
                <a:gd name="T21" fmla="*/ 304600132 h 27"/>
                <a:gd name="T22" fmla="*/ 193825937 w 25"/>
                <a:gd name="T23" fmla="*/ 230992619 h 27"/>
                <a:gd name="T24" fmla="*/ 171210341 w 25"/>
                <a:gd name="T25" fmla="*/ 242649974 h 27"/>
                <a:gd name="T26" fmla="*/ 229694456 w 25"/>
                <a:gd name="T27" fmla="*/ 266434259 h 27"/>
                <a:gd name="T28" fmla="*/ 114891149 w 25"/>
                <a:gd name="T29" fmla="*/ 207208436 h 27"/>
                <a:gd name="T30" fmla="*/ 286100820 w 25"/>
                <a:gd name="T31" fmla="*/ 328294160 h 27"/>
                <a:gd name="T32" fmla="*/ 193825937 w 25"/>
                <a:gd name="T33" fmla="*/ 121549833 h 27"/>
                <a:gd name="T34" fmla="*/ 148593973 w 25"/>
                <a:gd name="T35" fmla="*/ 121549833 h 27"/>
                <a:gd name="T36" fmla="*/ 137507518 w 25"/>
                <a:gd name="T37" fmla="*/ 73627942 h 27"/>
                <a:gd name="T38" fmla="*/ 56319059 w 25"/>
                <a:gd name="T39" fmla="*/ 0 h 27"/>
                <a:gd name="T40" fmla="*/ 56319059 w 25"/>
                <a:gd name="T41" fmla="*/ 23781489 h 27"/>
                <a:gd name="T42" fmla="*/ 125974302 w 25"/>
                <a:gd name="T43" fmla="*/ 97765001 h 27"/>
                <a:gd name="T44" fmla="*/ 193825937 w 25"/>
                <a:gd name="T45" fmla="*/ 133206509 h 27"/>
                <a:gd name="T46" fmla="*/ 263481175 w 25"/>
                <a:gd name="T47" fmla="*/ 316724265 h 27"/>
                <a:gd name="T48" fmla="*/ 125974302 w 25"/>
                <a:gd name="T49" fmla="*/ 218868486 h 27"/>
                <a:gd name="T50" fmla="*/ 218610764 w 25"/>
                <a:gd name="T51" fmla="*/ 254774108 h 27"/>
                <a:gd name="T52" fmla="*/ 182296643 w 25"/>
                <a:gd name="T53" fmla="*/ 254774108 h 27"/>
                <a:gd name="T54" fmla="*/ 218610764 w 25"/>
                <a:gd name="T55" fmla="*/ 218868486 h 27"/>
                <a:gd name="T56" fmla="*/ 137507518 w 25"/>
                <a:gd name="T57" fmla="*/ 316724265 h 27"/>
                <a:gd name="T58" fmla="*/ 263481175 w 25"/>
                <a:gd name="T59" fmla="*/ 207208436 h 27"/>
                <a:gd name="T60" fmla="*/ 182296643 w 25"/>
                <a:gd name="T61" fmla="*/ 145331322 h 27"/>
                <a:gd name="T62" fmla="*/ 114891149 w 25"/>
                <a:gd name="T63" fmla="*/ 85644185 h 27"/>
                <a:gd name="T64" fmla="*/ 114891149 w 25"/>
                <a:gd name="T65" fmla="*/ 73627942 h 27"/>
                <a:gd name="T66" fmla="*/ 56319059 w 25"/>
                <a:gd name="T67" fmla="*/ 23781489 h 27"/>
                <a:gd name="T68" fmla="*/ 11086429 w 25"/>
                <a:gd name="T69" fmla="*/ 47474995 h 27"/>
                <a:gd name="T70" fmla="*/ 92291555 w 25"/>
                <a:gd name="T71" fmla="*/ 195174300 h 27"/>
                <a:gd name="T72" fmla="*/ 56319059 w 25"/>
                <a:gd name="T73" fmla="*/ 133206509 h 27"/>
                <a:gd name="T74" fmla="*/ 56319059 w 25"/>
                <a:gd name="T75" fmla="*/ 156900695 h 27"/>
                <a:gd name="T76" fmla="*/ 92291555 w 25"/>
                <a:gd name="T77" fmla="*/ 133206509 h 27"/>
                <a:gd name="T78" fmla="*/ 11086429 w 25"/>
                <a:gd name="T79" fmla="*/ 207208436 h 27"/>
                <a:gd name="T80" fmla="*/ 56319059 w 25"/>
                <a:gd name="T81" fmla="*/ 23781489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lnTo>
                    <a:pt x="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7" y="14"/>
                  </a:ln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5"/>
                    <a:pt x="7" y="15"/>
                  </a:cubicBezTo>
                  <a:cubicBezTo>
                    <a:pt x="6" y="15"/>
                    <a:pt x="3" y="15"/>
                    <a:pt x="2" y="15"/>
                  </a:cubicBezTo>
                  <a:cubicBezTo>
                    <a:pt x="2" y="15"/>
                    <a:pt x="2" y="5"/>
                    <a:pt x="2" y="5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4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10" y="10"/>
                    <a:pt x="11" y="11"/>
                  </a:cubicBezTo>
                  <a:cubicBezTo>
                    <a:pt x="12" y="13"/>
                    <a:pt x="15" y="13"/>
                    <a:pt x="16" y="13"/>
                  </a:cubicBezTo>
                  <a:cubicBezTo>
                    <a:pt x="17" y="13"/>
                    <a:pt x="21" y="17"/>
                    <a:pt x="22" y="18"/>
                  </a:cubicBezTo>
                  <a:cubicBezTo>
                    <a:pt x="22" y="18"/>
                    <a:pt x="22" y="24"/>
                    <a:pt x="22" y="25"/>
                  </a:cubicBezTo>
                  <a:cubicBezTo>
                    <a:pt x="21" y="25"/>
                    <a:pt x="14" y="25"/>
                    <a:pt x="13" y="25"/>
                  </a:cubicBezTo>
                  <a:cubicBezTo>
                    <a:pt x="13" y="24"/>
                    <a:pt x="13" y="20"/>
                    <a:pt x="13" y="19"/>
                  </a:cubicBezTo>
                  <a:cubicBezTo>
                    <a:pt x="14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lnTo>
                    <a:pt x="15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25" y="27"/>
                  </a:lnTo>
                  <a:lnTo>
                    <a:pt x="25" y="17"/>
                  </a:lnTo>
                  <a:lnTo>
                    <a:pt x="17" y="10"/>
                  </a:lnTo>
                  <a:lnTo>
                    <a:pt x="16" y="10"/>
                  </a:lnTo>
                  <a:cubicBezTo>
                    <a:pt x="15" y="11"/>
                    <a:pt x="14" y="11"/>
                    <a:pt x="13" y="10"/>
                  </a:cubicBezTo>
                  <a:cubicBezTo>
                    <a:pt x="11" y="9"/>
                    <a:pt x="12" y="7"/>
                    <a:pt x="12" y="7"/>
                  </a:cubicBezTo>
                  <a:lnTo>
                    <a:pt x="12" y="6"/>
                  </a:lnTo>
                  <a:lnTo>
                    <a:pt x="5" y="0"/>
                  </a:lnTo>
                  <a:lnTo>
                    <a:pt x="5" y="1"/>
                  </a:lnTo>
                  <a:close/>
                  <a:moveTo>
                    <a:pt x="5" y="2"/>
                  </a:moveTo>
                  <a:cubicBezTo>
                    <a:pt x="6" y="2"/>
                    <a:pt x="11" y="6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4" y="12"/>
                    <a:pt x="16" y="12"/>
                    <a:pt x="17" y="11"/>
                  </a:cubicBezTo>
                  <a:cubicBezTo>
                    <a:pt x="17" y="12"/>
                    <a:pt x="23" y="17"/>
                    <a:pt x="23" y="17"/>
                  </a:cubicBezTo>
                  <a:cubicBezTo>
                    <a:pt x="23" y="18"/>
                    <a:pt x="23" y="26"/>
                    <a:pt x="23" y="26"/>
                  </a:cubicBezTo>
                  <a:cubicBezTo>
                    <a:pt x="22" y="26"/>
                    <a:pt x="12" y="26"/>
                    <a:pt x="11" y="26"/>
                  </a:cubicBezTo>
                  <a:cubicBezTo>
                    <a:pt x="11" y="26"/>
                    <a:pt x="11" y="18"/>
                    <a:pt x="11" y="18"/>
                  </a:cubicBezTo>
                  <a:cubicBezTo>
                    <a:pt x="12" y="18"/>
                    <a:pt x="18" y="18"/>
                    <a:pt x="19" y="18"/>
                  </a:cubicBezTo>
                  <a:cubicBezTo>
                    <a:pt x="19" y="18"/>
                    <a:pt x="19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9" y="21"/>
                    <a:pt x="19" y="21"/>
                  </a:cubicBezTo>
                  <a:lnTo>
                    <a:pt x="19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23" y="17"/>
                  </a:lnTo>
                  <a:lnTo>
                    <a:pt x="17" y="12"/>
                  </a:lnTo>
                  <a:lnTo>
                    <a:pt x="16" y="12"/>
                  </a:lnTo>
                  <a:cubicBezTo>
                    <a:pt x="16" y="12"/>
                    <a:pt x="13" y="12"/>
                    <a:pt x="11" y="11"/>
                  </a:cubicBezTo>
                  <a:cubicBezTo>
                    <a:pt x="10" y="9"/>
                    <a:pt x="10" y="7"/>
                    <a:pt x="10" y="7"/>
                  </a:cubicBezTo>
                  <a:lnTo>
                    <a:pt x="11" y="7"/>
                  </a:lnTo>
                  <a:lnTo>
                    <a:pt x="10" y="6"/>
                  </a:lnTo>
                  <a:lnTo>
                    <a:pt x="6" y="2"/>
                  </a:lnTo>
                  <a:lnTo>
                    <a:pt x="5" y="2"/>
                  </a:lnTo>
                  <a:cubicBezTo>
                    <a:pt x="5" y="3"/>
                    <a:pt x="3" y="4"/>
                    <a:pt x="2" y="4"/>
                  </a:cubicBezTo>
                  <a:lnTo>
                    <a:pt x="1" y="4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5" y="11"/>
                  </a:lnTo>
                  <a:cubicBezTo>
                    <a:pt x="5" y="11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6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2" y="17"/>
                    <a:pt x="1" y="17"/>
                  </a:cubicBezTo>
                  <a:cubicBezTo>
                    <a:pt x="1" y="16"/>
                    <a:pt x="1" y="4"/>
                    <a:pt x="1" y="4"/>
                  </a:cubicBezTo>
                  <a:cubicBezTo>
                    <a:pt x="2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" name="Rectangle 78"/>
            <p:cNvSpPr>
              <a:spLocks noChangeArrowheads="1"/>
            </p:cNvSpPr>
            <p:nvPr/>
          </p:nvSpPr>
          <p:spPr bwMode="auto">
            <a:xfrm>
              <a:off x="2245" y="1621"/>
              <a:ext cx="1270" cy="11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80" name="Freeform 79"/>
            <p:cNvSpPr>
              <a:spLocks noEditPoints="1"/>
            </p:cNvSpPr>
            <p:nvPr/>
          </p:nvSpPr>
          <p:spPr bwMode="auto">
            <a:xfrm>
              <a:off x="3510" y="1581"/>
              <a:ext cx="127" cy="107"/>
            </a:xfrm>
            <a:custGeom>
              <a:avLst/>
              <a:gdLst>
                <a:gd name="T0" fmla="*/ 92291555 w 25"/>
                <a:gd name="T1" fmla="*/ 0 h 21"/>
                <a:gd name="T2" fmla="*/ 11086429 w 25"/>
                <a:gd name="T3" fmla="*/ 34506639 h 21"/>
                <a:gd name="T4" fmla="*/ 0 w 25"/>
                <a:gd name="T5" fmla="*/ 71777908 h 21"/>
                <a:gd name="T6" fmla="*/ 11086429 w 25"/>
                <a:gd name="T7" fmla="*/ 164411456 h 21"/>
                <a:gd name="T8" fmla="*/ 81188458 w 25"/>
                <a:gd name="T9" fmla="*/ 224409332 h 21"/>
                <a:gd name="T10" fmla="*/ 160123241 w 25"/>
                <a:gd name="T11" fmla="*/ 247579978 h 21"/>
                <a:gd name="T12" fmla="*/ 204913037 w 25"/>
                <a:gd name="T13" fmla="*/ 224409332 h 21"/>
                <a:gd name="T14" fmla="*/ 114891149 w 25"/>
                <a:gd name="T15" fmla="*/ 118128759 h 21"/>
                <a:gd name="T16" fmla="*/ 137507518 w 25"/>
                <a:gd name="T17" fmla="*/ 175819542 h 21"/>
                <a:gd name="T18" fmla="*/ 182296643 w 25"/>
                <a:gd name="T19" fmla="*/ 152635393 h 21"/>
                <a:gd name="T20" fmla="*/ 137507518 w 25"/>
                <a:gd name="T21" fmla="*/ 189906667 h 21"/>
                <a:gd name="T22" fmla="*/ 114891149 w 25"/>
                <a:gd name="T23" fmla="*/ 224409332 h 21"/>
                <a:gd name="T24" fmla="*/ 45215444 w 25"/>
                <a:gd name="T25" fmla="*/ 189906667 h 21"/>
                <a:gd name="T26" fmla="*/ 67405489 w 25"/>
                <a:gd name="T27" fmla="*/ 152635393 h 21"/>
                <a:gd name="T28" fmla="*/ 45215444 w 25"/>
                <a:gd name="T29" fmla="*/ 118128759 h 21"/>
                <a:gd name="T30" fmla="*/ 67405489 w 25"/>
                <a:gd name="T31" fmla="*/ 94944611 h 21"/>
                <a:gd name="T32" fmla="*/ 45215444 w 25"/>
                <a:gd name="T33" fmla="*/ 57690782 h 21"/>
                <a:gd name="T34" fmla="*/ 125974302 w 25"/>
                <a:gd name="T35" fmla="*/ 23184149 h 21"/>
                <a:gd name="T36" fmla="*/ 252398022 w 25"/>
                <a:gd name="T37" fmla="*/ 71777908 h 21"/>
                <a:gd name="T38" fmla="*/ 193825937 w 25"/>
                <a:gd name="T39" fmla="*/ 71777908 h 21"/>
                <a:gd name="T40" fmla="*/ 218610764 w 25"/>
                <a:gd name="T41" fmla="*/ 34506639 h 21"/>
                <a:gd name="T42" fmla="*/ 160123241 w 25"/>
                <a:gd name="T43" fmla="*/ 106280573 h 21"/>
                <a:gd name="T44" fmla="*/ 286100820 w 25"/>
                <a:gd name="T45" fmla="*/ 0 h 21"/>
                <a:gd name="T46" fmla="*/ 275014390 w 25"/>
                <a:gd name="T47" fmla="*/ 11322490 h 21"/>
                <a:gd name="T48" fmla="*/ 171210341 w 25"/>
                <a:gd name="T49" fmla="*/ 94944611 h 21"/>
                <a:gd name="T50" fmla="*/ 204913037 w 25"/>
                <a:gd name="T51" fmla="*/ 46368292 h 21"/>
                <a:gd name="T52" fmla="*/ 182296643 w 25"/>
                <a:gd name="T53" fmla="*/ 57690782 h 21"/>
                <a:gd name="T54" fmla="*/ 275014390 w 25"/>
                <a:gd name="T55" fmla="*/ 83096424 h 21"/>
                <a:gd name="T56" fmla="*/ 114891149 w 25"/>
                <a:gd name="T57" fmla="*/ 11322490 h 21"/>
                <a:gd name="T58" fmla="*/ 33702823 w 25"/>
                <a:gd name="T59" fmla="*/ 57690782 h 21"/>
                <a:gd name="T60" fmla="*/ 56319059 w 25"/>
                <a:gd name="T61" fmla="*/ 106280573 h 21"/>
                <a:gd name="T62" fmla="*/ 33702823 w 25"/>
                <a:gd name="T63" fmla="*/ 106280573 h 21"/>
                <a:gd name="T64" fmla="*/ 56319059 w 25"/>
                <a:gd name="T65" fmla="*/ 129451244 h 21"/>
                <a:gd name="T66" fmla="*/ 33702823 w 25"/>
                <a:gd name="T67" fmla="*/ 141312903 h 21"/>
                <a:gd name="T68" fmla="*/ 92291555 w 25"/>
                <a:gd name="T69" fmla="*/ 201225183 h 21"/>
                <a:gd name="T70" fmla="*/ 148593973 w 25"/>
                <a:gd name="T71" fmla="*/ 236257488 h 21"/>
                <a:gd name="T72" fmla="*/ 193825937 w 25"/>
                <a:gd name="T73" fmla="*/ 201225183 h 21"/>
                <a:gd name="T74" fmla="*/ 125974302 w 25"/>
                <a:gd name="T75" fmla="*/ 141312903 h 21"/>
                <a:gd name="T76" fmla="*/ 125974302 w 25"/>
                <a:gd name="T77" fmla="*/ 164411456 h 21"/>
                <a:gd name="T78" fmla="*/ 193825937 w 25"/>
                <a:gd name="T79" fmla="*/ 129451244 h 21"/>
                <a:gd name="T80" fmla="*/ 148593973 w 25"/>
                <a:gd name="T81" fmla="*/ 213090811 h 21"/>
                <a:gd name="T82" fmla="*/ 92291555 w 25"/>
                <a:gd name="T83" fmla="*/ 236257488 h 21"/>
                <a:gd name="T84" fmla="*/ 33702823 w 25"/>
                <a:gd name="T85" fmla="*/ 213090811 h 21"/>
                <a:gd name="T86" fmla="*/ 11086429 w 25"/>
                <a:gd name="T87" fmla="*/ 152635393 h 21"/>
                <a:gd name="T88" fmla="*/ 33702823 w 25"/>
                <a:gd name="T89" fmla="*/ 83096424 h 21"/>
                <a:gd name="T90" fmla="*/ 114891149 w 25"/>
                <a:gd name="T91" fmla="*/ 46368292 h 21"/>
                <a:gd name="T92" fmla="*/ 275014390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lnTo>
                    <a:pt x="8" y="0"/>
                  </a:lnTo>
                  <a:cubicBezTo>
                    <a:pt x="8" y="0"/>
                    <a:pt x="8" y="2"/>
                    <a:pt x="8" y="3"/>
                  </a:cubicBezTo>
                  <a:cubicBezTo>
                    <a:pt x="7" y="3"/>
                    <a:pt x="1" y="3"/>
                    <a:pt x="1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lnTo>
                    <a:pt x="0" y="14"/>
                  </a:ln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9"/>
                    <a:pt x="1" y="19"/>
                  </a:cubicBezTo>
                  <a:cubicBezTo>
                    <a:pt x="1" y="19"/>
                    <a:pt x="6" y="19"/>
                    <a:pt x="7" y="19"/>
                  </a:cubicBezTo>
                  <a:cubicBezTo>
                    <a:pt x="7" y="19"/>
                    <a:pt x="7" y="21"/>
                    <a:pt x="7" y="21"/>
                  </a:cubicBezTo>
                  <a:lnTo>
                    <a:pt x="14" y="21"/>
                  </a:lnTo>
                  <a:cubicBezTo>
                    <a:pt x="14" y="21"/>
                    <a:pt x="14" y="19"/>
                    <a:pt x="14" y="19"/>
                  </a:cubicBezTo>
                  <a:cubicBezTo>
                    <a:pt x="15" y="19"/>
                    <a:pt x="18" y="19"/>
                    <a:pt x="18" y="19"/>
                  </a:cubicBezTo>
                  <a:lnTo>
                    <a:pt x="18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2" y="15"/>
                  </a:lnTo>
                  <a:cubicBezTo>
                    <a:pt x="12" y="15"/>
                    <a:pt x="12" y="13"/>
                    <a:pt x="12" y="13"/>
                  </a:cubicBezTo>
                  <a:cubicBezTo>
                    <a:pt x="13" y="13"/>
                    <a:pt x="15" y="13"/>
                    <a:pt x="16" y="13"/>
                  </a:cubicBezTo>
                  <a:cubicBezTo>
                    <a:pt x="16" y="13"/>
                    <a:pt x="16" y="15"/>
                    <a:pt x="16" y="16"/>
                  </a:cubicBezTo>
                  <a:cubicBezTo>
                    <a:pt x="15" y="16"/>
                    <a:pt x="12" y="16"/>
                    <a:pt x="12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8"/>
                    <a:pt x="10" y="16"/>
                    <a:pt x="10" y="16"/>
                  </a:cubicBezTo>
                  <a:cubicBezTo>
                    <a:pt x="10" y="16"/>
                    <a:pt x="5" y="16"/>
                    <a:pt x="4" y="16"/>
                  </a:cubicBezTo>
                  <a:cubicBezTo>
                    <a:pt x="4" y="16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lnTo>
                    <a:pt x="6" y="10"/>
                  </a:ln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lnTo>
                    <a:pt x="6" y="8"/>
                  </a:lnTo>
                  <a:cubicBezTo>
                    <a:pt x="6" y="8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11" y="5"/>
                    <a:pt x="11" y="5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2" y="2"/>
                    <a:pt x="22" y="2"/>
                    <a:pt x="22" y="2"/>
                  </a:cubicBez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lnTo>
                    <a:pt x="19" y="3"/>
                  </a:lnTo>
                  <a:lnTo>
                    <a:pt x="14" y="3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1"/>
                    <a:pt x="24" y="7"/>
                    <a:pt x="24" y="8"/>
                  </a:cubicBezTo>
                  <a:cubicBezTo>
                    <a:pt x="23" y="8"/>
                    <a:pt x="16" y="8"/>
                    <a:pt x="15" y="8"/>
                  </a:cubicBezTo>
                  <a:cubicBezTo>
                    <a:pt x="15" y="7"/>
                    <a:pt x="15" y="5"/>
                    <a:pt x="15" y="4"/>
                  </a:cubicBezTo>
                  <a:cubicBezTo>
                    <a:pt x="16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6" y="5"/>
                    <a:pt x="16" y="5"/>
                  </a:cubicBezTo>
                  <a:lnTo>
                    <a:pt x="16" y="7"/>
                  </a:lnTo>
                  <a:lnTo>
                    <a:pt x="24" y="7"/>
                  </a:lnTo>
                  <a:lnTo>
                    <a:pt x="24" y="1"/>
                  </a:lnTo>
                  <a:lnTo>
                    <a:pt x="10" y="1"/>
                  </a:lnTo>
                  <a:cubicBezTo>
                    <a:pt x="10" y="1"/>
                    <a:pt x="10" y="4"/>
                    <a:pt x="10" y="5"/>
                  </a:cubicBezTo>
                  <a:cubicBezTo>
                    <a:pt x="9" y="5"/>
                    <a:pt x="3" y="5"/>
                    <a:pt x="3" y="5"/>
                  </a:cubicBezTo>
                  <a:lnTo>
                    <a:pt x="3" y="9"/>
                  </a:lnTo>
                  <a:cubicBezTo>
                    <a:pt x="3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3" y="9"/>
                    <a:pt x="3" y="9"/>
                  </a:cubicBezTo>
                  <a:lnTo>
                    <a:pt x="3" y="11"/>
                  </a:lnTo>
                  <a:cubicBezTo>
                    <a:pt x="3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3" y="12"/>
                    <a:pt x="3" y="12"/>
                  </a:cubicBezTo>
                  <a:lnTo>
                    <a:pt x="3" y="17"/>
                  </a:lnTo>
                  <a:cubicBezTo>
                    <a:pt x="3" y="17"/>
                    <a:pt x="8" y="17"/>
                    <a:pt x="8" y="17"/>
                  </a:cubicBezTo>
                  <a:cubicBezTo>
                    <a:pt x="8" y="18"/>
                    <a:pt x="8" y="20"/>
                    <a:pt x="8" y="20"/>
                  </a:cubicBezTo>
                  <a:lnTo>
                    <a:pt x="13" y="20"/>
                  </a:lnTo>
                  <a:cubicBezTo>
                    <a:pt x="13" y="20"/>
                    <a:pt x="13" y="17"/>
                    <a:pt x="13" y="17"/>
                  </a:cubicBezTo>
                  <a:cubicBezTo>
                    <a:pt x="14" y="17"/>
                    <a:pt x="17" y="17"/>
                    <a:pt x="17" y="17"/>
                  </a:cubicBezTo>
                  <a:lnTo>
                    <a:pt x="17" y="12"/>
                  </a:lnTo>
                  <a:lnTo>
                    <a:pt x="11" y="12"/>
                  </a:lnTo>
                  <a:cubicBezTo>
                    <a:pt x="11" y="12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2"/>
                    <a:pt x="11" y="11"/>
                  </a:cubicBezTo>
                  <a:cubicBezTo>
                    <a:pt x="11" y="11"/>
                    <a:pt x="16" y="11"/>
                    <a:pt x="17" y="11"/>
                  </a:cubicBezTo>
                  <a:cubicBezTo>
                    <a:pt x="17" y="12"/>
                    <a:pt x="17" y="17"/>
                    <a:pt x="17" y="18"/>
                  </a:cubicBezTo>
                  <a:cubicBezTo>
                    <a:pt x="16" y="18"/>
                    <a:pt x="13" y="18"/>
                    <a:pt x="13" y="18"/>
                  </a:cubicBezTo>
                  <a:cubicBezTo>
                    <a:pt x="13" y="18"/>
                    <a:pt x="13" y="20"/>
                    <a:pt x="13" y="20"/>
                  </a:cubicBezTo>
                  <a:cubicBezTo>
                    <a:pt x="13" y="20"/>
                    <a:pt x="9" y="20"/>
                    <a:pt x="8" y="20"/>
                  </a:cubicBez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3" y="18"/>
                    <a:pt x="3" y="18"/>
                  </a:cubicBezTo>
                  <a:cubicBezTo>
                    <a:pt x="3" y="17"/>
                    <a:pt x="3" y="13"/>
                    <a:pt x="3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4"/>
                    <a:pt x="10" y="4"/>
                    <a:pt x="10" y="4"/>
                  </a:cubicBezTo>
                  <a:cubicBezTo>
                    <a:pt x="10" y="4"/>
                    <a:pt x="10" y="1"/>
                    <a:pt x="10" y="1"/>
                  </a:cubicBezTo>
                  <a:cubicBezTo>
                    <a:pt x="10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80"/>
            <p:cNvSpPr>
              <a:spLocks noEditPoints="1"/>
            </p:cNvSpPr>
            <p:nvPr/>
          </p:nvSpPr>
          <p:spPr bwMode="auto">
            <a:xfrm>
              <a:off x="3601" y="1581"/>
              <a:ext cx="163" cy="112"/>
            </a:xfrm>
            <a:custGeom>
              <a:avLst/>
              <a:gdLst>
                <a:gd name="T0" fmla="*/ 140941852 w 32"/>
                <a:gd name="T1" fmla="*/ 0 h 22"/>
                <a:gd name="T2" fmla="*/ 235686050 w 32"/>
                <a:gd name="T3" fmla="*/ 105549701 h 22"/>
                <a:gd name="T4" fmla="*/ 189433832 w 32"/>
                <a:gd name="T5" fmla="*/ 45993976 h 22"/>
                <a:gd name="T6" fmla="*/ 212560018 w 32"/>
                <a:gd name="T7" fmla="*/ 71254298 h 22"/>
                <a:gd name="T8" fmla="*/ 164071980 w 32"/>
                <a:gd name="T9" fmla="*/ 71254298 h 22"/>
                <a:gd name="T10" fmla="*/ 318620898 w 32"/>
                <a:gd name="T11" fmla="*/ 23048302 h 22"/>
                <a:gd name="T12" fmla="*/ 281434725 w 32"/>
                <a:gd name="T13" fmla="*/ 94302631 h 22"/>
                <a:gd name="T14" fmla="*/ 200821863 w 32"/>
                <a:gd name="T15" fmla="*/ 151649756 h 22"/>
                <a:gd name="T16" fmla="*/ 140941852 w 32"/>
                <a:gd name="T17" fmla="*/ 222904080 h 22"/>
                <a:gd name="T18" fmla="*/ 34428570 w 32"/>
                <a:gd name="T19" fmla="*/ 140299895 h 22"/>
                <a:gd name="T20" fmla="*/ 117798878 w 32"/>
                <a:gd name="T21" fmla="*/ 174595425 h 22"/>
                <a:gd name="T22" fmla="*/ 106060881 w 32"/>
                <a:gd name="T23" fmla="*/ 151649756 h 22"/>
                <a:gd name="T24" fmla="*/ 71614743 w 32"/>
                <a:gd name="T25" fmla="*/ 199855620 h 22"/>
                <a:gd name="T26" fmla="*/ 152333983 w 32"/>
                <a:gd name="T27" fmla="*/ 105549701 h 22"/>
                <a:gd name="T28" fmla="*/ 0 w 32"/>
                <a:gd name="T29" fmla="*/ 257199452 h 22"/>
                <a:gd name="T30" fmla="*/ 235686050 w 32"/>
                <a:gd name="T31" fmla="*/ 174595425 h 22"/>
                <a:gd name="T32" fmla="*/ 235686050 w 32"/>
                <a:gd name="T33" fmla="*/ 128601449 h 22"/>
                <a:gd name="T34" fmla="*/ 293258373 w 32"/>
                <a:gd name="T35" fmla="*/ 128601449 h 22"/>
                <a:gd name="T36" fmla="*/ 376175628 w 32"/>
                <a:gd name="T37" fmla="*/ 57343185 h 22"/>
                <a:gd name="T38" fmla="*/ 341746926 w 32"/>
                <a:gd name="T39" fmla="*/ 11263840 h 22"/>
                <a:gd name="T40" fmla="*/ 329923410 w 32"/>
                <a:gd name="T41" fmla="*/ 0 h 22"/>
                <a:gd name="T42" fmla="*/ 329923410 w 32"/>
                <a:gd name="T43" fmla="*/ 11263840 h 22"/>
                <a:gd name="T44" fmla="*/ 281434725 w 32"/>
                <a:gd name="T45" fmla="*/ 117336810 h 22"/>
                <a:gd name="T46" fmla="*/ 212560018 w 32"/>
                <a:gd name="T47" fmla="*/ 151649756 h 22"/>
                <a:gd name="T48" fmla="*/ 140941852 w 32"/>
                <a:gd name="T49" fmla="*/ 245934971 h 22"/>
                <a:gd name="T50" fmla="*/ 23126160 w 32"/>
                <a:gd name="T51" fmla="*/ 117336810 h 22"/>
                <a:gd name="T52" fmla="*/ 140941852 w 32"/>
                <a:gd name="T53" fmla="*/ 185859265 h 22"/>
                <a:gd name="T54" fmla="*/ 94761660 w 32"/>
                <a:gd name="T55" fmla="*/ 162896827 h 22"/>
                <a:gd name="T56" fmla="*/ 94761660 w 32"/>
                <a:gd name="T57" fmla="*/ 185859265 h 22"/>
                <a:gd name="T58" fmla="*/ 129186908 w 32"/>
                <a:gd name="T59" fmla="*/ 128601449 h 22"/>
                <a:gd name="T60" fmla="*/ 23126160 w 32"/>
                <a:gd name="T61" fmla="*/ 234151151 h 22"/>
                <a:gd name="T62" fmla="*/ 212560018 w 32"/>
                <a:gd name="T63" fmla="*/ 174595425 h 22"/>
                <a:gd name="T64" fmla="*/ 235686050 w 32"/>
                <a:gd name="T65" fmla="*/ 117336810 h 22"/>
                <a:gd name="T66" fmla="*/ 281434725 w 32"/>
                <a:gd name="T67" fmla="*/ 117336810 h 22"/>
                <a:gd name="T68" fmla="*/ 353049443 w 32"/>
                <a:gd name="T69" fmla="*/ 57343185 h 22"/>
                <a:gd name="T70" fmla="*/ 329923410 w 32"/>
                <a:gd name="T71" fmla="*/ 23048302 h 22"/>
                <a:gd name="T72" fmla="*/ 152333983 w 32"/>
                <a:gd name="T73" fmla="*/ 11263840 h 22"/>
                <a:gd name="T74" fmla="*/ 223862534 w 32"/>
                <a:gd name="T75" fmla="*/ 82604185 h 22"/>
                <a:gd name="T76" fmla="*/ 152333983 w 32"/>
                <a:gd name="T77" fmla="*/ 94302631 h 22"/>
                <a:gd name="T78" fmla="*/ 329923410 w 32"/>
                <a:gd name="T79" fmla="*/ 11263840 h 22"/>
                <a:gd name="T80" fmla="*/ 223862534 w 32"/>
                <a:gd name="T81" fmla="*/ 57343185 h 22"/>
                <a:gd name="T82" fmla="*/ 200821863 w 32"/>
                <a:gd name="T83" fmla="*/ 57343185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2">
                  <a:moveTo>
                    <a:pt x="12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cubicBezTo>
                    <a:pt x="16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5" y="6"/>
                    <a:pt x="14" y="6"/>
                  </a:cubicBezTo>
                  <a:cubicBezTo>
                    <a:pt x="14" y="6"/>
                    <a:pt x="14" y="3"/>
                    <a:pt x="14" y="2"/>
                  </a:cubicBezTo>
                  <a:cubicBezTo>
                    <a:pt x="15" y="2"/>
                    <a:pt x="26" y="2"/>
                    <a:pt x="27" y="2"/>
                  </a:cubicBezTo>
                  <a:cubicBezTo>
                    <a:pt x="27" y="3"/>
                    <a:pt x="28" y="5"/>
                    <a:pt x="28" y="5"/>
                  </a:cubicBezTo>
                  <a:cubicBezTo>
                    <a:pt x="28" y="5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2" y="19"/>
                    <a:pt x="12" y="19"/>
                  </a:cubicBezTo>
                  <a:cubicBezTo>
                    <a:pt x="11" y="19"/>
                    <a:pt x="4" y="19"/>
                    <a:pt x="3" y="19"/>
                  </a:cubicBezTo>
                  <a:cubicBezTo>
                    <a:pt x="3" y="18"/>
                    <a:pt x="3" y="12"/>
                    <a:pt x="3" y="12"/>
                  </a:cubicBezTo>
                  <a:cubicBezTo>
                    <a:pt x="4" y="12"/>
                    <a:pt x="9" y="12"/>
                    <a:pt x="10" y="12"/>
                  </a:cubicBezTo>
                  <a:cubicBezTo>
                    <a:pt x="10" y="12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3"/>
                    <a:pt x="9" y="13"/>
                  </a:cubicBezTo>
                  <a:lnTo>
                    <a:pt x="6" y="13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0" y="14"/>
                  </a:lnTo>
                  <a:cubicBezTo>
                    <a:pt x="20" y="14"/>
                    <a:pt x="19" y="13"/>
                    <a:pt x="20" y="11"/>
                  </a:cubicBezTo>
                  <a:cubicBezTo>
                    <a:pt x="22" y="10"/>
                    <a:pt x="24" y="11"/>
                    <a:pt x="24" y="11"/>
                  </a:cubicBezTo>
                  <a:lnTo>
                    <a:pt x="25" y="11"/>
                  </a:lnTo>
                  <a:lnTo>
                    <a:pt x="32" y="5"/>
                  </a:lnTo>
                  <a:lnTo>
                    <a:pt x="31" y="4"/>
                  </a:lnTo>
                  <a:cubicBezTo>
                    <a:pt x="31" y="4"/>
                    <a:pt x="29" y="2"/>
                    <a:pt x="29" y="1"/>
                  </a:cubicBezTo>
                  <a:lnTo>
                    <a:pt x="29" y="0"/>
                  </a:lnTo>
                  <a:lnTo>
                    <a:pt x="28" y="0"/>
                  </a:lnTo>
                  <a:lnTo>
                    <a:pt x="12" y="0"/>
                  </a:lnTo>
                  <a:close/>
                  <a:moveTo>
                    <a:pt x="28" y="1"/>
                  </a:moveTo>
                  <a:cubicBezTo>
                    <a:pt x="28" y="2"/>
                    <a:pt x="29" y="4"/>
                    <a:pt x="30" y="5"/>
                  </a:cubicBezTo>
                  <a:cubicBezTo>
                    <a:pt x="30" y="6"/>
                    <a:pt x="25" y="10"/>
                    <a:pt x="24" y="10"/>
                  </a:cubicBezTo>
                  <a:cubicBezTo>
                    <a:pt x="23" y="10"/>
                    <a:pt x="21" y="9"/>
                    <a:pt x="20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2" y="20"/>
                    <a:pt x="12" y="21"/>
                  </a:cubicBezTo>
                  <a:cubicBezTo>
                    <a:pt x="12" y="21"/>
                    <a:pt x="3" y="21"/>
                    <a:pt x="2" y="21"/>
                  </a:cubicBezTo>
                  <a:cubicBezTo>
                    <a:pt x="2" y="20"/>
                    <a:pt x="2" y="11"/>
                    <a:pt x="2" y="10"/>
                  </a:cubicBezTo>
                  <a:cubicBezTo>
                    <a:pt x="2" y="10"/>
                    <a:pt x="11" y="10"/>
                    <a:pt x="12" y="10"/>
                  </a:cubicBezTo>
                  <a:cubicBezTo>
                    <a:pt x="12" y="11"/>
                    <a:pt x="12" y="16"/>
                    <a:pt x="12" y="16"/>
                  </a:cubicBezTo>
                  <a:cubicBezTo>
                    <a:pt x="11" y="16"/>
                    <a:pt x="8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6"/>
                    <a:pt x="8" y="16"/>
                  </a:cubicBezTo>
                  <a:lnTo>
                    <a:pt x="11" y="16"/>
                  </a:lnTo>
                  <a:lnTo>
                    <a:pt x="11" y="11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18" y="14"/>
                  </a:lnTo>
                  <a:cubicBezTo>
                    <a:pt x="18" y="14"/>
                    <a:pt x="18" y="12"/>
                    <a:pt x="20" y="10"/>
                  </a:cubicBezTo>
                  <a:cubicBezTo>
                    <a:pt x="21" y="9"/>
                    <a:pt x="24" y="9"/>
                    <a:pt x="24" y="9"/>
                  </a:cubicBezTo>
                  <a:lnTo>
                    <a:pt x="24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29" y="5"/>
                  </a:lnTo>
                  <a:cubicBezTo>
                    <a:pt x="29" y="4"/>
                    <a:pt x="28" y="3"/>
                    <a:pt x="28" y="2"/>
                  </a:cubicBezTo>
                  <a:lnTo>
                    <a:pt x="28" y="1"/>
                  </a:lnTo>
                  <a:lnTo>
                    <a:pt x="13" y="1"/>
                  </a:lnTo>
                  <a:lnTo>
                    <a:pt x="13" y="7"/>
                  </a:lnTo>
                  <a:lnTo>
                    <a:pt x="19" y="7"/>
                  </a:lnTo>
                  <a:cubicBezTo>
                    <a:pt x="19" y="7"/>
                    <a:pt x="19" y="8"/>
                    <a:pt x="19" y="8"/>
                  </a:cubicBezTo>
                  <a:cubicBezTo>
                    <a:pt x="18" y="8"/>
                    <a:pt x="14" y="8"/>
                    <a:pt x="13" y="8"/>
                  </a:cubicBezTo>
                  <a:cubicBezTo>
                    <a:pt x="13" y="7"/>
                    <a:pt x="13" y="2"/>
                    <a:pt x="13" y="1"/>
                  </a:cubicBezTo>
                  <a:cubicBezTo>
                    <a:pt x="14" y="1"/>
                    <a:pt x="27" y="1"/>
                    <a:pt x="28" y="1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9" y="5"/>
                    <a:pt x="19" y="5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81"/>
            <p:cNvSpPr>
              <a:spLocks noEditPoints="1"/>
            </p:cNvSpPr>
            <p:nvPr/>
          </p:nvSpPr>
          <p:spPr bwMode="auto">
            <a:xfrm>
              <a:off x="3668" y="1713"/>
              <a:ext cx="127" cy="112"/>
            </a:xfrm>
            <a:custGeom>
              <a:avLst/>
              <a:gdLst>
                <a:gd name="T0" fmla="*/ 171210341 w 25"/>
                <a:gd name="T1" fmla="*/ 0 h 22"/>
                <a:gd name="T2" fmla="*/ 241311699 w 25"/>
                <a:gd name="T3" fmla="*/ 117336810 h 22"/>
                <a:gd name="T4" fmla="*/ 218610764 w 25"/>
                <a:gd name="T5" fmla="*/ 71254298 h 22"/>
                <a:gd name="T6" fmla="*/ 204913037 w 25"/>
                <a:gd name="T7" fmla="*/ 94302631 h 22"/>
                <a:gd name="T8" fmla="*/ 263481175 w 25"/>
                <a:gd name="T9" fmla="*/ 34295530 h 22"/>
                <a:gd name="T10" fmla="*/ 218610764 w 25"/>
                <a:gd name="T11" fmla="*/ 151649756 h 22"/>
                <a:gd name="T12" fmla="*/ 182296643 w 25"/>
                <a:gd name="T13" fmla="*/ 211205609 h 22"/>
                <a:gd name="T14" fmla="*/ 114891149 w 25"/>
                <a:gd name="T15" fmla="*/ 199855620 h 22"/>
                <a:gd name="T16" fmla="*/ 67405489 w 25"/>
                <a:gd name="T17" fmla="*/ 211205609 h 22"/>
                <a:gd name="T18" fmla="*/ 33702823 w 25"/>
                <a:gd name="T19" fmla="*/ 162896827 h 22"/>
                <a:gd name="T20" fmla="*/ 81188458 w 25"/>
                <a:gd name="T21" fmla="*/ 140299895 h 22"/>
                <a:gd name="T22" fmla="*/ 125974302 w 25"/>
                <a:gd name="T23" fmla="*/ 105549701 h 22"/>
                <a:gd name="T24" fmla="*/ 81188458 w 25"/>
                <a:gd name="T25" fmla="*/ 140299895 h 22"/>
                <a:gd name="T26" fmla="*/ 148593973 w 25"/>
                <a:gd name="T27" fmla="*/ 162896827 h 22"/>
                <a:gd name="T28" fmla="*/ 45215444 w 25"/>
                <a:gd name="T29" fmla="*/ 82604185 h 22"/>
                <a:gd name="T30" fmla="*/ 0 w 25"/>
                <a:gd name="T31" fmla="*/ 117336810 h 22"/>
                <a:gd name="T32" fmla="*/ 45215444 w 25"/>
                <a:gd name="T33" fmla="*/ 185859265 h 22"/>
                <a:gd name="T34" fmla="*/ 103804852 w 25"/>
                <a:gd name="T35" fmla="*/ 245934971 h 22"/>
                <a:gd name="T36" fmla="*/ 204913037 w 25"/>
                <a:gd name="T37" fmla="*/ 257199452 h 22"/>
                <a:gd name="T38" fmla="*/ 252398022 w 25"/>
                <a:gd name="T39" fmla="*/ 245934971 h 22"/>
                <a:gd name="T40" fmla="*/ 286100820 w 25"/>
                <a:gd name="T41" fmla="*/ 174595425 h 22"/>
                <a:gd name="T42" fmla="*/ 286100820 w 25"/>
                <a:gd name="T43" fmla="*/ 0 h 22"/>
                <a:gd name="T44" fmla="*/ 275014390 w 25"/>
                <a:gd name="T45" fmla="*/ 162896827 h 22"/>
                <a:gd name="T46" fmla="*/ 241311699 w 25"/>
                <a:gd name="T47" fmla="*/ 234151151 h 22"/>
                <a:gd name="T48" fmla="*/ 193825937 w 25"/>
                <a:gd name="T49" fmla="*/ 245934971 h 22"/>
                <a:gd name="T50" fmla="*/ 114891149 w 25"/>
                <a:gd name="T51" fmla="*/ 234151151 h 22"/>
                <a:gd name="T52" fmla="*/ 56319059 w 25"/>
                <a:gd name="T53" fmla="*/ 174595425 h 22"/>
                <a:gd name="T54" fmla="*/ 22616368 w 25"/>
                <a:gd name="T55" fmla="*/ 128601449 h 22"/>
                <a:gd name="T56" fmla="*/ 56319059 w 25"/>
                <a:gd name="T57" fmla="*/ 94302631 h 22"/>
                <a:gd name="T58" fmla="*/ 137507518 w 25"/>
                <a:gd name="T59" fmla="*/ 151649756 h 22"/>
                <a:gd name="T60" fmla="*/ 103804852 w 25"/>
                <a:gd name="T61" fmla="*/ 151649756 h 22"/>
                <a:gd name="T62" fmla="*/ 137507518 w 25"/>
                <a:gd name="T63" fmla="*/ 94302631 h 22"/>
                <a:gd name="T64" fmla="*/ 67405489 w 25"/>
                <a:gd name="T65" fmla="*/ 128601449 h 22"/>
                <a:gd name="T66" fmla="*/ 22616368 w 25"/>
                <a:gd name="T67" fmla="*/ 174595425 h 22"/>
                <a:gd name="T68" fmla="*/ 56319059 w 25"/>
                <a:gd name="T69" fmla="*/ 222904080 h 22"/>
                <a:gd name="T70" fmla="*/ 125974302 w 25"/>
                <a:gd name="T71" fmla="*/ 211205609 h 22"/>
                <a:gd name="T72" fmla="*/ 137507518 w 25"/>
                <a:gd name="T73" fmla="*/ 222904080 h 22"/>
                <a:gd name="T74" fmla="*/ 160123241 w 25"/>
                <a:gd name="T75" fmla="*/ 211205609 h 22"/>
                <a:gd name="T76" fmla="*/ 171210341 w 25"/>
                <a:gd name="T77" fmla="*/ 222904080 h 22"/>
                <a:gd name="T78" fmla="*/ 229694456 w 25"/>
                <a:gd name="T79" fmla="*/ 162896827 h 22"/>
                <a:gd name="T80" fmla="*/ 275014390 w 25"/>
                <a:gd name="T81" fmla="*/ 23048302 h 22"/>
                <a:gd name="T82" fmla="*/ 193825937 w 25"/>
                <a:gd name="T83" fmla="*/ 105549701 h 22"/>
                <a:gd name="T84" fmla="*/ 229694456 w 25"/>
                <a:gd name="T85" fmla="*/ 71254298 h 22"/>
                <a:gd name="T86" fmla="*/ 229694456 w 25"/>
                <a:gd name="T87" fmla="*/ 105549701 h 22"/>
                <a:gd name="T88" fmla="*/ 182296643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19" y="6"/>
                  </a:ln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4"/>
                    <a:pt x="18" y="3"/>
                  </a:cubicBezTo>
                  <a:cubicBezTo>
                    <a:pt x="19" y="3"/>
                    <a:pt x="22" y="3"/>
                    <a:pt x="23" y="3"/>
                  </a:cubicBezTo>
                  <a:cubicBezTo>
                    <a:pt x="23" y="4"/>
                    <a:pt x="23" y="12"/>
                    <a:pt x="23" y="13"/>
                  </a:cubicBezTo>
                  <a:cubicBezTo>
                    <a:pt x="22" y="13"/>
                    <a:pt x="19" y="13"/>
                    <a:pt x="19" y="13"/>
                  </a:cubicBezTo>
                  <a:cubicBezTo>
                    <a:pt x="19" y="13"/>
                    <a:pt x="19" y="18"/>
                    <a:pt x="19" y="18"/>
                  </a:cubicBezTo>
                  <a:cubicBezTo>
                    <a:pt x="18" y="18"/>
                    <a:pt x="17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7" y="18"/>
                    <a:pt x="6" y="18"/>
                  </a:cubicBezTo>
                  <a:cubicBezTo>
                    <a:pt x="6" y="18"/>
                    <a:pt x="6" y="14"/>
                    <a:pt x="6" y="14"/>
                  </a:cubicBezTo>
                  <a:cubicBezTo>
                    <a:pt x="6" y="14"/>
                    <a:pt x="4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7" y="12"/>
                    <a:pt x="7" y="12"/>
                  </a:cubicBezTo>
                  <a:cubicBezTo>
                    <a:pt x="7" y="12"/>
                    <a:pt x="7" y="9"/>
                    <a:pt x="7" y="9"/>
                  </a:cubicBezTo>
                  <a:cubicBezTo>
                    <a:pt x="7" y="9"/>
                    <a:pt x="10" y="9"/>
                    <a:pt x="11" y="9"/>
                  </a:cubicBezTo>
                  <a:cubicBezTo>
                    <a:pt x="11" y="9"/>
                    <a:pt x="11" y="11"/>
                    <a:pt x="11" y="12"/>
                  </a:cubicBezTo>
                  <a:cubicBezTo>
                    <a:pt x="10" y="12"/>
                    <a:pt x="7" y="12"/>
                    <a:pt x="7" y="12"/>
                  </a:cubicBez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4" y="7"/>
                  </a:lnTo>
                  <a:cubicBezTo>
                    <a:pt x="4" y="7"/>
                    <a:pt x="4" y="9"/>
                    <a:pt x="4" y="10"/>
                  </a:cubicBezTo>
                  <a:cubicBezTo>
                    <a:pt x="3" y="10"/>
                    <a:pt x="0" y="10"/>
                    <a:pt x="0" y="10"/>
                  </a:cubicBezTo>
                  <a:lnTo>
                    <a:pt x="0" y="16"/>
                  </a:lnTo>
                  <a:cubicBezTo>
                    <a:pt x="0" y="16"/>
                    <a:pt x="3" y="16"/>
                    <a:pt x="4" y="16"/>
                  </a:cubicBezTo>
                  <a:cubicBezTo>
                    <a:pt x="4" y="17"/>
                    <a:pt x="4" y="21"/>
                    <a:pt x="4" y="21"/>
                  </a:cubicBezTo>
                  <a:cubicBezTo>
                    <a:pt x="4" y="21"/>
                    <a:pt x="8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lnTo>
                    <a:pt x="18" y="22"/>
                  </a:lnTo>
                  <a:cubicBezTo>
                    <a:pt x="18" y="22"/>
                    <a:pt x="18" y="21"/>
                    <a:pt x="18" y="21"/>
                  </a:cubicBezTo>
                  <a:cubicBezTo>
                    <a:pt x="19" y="21"/>
                    <a:pt x="22" y="21"/>
                    <a:pt x="22" y="21"/>
                  </a:cubicBezTo>
                  <a:cubicBezTo>
                    <a:pt x="22" y="21"/>
                    <a:pt x="22" y="16"/>
                    <a:pt x="22" y="15"/>
                  </a:cubicBezTo>
                  <a:cubicBezTo>
                    <a:pt x="23" y="15"/>
                    <a:pt x="25" y="15"/>
                    <a:pt x="25" y="15"/>
                  </a:cubicBez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2"/>
                    <a:pt x="24" y="13"/>
                    <a:pt x="24" y="14"/>
                  </a:cubicBezTo>
                  <a:cubicBezTo>
                    <a:pt x="24" y="14"/>
                    <a:pt x="21" y="14"/>
                    <a:pt x="21" y="14"/>
                  </a:cubicBezTo>
                  <a:cubicBezTo>
                    <a:pt x="21" y="14"/>
                    <a:pt x="21" y="19"/>
                    <a:pt x="21" y="20"/>
                  </a:cubicBezTo>
                  <a:cubicBezTo>
                    <a:pt x="20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0" y="21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6" y="20"/>
                    <a:pt x="5" y="20"/>
                  </a:cubicBezTo>
                  <a:cubicBezTo>
                    <a:pt x="5" y="19"/>
                    <a:pt x="5" y="15"/>
                    <a:pt x="5" y="15"/>
                  </a:cubicBezTo>
                  <a:cubicBezTo>
                    <a:pt x="5" y="15"/>
                    <a:pt x="2" y="15"/>
                    <a:pt x="2" y="15"/>
                  </a:cubicBezTo>
                  <a:cubicBezTo>
                    <a:pt x="2" y="15"/>
                    <a:pt x="2" y="11"/>
                    <a:pt x="2" y="11"/>
                  </a:cubicBezTo>
                  <a:cubicBezTo>
                    <a:pt x="2" y="11"/>
                    <a:pt x="5" y="11"/>
                    <a:pt x="5" y="11"/>
                  </a:cubicBezTo>
                  <a:cubicBezTo>
                    <a:pt x="5" y="11"/>
                    <a:pt x="5" y="8"/>
                    <a:pt x="5" y="8"/>
                  </a:cubicBezTo>
                  <a:cubicBezTo>
                    <a:pt x="6" y="8"/>
                    <a:pt x="11" y="8"/>
                    <a:pt x="12" y="8"/>
                  </a:cubicBezTo>
                  <a:cubicBezTo>
                    <a:pt x="12" y="8"/>
                    <a:pt x="12" y="12"/>
                    <a:pt x="12" y="13"/>
                  </a:cubicBezTo>
                  <a:cubicBezTo>
                    <a:pt x="12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2" y="13"/>
                    <a:pt x="12" y="13"/>
                  </a:cubicBezTo>
                  <a:lnTo>
                    <a:pt x="12" y="8"/>
                  </a:lnTo>
                  <a:lnTo>
                    <a:pt x="6" y="8"/>
                  </a:lnTo>
                  <a:cubicBezTo>
                    <a:pt x="6" y="8"/>
                    <a:pt x="6" y="10"/>
                    <a:pt x="6" y="11"/>
                  </a:cubicBezTo>
                  <a:cubicBezTo>
                    <a:pt x="5" y="11"/>
                    <a:pt x="2" y="11"/>
                    <a:pt x="2" y="11"/>
                  </a:cubicBezTo>
                  <a:lnTo>
                    <a:pt x="2" y="15"/>
                  </a:lnTo>
                  <a:cubicBezTo>
                    <a:pt x="2" y="15"/>
                    <a:pt x="5" y="15"/>
                    <a:pt x="5" y="15"/>
                  </a:cubicBezTo>
                  <a:cubicBezTo>
                    <a:pt x="5" y="16"/>
                    <a:pt x="5" y="19"/>
                    <a:pt x="5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lnTo>
                    <a:pt x="20" y="19"/>
                  </a:lnTo>
                  <a:cubicBezTo>
                    <a:pt x="20" y="19"/>
                    <a:pt x="20" y="14"/>
                    <a:pt x="20" y="14"/>
                  </a:cubicBezTo>
                  <a:cubicBezTo>
                    <a:pt x="21" y="14"/>
                    <a:pt x="24" y="14"/>
                    <a:pt x="24" y="14"/>
                  </a:cubicBezTo>
                  <a:lnTo>
                    <a:pt x="24" y="2"/>
                  </a:lnTo>
                  <a:lnTo>
                    <a:pt x="17" y="2"/>
                  </a:lnTo>
                  <a:lnTo>
                    <a:pt x="17" y="9"/>
                  </a:lnTo>
                  <a:lnTo>
                    <a:pt x="20" y="9"/>
                  </a:lnTo>
                  <a:cubicBezTo>
                    <a:pt x="20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17" y="9"/>
                    <a:pt x="16" y="9"/>
                  </a:cubicBezTo>
                  <a:cubicBezTo>
                    <a:pt x="16" y="8"/>
                    <a:pt x="16" y="2"/>
                    <a:pt x="16" y="1"/>
                  </a:cubicBezTo>
                  <a:cubicBezTo>
                    <a:pt x="17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82"/>
            <p:cNvSpPr>
              <a:spLocks noEditPoints="1"/>
            </p:cNvSpPr>
            <p:nvPr/>
          </p:nvSpPr>
          <p:spPr bwMode="auto">
            <a:xfrm>
              <a:off x="3668" y="1606"/>
              <a:ext cx="127" cy="138"/>
            </a:xfrm>
            <a:custGeom>
              <a:avLst/>
              <a:gdLst>
                <a:gd name="T0" fmla="*/ 137507518 w 25"/>
                <a:gd name="T1" fmla="*/ 73627942 h 27"/>
                <a:gd name="T2" fmla="*/ 137507518 w 25"/>
                <a:gd name="T3" fmla="*/ 121549833 h 27"/>
                <a:gd name="T4" fmla="*/ 92291555 w 25"/>
                <a:gd name="T5" fmla="*/ 121549833 h 27"/>
                <a:gd name="T6" fmla="*/ 0 w 25"/>
                <a:gd name="T7" fmla="*/ 207208436 h 27"/>
                <a:gd name="T8" fmla="*/ 160123241 w 25"/>
                <a:gd name="T9" fmla="*/ 328294160 h 27"/>
                <a:gd name="T10" fmla="*/ 56319059 w 25"/>
                <a:gd name="T11" fmla="*/ 207208436 h 27"/>
                <a:gd name="T12" fmla="*/ 114891149 w 25"/>
                <a:gd name="T13" fmla="*/ 266434259 h 27"/>
                <a:gd name="T14" fmla="*/ 81188458 w 25"/>
                <a:gd name="T15" fmla="*/ 242649974 h 27"/>
                <a:gd name="T16" fmla="*/ 137507518 w 25"/>
                <a:gd name="T17" fmla="*/ 230992619 h 27"/>
                <a:gd name="T18" fmla="*/ 33702823 w 25"/>
                <a:gd name="T19" fmla="*/ 304600132 h 27"/>
                <a:gd name="T20" fmla="*/ 92291555 w 25"/>
                <a:gd name="T21" fmla="*/ 156900695 h 27"/>
                <a:gd name="T22" fmla="*/ 182296643 w 25"/>
                <a:gd name="T23" fmla="*/ 97765001 h 27"/>
                <a:gd name="T24" fmla="*/ 218610764 w 25"/>
                <a:gd name="T25" fmla="*/ 35905648 h 27"/>
                <a:gd name="T26" fmla="*/ 252398022 w 25"/>
                <a:gd name="T27" fmla="*/ 183517756 h 27"/>
                <a:gd name="T28" fmla="*/ 204913037 w 25"/>
                <a:gd name="T29" fmla="*/ 145331322 h 27"/>
                <a:gd name="T30" fmla="*/ 204913037 w 25"/>
                <a:gd name="T31" fmla="*/ 171393598 h 27"/>
                <a:gd name="T32" fmla="*/ 241311699 w 25"/>
                <a:gd name="T33" fmla="*/ 121549833 h 27"/>
                <a:gd name="T34" fmla="*/ 171210341 w 25"/>
                <a:gd name="T35" fmla="*/ 218868486 h 27"/>
                <a:gd name="T36" fmla="*/ 286100820 w 25"/>
                <a:gd name="T37" fmla="*/ 35905648 h 27"/>
                <a:gd name="T38" fmla="*/ 229694456 w 25"/>
                <a:gd name="T39" fmla="*/ 12124133 h 27"/>
                <a:gd name="T40" fmla="*/ 218610764 w 25"/>
                <a:gd name="T41" fmla="*/ 12124133 h 27"/>
                <a:gd name="T42" fmla="*/ 275014390 w 25"/>
                <a:gd name="T43" fmla="*/ 47474995 h 27"/>
                <a:gd name="T44" fmla="*/ 182296643 w 25"/>
                <a:gd name="T45" fmla="*/ 207208436 h 27"/>
                <a:gd name="T46" fmla="*/ 229694456 w 25"/>
                <a:gd name="T47" fmla="*/ 133206509 h 27"/>
                <a:gd name="T48" fmla="*/ 218610764 w 25"/>
                <a:gd name="T49" fmla="*/ 156900695 h 27"/>
                <a:gd name="T50" fmla="*/ 193825937 w 25"/>
                <a:gd name="T51" fmla="*/ 133206509 h 27"/>
                <a:gd name="T52" fmla="*/ 263481175 w 25"/>
                <a:gd name="T53" fmla="*/ 195174300 h 27"/>
                <a:gd name="T54" fmla="*/ 263481175 w 25"/>
                <a:gd name="T55" fmla="*/ 47474995 h 27"/>
                <a:gd name="T56" fmla="*/ 218610764 w 25"/>
                <a:gd name="T57" fmla="*/ 23781489 h 27"/>
                <a:gd name="T58" fmla="*/ 160123241 w 25"/>
                <a:gd name="T59" fmla="*/ 85644185 h 27"/>
                <a:gd name="T60" fmla="*/ 92291555 w 25"/>
                <a:gd name="T61" fmla="*/ 145331322 h 27"/>
                <a:gd name="T62" fmla="*/ 22616368 w 25"/>
                <a:gd name="T63" fmla="*/ 207208436 h 27"/>
                <a:gd name="T64" fmla="*/ 148593973 w 25"/>
                <a:gd name="T65" fmla="*/ 316724265 h 27"/>
                <a:gd name="T66" fmla="*/ 67405489 w 25"/>
                <a:gd name="T67" fmla="*/ 218868486 h 27"/>
                <a:gd name="T68" fmla="*/ 103804852 w 25"/>
                <a:gd name="T69" fmla="*/ 254774108 h 27"/>
                <a:gd name="T70" fmla="*/ 67405489 w 25"/>
                <a:gd name="T71" fmla="*/ 254774108 h 27"/>
                <a:gd name="T72" fmla="*/ 148593973 w 25"/>
                <a:gd name="T73" fmla="*/ 218868486 h 27"/>
                <a:gd name="T74" fmla="*/ 11086429 w 25"/>
                <a:gd name="T75" fmla="*/ 316724265 h 27"/>
                <a:gd name="T76" fmla="*/ 92291555 w 25"/>
                <a:gd name="T77" fmla="*/ 133206509 h 27"/>
                <a:gd name="T78" fmla="*/ 160123241 w 25"/>
                <a:gd name="T79" fmla="*/ 97765001 h 27"/>
                <a:gd name="T80" fmla="*/ 218610764 w 25"/>
                <a:gd name="T81" fmla="*/ 23781489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9" y="1"/>
                  </a:moveTo>
                  <a:lnTo>
                    <a:pt x="12" y="6"/>
                  </a:lnTo>
                  <a:lnTo>
                    <a:pt x="12" y="7"/>
                  </a:lnTo>
                  <a:cubicBezTo>
                    <a:pt x="13" y="7"/>
                    <a:pt x="14" y="9"/>
                    <a:pt x="12" y="10"/>
                  </a:cubicBezTo>
                  <a:cubicBezTo>
                    <a:pt x="10" y="11"/>
                    <a:pt x="9" y="11"/>
                    <a:pt x="8" y="10"/>
                  </a:cubicBezTo>
                  <a:lnTo>
                    <a:pt x="7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14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20"/>
                  </a:lnTo>
                  <a:cubicBezTo>
                    <a:pt x="10" y="20"/>
                    <a:pt x="8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19"/>
                    <a:pt x="11" y="19"/>
                    <a:pt x="12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1" y="25"/>
                    <a:pt x="4" y="25"/>
                    <a:pt x="3" y="25"/>
                  </a:cubicBezTo>
                  <a:cubicBezTo>
                    <a:pt x="3" y="24"/>
                    <a:pt x="3" y="18"/>
                    <a:pt x="3" y="18"/>
                  </a:cubicBezTo>
                  <a:cubicBezTo>
                    <a:pt x="3" y="17"/>
                    <a:pt x="8" y="13"/>
                    <a:pt x="8" y="13"/>
                  </a:cubicBezTo>
                  <a:cubicBezTo>
                    <a:pt x="9" y="13"/>
                    <a:pt x="12" y="13"/>
                    <a:pt x="14" y="11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6"/>
                    <a:pt x="19" y="4"/>
                    <a:pt x="19" y="3"/>
                  </a:cubicBez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15"/>
                    <a:pt x="22" y="15"/>
                  </a:cubicBezTo>
                  <a:cubicBezTo>
                    <a:pt x="22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21" y="14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5" y="18"/>
                  </a:lnTo>
                  <a:lnTo>
                    <a:pt x="25" y="3"/>
                  </a:lnTo>
                  <a:cubicBezTo>
                    <a:pt x="23" y="2"/>
                    <a:pt x="20" y="1"/>
                    <a:pt x="20" y="1"/>
                  </a:cubicBezTo>
                  <a:lnTo>
                    <a:pt x="20" y="0"/>
                  </a:lnTo>
                  <a:lnTo>
                    <a:pt x="19" y="1"/>
                  </a:lnTo>
                  <a:close/>
                  <a:moveTo>
                    <a:pt x="19" y="2"/>
                  </a:moveTo>
                  <a:cubicBezTo>
                    <a:pt x="21" y="2"/>
                    <a:pt x="23" y="3"/>
                    <a:pt x="24" y="4"/>
                  </a:cubicBezTo>
                  <a:cubicBezTo>
                    <a:pt x="24" y="4"/>
                    <a:pt x="24" y="16"/>
                    <a:pt x="24" y="17"/>
                  </a:cubicBezTo>
                  <a:cubicBezTo>
                    <a:pt x="23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19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1"/>
                    <a:pt x="19" y="11"/>
                  </a:cubicBezTo>
                  <a:lnTo>
                    <a:pt x="17" y="11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3" y="4"/>
                  </a:lnTo>
                  <a:cubicBezTo>
                    <a:pt x="22" y="4"/>
                    <a:pt x="20" y="3"/>
                    <a:pt x="19" y="2"/>
                  </a:cubicBezTo>
                  <a:lnTo>
                    <a:pt x="14" y="7"/>
                  </a:lnTo>
                  <a:cubicBezTo>
                    <a:pt x="14" y="7"/>
                    <a:pt x="15" y="9"/>
                    <a:pt x="13" y="11"/>
                  </a:cubicBezTo>
                  <a:cubicBezTo>
                    <a:pt x="12" y="12"/>
                    <a:pt x="8" y="12"/>
                    <a:pt x="8" y="12"/>
                  </a:cubicBezTo>
                  <a:lnTo>
                    <a:pt x="2" y="17"/>
                  </a:lnTo>
                  <a:lnTo>
                    <a:pt x="2" y="26"/>
                  </a:lnTo>
                  <a:lnTo>
                    <a:pt x="13" y="2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6" y="21"/>
                  </a:lnTo>
                  <a:cubicBezTo>
                    <a:pt x="6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7" y="18"/>
                    <a:pt x="12" y="18"/>
                    <a:pt x="13" y="18"/>
                  </a:cubicBezTo>
                  <a:cubicBezTo>
                    <a:pt x="13" y="18"/>
                    <a:pt x="13" y="26"/>
                    <a:pt x="13" y="26"/>
                  </a:cubicBezTo>
                  <a:cubicBezTo>
                    <a:pt x="12" y="26"/>
                    <a:pt x="2" y="26"/>
                    <a:pt x="1" y="26"/>
                  </a:cubicBezTo>
                  <a:cubicBezTo>
                    <a:pt x="1" y="26"/>
                    <a:pt x="1" y="18"/>
                    <a:pt x="1" y="17"/>
                  </a:cubicBezTo>
                  <a:cubicBezTo>
                    <a:pt x="2" y="17"/>
                    <a:pt x="7" y="12"/>
                    <a:pt x="8" y="11"/>
                  </a:cubicBezTo>
                  <a:cubicBezTo>
                    <a:pt x="9" y="12"/>
                    <a:pt x="11" y="12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9" y="2"/>
                    <a:pt x="19" y="2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83"/>
            <p:cNvSpPr>
              <a:spLocks noEditPoints="1"/>
            </p:cNvSpPr>
            <p:nvPr/>
          </p:nvSpPr>
          <p:spPr bwMode="auto">
            <a:xfrm>
              <a:off x="2118" y="2663"/>
              <a:ext cx="127" cy="112"/>
            </a:xfrm>
            <a:custGeom>
              <a:avLst/>
              <a:gdLst>
                <a:gd name="T0" fmla="*/ 125974302 w 25"/>
                <a:gd name="T1" fmla="*/ 0 h 22"/>
                <a:gd name="T2" fmla="*/ 92291555 w 25"/>
                <a:gd name="T3" fmla="*/ 34295530 h 22"/>
                <a:gd name="T4" fmla="*/ 182296643 w 25"/>
                <a:gd name="T5" fmla="*/ 140299895 h 22"/>
                <a:gd name="T6" fmla="*/ 148593973 w 25"/>
                <a:gd name="T7" fmla="*/ 71254298 h 22"/>
                <a:gd name="T8" fmla="*/ 114891149 w 25"/>
                <a:gd name="T9" fmla="*/ 105549701 h 22"/>
                <a:gd name="T10" fmla="*/ 160123241 w 25"/>
                <a:gd name="T11" fmla="*/ 71254298 h 22"/>
                <a:gd name="T12" fmla="*/ 182296643 w 25"/>
                <a:gd name="T13" fmla="*/ 34295530 h 22"/>
                <a:gd name="T14" fmla="*/ 241311699 w 25"/>
                <a:gd name="T15" fmla="*/ 57343185 h 22"/>
                <a:gd name="T16" fmla="*/ 218610764 w 25"/>
                <a:gd name="T17" fmla="*/ 105549701 h 22"/>
                <a:gd name="T18" fmla="*/ 241311699 w 25"/>
                <a:gd name="T19" fmla="*/ 128601449 h 22"/>
                <a:gd name="T20" fmla="*/ 218610764 w 25"/>
                <a:gd name="T21" fmla="*/ 162896827 h 22"/>
                <a:gd name="T22" fmla="*/ 241311699 w 25"/>
                <a:gd name="T23" fmla="*/ 185859265 h 22"/>
                <a:gd name="T24" fmla="*/ 160123241 w 25"/>
                <a:gd name="T25" fmla="*/ 222904080 h 22"/>
                <a:gd name="T26" fmla="*/ 33702823 w 25"/>
                <a:gd name="T27" fmla="*/ 174595425 h 22"/>
                <a:gd name="T28" fmla="*/ 103804852 w 25"/>
                <a:gd name="T29" fmla="*/ 185859265 h 22"/>
                <a:gd name="T30" fmla="*/ 67405489 w 25"/>
                <a:gd name="T31" fmla="*/ 211205609 h 22"/>
                <a:gd name="T32" fmla="*/ 125974302 w 25"/>
                <a:gd name="T33" fmla="*/ 151649756 h 22"/>
                <a:gd name="T34" fmla="*/ 0 w 25"/>
                <a:gd name="T35" fmla="*/ 257199452 h 22"/>
                <a:gd name="T36" fmla="*/ 193825937 w 25"/>
                <a:gd name="T37" fmla="*/ 222904080 h 22"/>
                <a:gd name="T38" fmla="*/ 275014390 w 25"/>
                <a:gd name="T39" fmla="*/ 174595425 h 22"/>
                <a:gd name="T40" fmla="*/ 286100820 w 25"/>
                <a:gd name="T41" fmla="*/ 82604185 h 22"/>
                <a:gd name="T42" fmla="*/ 275014390 w 25"/>
                <a:gd name="T43" fmla="*/ 34295530 h 22"/>
                <a:gd name="T44" fmla="*/ 218610764 w 25"/>
                <a:gd name="T45" fmla="*/ 0 h 22"/>
                <a:gd name="T46" fmla="*/ 204913037 w 25"/>
                <a:gd name="T47" fmla="*/ 11263840 h 22"/>
                <a:gd name="T48" fmla="*/ 263481175 w 25"/>
                <a:gd name="T49" fmla="*/ 45993976 h 22"/>
                <a:gd name="T50" fmla="*/ 275014390 w 25"/>
                <a:gd name="T51" fmla="*/ 94302631 h 22"/>
                <a:gd name="T52" fmla="*/ 263481175 w 25"/>
                <a:gd name="T53" fmla="*/ 174595425 h 22"/>
                <a:gd name="T54" fmla="*/ 182296643 w 25"/>
                <a:gd name="T55" fmla="*/ 211205609 h 22"/>
                <a:gd name="T56" fmla="*/ 22616368 w 25"/>
                <a:gd name="T57" fmla="*/ 245934971 h 22"/>
                <a:gd name="T58" fmla="*/ 114891149 w 25"/>
                <a:gd name="T59" fmla="*/ 162896827 h 22"/>
                <a:gd name="T60" fmla="*/ 81188458 w 25"/>
                <a:gd name="T61" fmla="*/ 211205609 h 22"/>
                <a:gd name="T62" fmla="*/ 114891149 w 25"/>
                <a:gd name="T63" fmla="*/ 199855620 h 22"/>
                <a:gd name="T64" fmla="*/ 22616368 w 25"/>
                <a:gd name="T65" fmla="*/ 162896827 h 22"/>
                <a:gd name="T66" fmla="*/ 182296643 w 25"/>
                <a:gd name="T67" fmla="*/ 234151151 h 22"/>
                <a:gd name="T68" fmla="*/ 252398022 w 25"/>
                <a:gd name="T69" fmla="*/ 199855620 h 22"/>
                <a:gd name="T70" fmla="*/ 241311699 w 25"/>
                <a:gd name="T71" fmla="*/ 151649756 h 22"/>
                <a:gd name="T72" fmla="*/ 252398022 w 25"/>
                <a:gd name="T73" fmla="*/ 140299895 h 22"/>
                <a:gd name="T74" fmla="*/ 241311699 w 25"/>
                <a:gd name="T75" fmla="*/ 117336810 h 22"/>
                <a:gd name="T76" fmla="*/ 252398022 w 25"/>
                <a:gd name="T77" fmla="*/ 117336810 h 22"/>
                <a:gd name="T78" fmla="*/ 193825937 w 25"/>
                <a:gd name="T79" fmla="*/ 57343185 h 22"/>
                <a:gd name="T80" fmla="*/ 148593973 w 25"/>
                <a:gd name="T81" fmla="*/ 23048302 h 22"/>
                <a:gd name="T82" fmla="*/ 103804852 w 25"/>
                <a:gd name="T83" fmla="*/ 57343185 h 22"/>
                <a:gd name="T84" fmla="*/ 160123241 w 25"/>
                <a:gd name="T85" fmla="*/ 117336810 h 22"/>
                <a:gd name="T86" fmla="*/ 171210341 w 25"/>
                <a:gd name="T87" fmla="*/ 82604185 h 22"/>
                <a:gd name="T88" fmla="*/ 103804852 w 25"/>
                <a:gd name="T89" fmla="*/ 128601449 h 22"/>
                <a:gd name="T90" fmla="*/ 137507518 w 25"/>
                <a:gd name="T91" fmla="*/ 45993976 h 22"/>
                <a:gd name="T92" fmla="*/ 204913037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1" y="0"/>
                  </a:lnTo>
                  <a:cubicBezTo>
                    <a:pt x="11" y="0"/>
                    <a:pt x="11" y="2"/>
                    <a:pt x="11" y="3"/>
                  </a:cubicBezTo>
                  <a:cubicBezTo>
                    <a:pt x="10" y="3"/>
                    <a:pt x="8" y="3"/>
                    <a:pt x="8" y="3"/>
                  </a:cubicBezTo>
                  <a:lnTo>
                    <a:pt x="8" y="1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6"/>
                  </a:lnTo>
                  <a:cubicBezTo>
                    <a:pt x="13" y="6"/>
                    <a:pt x="13" y="8"/>
                    <a:pt x="13" y="9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10" y="8"/>
                    <a:pt x="10" y="6"/>
                    <a:pt x="10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4" y="4"/>
                    <a:pt x="14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6" y="5"/>
                    <a:pt x="20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lnTo>
                    <a:pt x="19" y="11"/>
                  </a:lnTo>
                  <a:cubicBezTo>
                    <a:pt x="19" y="11"/>
                    <a:pt x="21" y="11"/>
                    <a:pt x="21" y="11"/>
                  </a:cubicBezTo>
                  <a:cubicBezTo>
                    <a:pt x="21" y="11"/>
                    <a:pt x="19" y="11"/>
                    <a:pt x="19" y="11"/>
                  </a:cubicBezTo>
                  <a:lnTo>
                    <a:pt x="19" y="14"/>
                  </a:lnTo>
                  <a:cubicBezTo>
                    <a:pt x="19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6"/>
                  </a:cubicBezTo>
                  <a:cubicBezTo>
                    <a:pt x="20" y="16"/>
                    <a:pt x="14" y="16"/>
                    <a:pt x="14" y="16"/>
                  </a:cubicBezTo>
                  <a:cubicBezTo>
                    <a:pt x="14" y="16"/>
                    <a:pt x="14" y="19"/>
                    <a:pt x="14" y="19"/>
                  </a:cubicBezTo>
                  <a:cubicBezTo>
                    <a:pt x="14" y="19"/>
                    <a:pt x="4" y="19"/>
                    <a:pt x="3" y="19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4" y="15"/>
                    <a:pt x="8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6" y="16"/>
                    <a:pt x="6" y="16"/>
                  </a:cubicBezTo>
                  <a:lnTo>
                    <a:pt x="6" y="18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17" y="22"/>
                  </a:lnTo>
                  <a:cubicBezTo>
                    <a:pt x="17" y="22"/>
                    <a:pt x="17" y="19"/>
                    <a:pt x="17" y="19"/>
                  </a:cubicBezTo>
                  <a:cubicBezTo>
                    <a:pt x="18" y="19"/>
                    <a:pt x="24" y="19"/>
                    <a:pt x="24" y="19"/>
                  </a:cubicBezTo>
                  <a:cubicBezTo>
                    <a:pt x="24" y="19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7"/>
                  </a:lnTo>
                  <a:cubicBezTo>
                    <a:pt x="25" y="7"/>
                    <a:pt x="25" y="7"/>
                    <a:pt x="24" y="7"/>
                  </a:cubicBezTo>
                  <a:cubicBezTo>
                    <a:pt x="24" y="7"/>
                    <a:pt x="24" y="3"/>
                    <a:pt x="24" y="3"/>
                  </a:cubicBezTo>
                  <a:cubicBezTo>
                    <a:pt x="24" y="3"/>
                    <a:pt x="20" y="3"/>
                    <a:pt x="19" y="3"/>
                  </a:cubicBezTo>
                  <a:cubicBezTo>
                    <a:pt x="19" y="2"/>
                    <a:pt x="19" y="0"/>
                    <a:pt x="19" y="0"/>
                  </a:cubicBezTo>
                  <a:lnTo>
                    <a:pt x="18" y="0"/>
                  </a:lnTo>
                  <a:close/>
                  <a:moveTo>
                    <a:pt x="18" y="1"/>
                  </a:moveTo>
                  <a:cubicBezTo>
                    <a:pt x="18" y="2"/>
                    <a:pt x="18" y="4"/>
                    <a:pt x="18" y="4"/>
                  </a:cubicBezTo>
                  <a:cubicBezTo>
                    <a:pt x="18" y="4"/>
                    <a:pt x="22" y="4"/>
                    <a:pt x="23" y="4"/>
                  </a:cubicBezTo>
                  <a:cubicBezTo>
                    <a:pt x="23" y="5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9"/>
                    <a:pt x="24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3" y="15"/>
                    <a:pt x="23" y="17"/>
                    <a:pt x="23" y="18"/>
                  </a:cubicBezTo>
                  <a:cubicBezTo>
                    <a:pt x="22" y="18"/>
                    <a:pt x="16" y="18"/>
                    <a:pt x="16" y="18"/>
                  </a:cubicBezTo>
                  <a:cubicBezTo>
                    <a:pt x="16" y="18"/>
                    <a:pt x="16" y="20"/>
                    <a:pt x="16" y="21"/>
                  </a:cubicBezTo>
                  <a:cubicBezTo>
                    <a:pt x="15" y="21"/>
                    <a:pt x="3" y="21"/>
                    <a:pt x="2" y="21"/>
                  </a:cubicBezTo>
                  <a:cubicBezTo>
                    <a:pt x="2" y="20"/>
                    <a:pt x="2" y="15"/>
                    <a:pt x="2" y="14"/>
                  </a:cubicBezTo>
                  <a:cubicBezTo>
                    <a:pt x="2" y="14"/>
                    <a:pt x="9" y="14"/>
                    <a:pt x="10" y="14"/>
                  </a:cubicBezTo>
                  <a:cubicBezTo>
                    <a:pt x="10" y="15"/>
                    <a:pt x="10" y="17"/>
                    <a:pt x="10" y="18"/>
                  </a:cubicBezTo>
                  <a:cubicBezTo>
                    <a:pt x="10" y="18"/>
                    <a:pt x="8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10" y="17"/>
                    <a:pt x="10" y="17"/>
                  </a:cubicBezTo>
                  <a:lnTo>
                    <a:pt x="10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6" y="20"/>
                  </a:lnTo>
                  <a:cubicBezTo>
                    <a:pt x="16" y="20"/>
                    <a:pt x="16" y="18"/>
                    <a:pt x="16" y="17"/>
                  </a:cubicBezTo>
                  <a:cubicBezTo>
                    <a:pt x="17" y="17"/>
                    <a:pt x="22" y="17"/>
                    <a:pt x="22" y="17"/>
                  </a:cubicBezTo>
                  <a:lnTo>
                    <a:pt x="22" y="13"/>
                  </a:ln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lnTo>
                    <a:pt x="22" y="10"/>
                  </a:ln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lnTo>
                    <a:pt x="22" y="5"/>
                  </a:lnTo>
                  <a:cubicBezTo>
                    <a:pt x="22" y="5"/>
                    <a:pt x="18" y="5"/>
                    <a:pt x="17" y="5"/>
                  </a:cubicBezTo>
                  <a:cubicBezTo>
                    <a:pt x="17" y="4"/>
                    <a:pt x="17" y="2"/>
                    <a:pt x="17" y="2"/>
                  </a:cubicBezTo>
                  <a:lnTo>
                    <a:pt x="13" y="2"/>
                  </a:lnTo>
                  <a:cubicBezTo>
                    <a:pt x="13" y="2"/>
                    <a:pt x="13" y="4"/>
                    <a:pt x="13" y="5"/>
                  </a:cubicBezTo>
                  <a:cubicBezTo>
                    <a:pt x="12" y="5"/>
                    <a:pt x="9" y="5"/>
                    <a:pt x="9" y="5"/>
                  </a:cubicBezTo>
                  <a:lnTo>
                    <a:pt x="9" y="10"/>
                  </a:lnTo>
                  <a:lnTo>
                    <a:pt x="14" y="10"/>
                  </a:lnTo>
                  <a:cubicBezTo>
                    <a:pt x="14" y="10"/>
                    <a:pt x="14" y="8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10"/>
                    <a:pt x="15" y="11"/>
                  </a:cubicBezTo>
                  <a:cubicBezTo>
                    <a:pt x="14" y="11"/>
                    <a:pt x="9" y="11"/>
                    <a:pt x="9" y="11"/>
                  </a:cubicBezTo>
                  <a:cubicBezTo>
                    <a:pt x="9" y="10"/>
                    <a:pt x="9" y="5"/>
                    <a:pt x="9" y="4"/>
                  </a:cubicBezTo>
                  <a:cubicBezTo>
                    <a:pt x="9" y="4"/>
                    <a:pt x="12" y="4"/>
                    <a:pt x="12" y="4"/>
                  </a:cubicBezTo>
                  <a:cubicBezTo>
                    <a:pt x="12" y="4"/>
                    <a:pt x="12" y="2"/>
                    <a:pt x="12" y="1"/>
                  </a:cubicBezTo>
                  <a:cubicBezTo>
                    <a:pt x="13" y="1"/>
                    <a:pt x="17" y="1"/>
                    <a:pt x="18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84"/>
            <p:cNvSpPr>
              <a:spLocks noEditPoints="1"/>
            </p:cNvSpPr>
            <p:nvPr/>
          </p:nvSpPr>
          <p:spPr bwMode="auto">
            <a:xfrm>
              <a:off x="1996" y="2663"/>
              <a:ext cx="158" cy="107"/>
            </a:xfrm>
            <a:custGeom>
              <a:avLst/>
              <a:gdLst>
                <a:gd name="T0" fmla="*/ 224974997 w 31"/>
                <a:gd name="T1" fmla="*/ 0 h 21"/>
                <a:gd name="T2" fmla="*/ 141604794 w 31"/>
                <a:gd name="T3" fmla="*/ 83096424 h 21"/>
                <a:gd name="T4" fmla="*/ 83352615 w 31"/>
                <a:gd name="T5" fmla="*/ 129451244 h 21"/>
                <a:gd name="T6" fmla="*/ 83352615 w 31"/>
                <a:gd name="T7" fmla="*/ 129451244 h 21"/>
                <a:gd name="T8" fmla="*/ 0 w 31"/>
                <a:gd name="T9" fmla="*/ 201225183 h 21"/>
                <a:gd name="T10" fmla="*/ 34569243 w 31"/>
                <a:gd name="T11" fmla="*/ 247579978 h 21"/>
                <a:gd name="T12" fmla="*/ 236755095 w 31"/>
                <a:gd name="T13" fmla="*/ 152635393 h 21"/>
                <a:gd name="T14" fmla="*/ 129825348 w 31"/>
                <a:gd name="T15" fmla="*/ 213090811 h 21"/>
                <a:gd name="T16" fmla="*/ 190303171 w 31"/>
                <a:gd name="T17" fmla="*/ 189906667 h 21"/>
                <a:gd name="T18" fmla="*/ 153050986 w 31"/>
                <a:gd name="T19" fmla="*/ 175819542 h 21"/>
                <a:gd name="T20" fmla="*/ 201749359 w 31"/>
                <a:gd name="T21" fmla="*/ 224409332 h 21"/>
                <a:gd name="T22" fmla="*/ 46451949 w 31"/>
                <a:gd name="T23" fmla="*/ 201225183 h 21"/>
                <a:gd name="T24" fmla="*/ 153050986 w 31"/>
                <a:gd name="T25" fmla="*/ 141312903 h 21"/>
                <a:gd name="T26" fmla="*/ 176191626 w 31"/>
                <a:gd name="T27" fmla="*/ 83096424 h 21"/>
                <a:gd name="T28" fmla="*/ 332011353 w 31"/>
                <a:gd name="T29" fmla="*/ 34506639 h 21"/>
                <a:gd name="T30" fmla="*/ 248201181 w 31"/>
                <a:gd name="T31" fmla="*/ 118128759 h 21"/>
                <a:gd name="T32" fmla="*/ 271426819 w 31"/>
                <a:gd name="T33" fmla="*/ 71777908 h 21"/>
                <a:gd name="T34" fmla="*/ 294656560 w 31"/>
                <a:gd name="T35" fmla="*/ 94944611 h 21"/>
                <a:gd name="T36" fmla="*/ 224974997 w 31"/>
                <a:gd name="T37" fmla="*/ 46368292 h 21"/>
                <a:gd name="T38" fmla="*/ 366580443 w 31"/>
                <a:gd name="T39" fmla="*/ 141312903 h 21"/>
                <a:gd name="T40" fmla="*/ 366580443 w 31"/>
                <a:gd name="T41" fmla="*/ 0 h 21"/>
                <a:gd name="T42" fmla="*/ 355151192 w 31"/>
                <a:gd name="T43" fmla="*/ 129451244 h 21"/>
                <a:gd name="T44" fmla="*/ 236755095 w 31"/>
                <a:gd name="T45" fmla="*/ 57690782 h 21"/>
                <a:gd name="T46" fmla="*/ 283227176 w 31"/>
                <a:gd name="T47" fmla="*/ 83096424 h 21"/>
                <a:gd name="T48" fmla="*/ 283227176 w 31"/>
                <a:gd name="T49" fmla="*/ 57690782 h 21"/>
                <a:gd name="T50" fmla="*/ 236755095 w 31"/>
                <a:gd name="T51" fmla="*/ 129451244 h 21"/>
                <a:gd name="T52" fmla="*/ 343354127 w 31"/>
                <a:gd name="T53" fmla="*/ 23184149 h 21"/>
                <a:gd name="T54" fmla="*/ 153050986 w 31"/>
                <a:gd name="T55" fmla="*/ 83096424 h 21"/>
                <a:gd name="T56" fmla="*/ 141604794 w 31"/>
                <a:gd name="T57" fmla="*/ 129451244 h 21"/>
                <a:gd name="T58" fmla="*/ 83352615 w 31"/>
                <a:gd name="T59" fmla="*/ 141312903 h 21"/>
                <a:gd name="T60" fmla="*/ 23226311 w 31"/>
                <a:gd name="T61" fmla="*/ 189906667 h 21"/>
                <a:gd name="T62" fmla="*/ 46451949 w 31"/>
                <a:gd name="T63" fmla="*/ 236257488 h 21"/>
                <a:gd name="T64" fmla="*/ 224974997 w 31"/>
                <a:gd name="T65" fmla="*/ 236257488 h 21"/>
                <a:gd name="T66" fmla="*/ 141604794 w 31"/>
                <a:gd name="T67" fmla="*/ 164411456 h 21"/>
                <a:gd name="T68" fmla="*/ 176191626 w 31"/>
                <a:gd name="T69" fmla="*/ 201225183 h 21"/>
                <a:gd name="T70" fmla="*/ 141604794 w 31"/>
                <a:gd name="T71" fmla="*/ 201225183 h 21"/>
                <a:gd name="T72" fmla="*/ 224974997 w 31"/>
                <a:gd name="T73" fmla="*/ 164411456 h 21"/>
                <a:gd name="T74" fmla="*/ 46451949 w 31"/>
                <a:gd name="T75" fmla="*/ 247579978 h 21"/>
                <a:gd name="T76" fmla="*/ 83352615 w 31"/>
                <a:gd name="T77" fmla="*/ 141312903 h 21"/>
                <a:gd name="T78" fmla="*/ 153050986 w 31"/>
                <a:gd name="T79" fmla="*/ 106280573 h 21"/>
                <a:gd name="T80" fmla="*/ 236755095 w 31"/>
                <a:gd name="T81" fmla="*/ 11322490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12" y="7"/>
                  </a:lnTo>
                  <a:cubicBezTo>
                    <a:pt x="12" y="8"/>
                    <a:pt x="13" y="9"/>
                    <a:pt x="11" y="10"/>
                  </a:cubicBezTo>
                  <a:cubicBezTo>
                    <a:pt x="10" y="12"/>
                    <a:pt x="7" y="11"/>
                    <a:pt x="7" y="11"/>
                  </a:cubicBezTo>
                  <a:lnTo>
                    <a:pt x="0" y="17"/>
                  </a:lnTo>
                  <a:cubicBezTo>
                    <a:pt x="1" y="18"/>
                    <a:pt x="2" y="20"/>
                    <a:pt x="3" y="21"/>
                  </a:cubicBezTo>
                  <a:lnTo>
                    <a:pt x="20" y="21"/>
                  </a:lnTo>
                  <a:lnTo>
                    <a:pt x="20" y="13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6"/>
                  </a:lnTo>
                  <a:cubicBezTo>
                    <a:pt x="16" y="16"/>
                    <a:pt x="14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7" y="15"/>
                    <a:pt x="17" y="15"/>
                  </a:cubicBezTo>
                  <a:cubicBezTo>
                    <a:pt x="17" y="16"/>
                    <a:pt x="17" y="19"/>
                    <a:pt x="17" y="19"/>
                  </a:cubicBezTo>
                  <a:cubicBezTo>
                    <a:pt x="17" y="19"/>
                    <a:pt x="6" y="19"/>
                    <a:pt x="5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16"/>
                    <a:pt x="7" y="14"/>
                    <a:pt x="7" y="13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20" y="3"/>
                    <a:pt x="20" y="3"/>
                  </a:cubicBezTo>
                  <a:cubicBezTo>
                    <a:pt x="20" y="3"/>
                    <a:pt x="27" y="3"/>
                    <a:pt x="28" y="3"/>
                  </a:cubicBezTo>
                  <a:cubicBezTo>
                    <a:pt x="28" y="3"/>
                    <a:pt x="28" y="9"/>
                    <a:pt x="28" y="10"/>
                  </a:cubicBezTo>
                  <a:cubicBezTo>
                    <a:pt x="27" y="10"/>
                    <a:pt x="22" y="10"/>
                    <a:pt x="21" y="10"/>
                  </a:cubicBezTo>
                  <a:cubicBezTo>
                    <a:pt x="21" y="9"/>
                    <a:pt x="21" y="7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7"/>
                    <a:pt x="23" y="8"/>
                    <a:pt x="23" y="8"/>
                  </a:cubicBezTo>
                  <a:lnTo>
                    <a:pt x="25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2"/>
                  </a:lnTo>
                  <a:lnTo>
                    <a:pt x="31" y="12"/>
                  </a:lnTo>
                  <a:lnTo>
                    <a:pt x="31" y="0"/>
                  </a:lnTo>
                  <a:close/>
                  <a:moveTo>
                    <a:pt x="30" y="1"/>
                  </a:moveTo>
                  <a:cubicBezTo>
                    <a:pt x="30" y="2"/>
                    <a:pt x="30" y="11"/>
                    <a:pt x="30" y="11"/>
                  </a:cubicBezTo>
                  <a:cubicBezTo>
                    <a:pt x="29" y="11"/>
                    <a:pt x="21" y="11"/>
                    <a:pt x="20" y="11"/>
                  </a:cubicBezTo>
                  <a:cubicBezTo>
                    <a:pt x="20" y="11"/>
                    <a:pt x="20" y="6"/>
                    <a:pt x="20" y="5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5"/>
                    <a:pt x="24" y="5"/>
                  </a:cubicBezTo>
                  <a:lnTo>
                    <a:pt x="20" y="5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2"/>
                  </a:lnTo>
                  <a:lnTo>
                    <a:pt x="20" y="2"/>
                  </a:lnTo>
                  <a:lnTo>
                    <a:pt x="13" y="7"/>
                  </a:lnTo>
                  <a:cubicBezTo>
                    <a:pt x="13" y="7"/>
                    <a:pt x="14" y="10"/>
                    <a:pt x="12" y="11"/>
                  </a:cubicBezTo>
                  <a:cubicBezTo>
                    <a:pt x="10" y="13"/>
                    <a:pt x="8" y="12"/>
                    <a:pt x="8" y="12"/>
                  </a:cubicBezTo>
                  <a:lnTo>
                    <a:pt x="7" y="12"/>
                  </a:lnTo>
                  <a:lnTo>
                    <a:pt x="2" y="16"/>
                  </a:lnTo>
                  <a:lnTo>
                    <a:pt x="2" y="17"/>
                  </a:lnTo>
                  <a:cubicBezTo>
                    <a:pt x="3" y="17"/>
                    <a:pt x="4" y="19"/>
                    <a:pt x="4" y="20"/>
                  </a:cubicBezTo>
                  <a:lnTo>
                    <a:pt x="19" y="20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7"/>
                  </a:lnTo>
                  <a:cubicBezTo>
                    <a:pt x="12" y="17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3" y="14"/>
                    <a:pt x="18" y="14"/>
                    <a:pt x="19" y="14"/>
                  </a:cubicBezTo>
                  <a:cubicBezTo>
                    <a:pt x="19" y="15"/>
                    <a:pt x="19" y="20"/>
                    <a:pt x="19" y="21"/>
                  </a:cubicBezTo>
                  <a:cubicBezTo>
                    <a:pt x="18" y="21"/>
                    <a:pt x="4" y="21"/>
                    <a:pt x="4" y="21"/>
                  </a:cubicBezTo>
                  <a:cubicBezTo>
                    <a:pt x="3" y="20"/>
                    <a:pt x="2" y="18"/>
                    <a:pt x="1" y="17"/>
                  </a:cubicBezTo>
                  <a:cubicBezTo>
                    <a:pt x="2" y="16"/>
                    <a:pt x="7" y="12"/>
                    <a:pt x="7" y="12"/>
                  </a:cubicBezTo>
                  <a:cubicBezTo>
                    <a:pt x="8" y="12"/>
                    <a:pt x="10" y="12"/>
                    <a:pt x="12" y="11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6"/>
                    <a:pt x="19" y="1"/>
                    <a:pt x="20" y="1"/>
                  </a:cubicBezTo>
                  <a:cubicBezTo>
                    <a:pt x="20" y="1"/>
                    <a:pt x="29" y="1"/>
                    <a:pt x="30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85"/>
            <p:cNvSpPr>
              <a:spLocks noEditPoints="1"/>
            </p:cNvSpPr>
            <p:nvPr/>
          </p:nvSpPr>
          <p:spPr bwMode="auto">
            <a:xfrm>
              <a:off x="1960" y="2531"/>
              <a:ext cx="128" cy="107"/>
            </a:xfrm>
            <a:custGeom>
              <a:avLst/>
              <a:gdLst>
                <a:gd name="T0" fmla="*/ 99149860 w 25"/>
                <a:gd name="T1" fmla="*/ 0 h 21"/>
                <a:gd name="T2" fmla="*/ 48153155 w 25"/>
                <a:gd name="T3" fmla="*/ 11322490 h 21"/>
                <a:gd name="T4" fmla="*/ 0 w 25"/>
                <a:gd name="T5" fmla="*/ 83096424 h 21"/>
                <a:gd name="T6" fmla="*/ 123219528 w 25"/>
                <a:gd name="T7" fmla="*/ 247579978 h 21"/>
                <a:gd name="T8" fmla="*/ 48153155 w 25"/>
                <a:gd name="T9" fmla="*/ 141312903 h 21"/>
                <a:gd name="T10" fmla="*/ 86884091 w 25"/>
                <a:gd name="T11" fmla="*/ 189906667 h 21"/>
                <a:gd name="T12" fmla="*/ 99149860 w 25"/>
                <a:gd name="T13" fmla="*/ 164411456 h 21"/>
                <a:gd name="T14" fmla="*/ 36334756 w 25"/>
                <a:gd name="T15" fmla="*/ 224409332 h 21"/>
                <a:gd name="T16" fmla="*/ 86884091 w 25"/>
                <a:gd name="T17" fmla="*/ 106280573 h 21"/>
                <a:gd name="T18" fmla="*/ 123219528 w 25"/>
                <a:gd name="T19" fmla="*/ 34506639 h 21"/>
                <a:gd name="T20" fmla="*/ 161967636 w 25"/>
                <a:gd name="T21" fmla="*/ 57690782 h 21"/>
                <a:gd name="T22" fmla="*/ 161967636 w 25"/>
                <a:gd name="T23" fmla="*/ 57690782 h 21"/>
                <a:gd name="T24" fmla="*/ 186033951 w 25"/>
                <a:gd name="T25" fmla="*/ 34506639 h 21"/>
                <a:gd name="T26" fmla="*/ 234729216 w 25"/>
                <a:gd name="T27" fmla="*/ 94944611 h 21"/>
                <a:gd name="T28" fmla="*/ 273385943 w 25"/>
                <a:gd name="T29" fmla="*/ 118128759 h 21"/>
                <a:gd name="T30" fmla="*/ 234729216 w 25"/>
                <a:gd name="T31" fmla="*/ 152635393 h 21"/>
                <a:gd name="T32" fmla="*/ 186033951 w 25"/>
                <a:gd name="T33" fmla="*/ 118128759 h 21"/>
                <a:gd name="T34" fmla="*/ 222460119 w 25"/>
                <a:gd name="T35" fmla="*/ 94944611 h 21"/>
                <a:gd name="T36" fmla="*/ 147302881 w 25"/>
                <a:gd name="T37" fmla="*/ 175819542 h 21"/>
                <a:gd name="T38" fmla="*/ 273385943 w 25"/>
                <a:gd name="T39" fmla="*/ 141312903 h 21"/>
                <a:gd name="T40" fmla="*/ 309344891 w 25"/>
                <a:gd name="T41" fmla="*/ 57690782 h 21"/>
                <a:gd name="T42" fmla="*/ 273385943 w 25"/>
                <a:gd name="T43" fmla="*/ 11322490 h 21"/>
                <a:gd name="T44" fmla="*/ 210103619 w 25"/>
                <a:gd name="T45" fmla="*/ 0 h 21"/>
                <a:gd name="T46" fmla="*/ 198302392 w 25"/>
                <a:gd name="T47" fmla="*/ 11322490 h 21"/>
                <a:gd name="T48" fmla="*/ 261117496 w 25"/>
                <a:gd name="T49" fmla="*/ 23184149 h 21"/>
                <a:gd name="T50" fmla="*/ 297543665 w 25"/>
                <a:gd name="T51" fmla="*/ 71777908 h 21"/>
                <a:gd name="T52" fmla="*/ 261117496 w 25"/>
                <a:gd name="T53" fmla="*/ 129451244 h 21"/>
                <a:gd name="T54" fmla="*/ 161967636 w 25"/>
                <a:gd name="T55" fmla="*/ 164411456 h 21"/>
                <a:gd name="T56" fmla="*/ 210103619 w 25"/>
                <a:gd name="T57" fmla="*/ 106280573 h 21"/>
                <a:gd name="T58" fmla="*/ 174236892 w 25"/>
                <a:gd name="T59" fmla="*/ 106280573 h 21"/>
                <a:gd name="T60" fmla="*/ 246544154 w 25"/>
                <a:gd name="T61" fmla="*/ 164411456 h 21"/>
                <a:gd name="T62" fmla="*/ 285187164 w 25"/>
                <a:gd name="T63" fmla="*/ 129451244 h 21"/>
                <a:gd name="T64" fmla="*/ 246544154 w 25"/>
                <a:gd name="T65" fmla="*/ 83096424 h 21"/>
                <a:gd name="T66" fmla="*/ 174236892 w 25"/>
                <a:gd name="T67" fmla="*/ 23184149 h 21"/>
                <a:gd name="T68" fmla="*/ 174236892 w 25"/>
                <a:gd name="T69" fmla="*/ 46368292 h 21"/>
                <a:gd name="T70" fmla="*/ 147302881 w 25"/>
                <a:gd name="T71" fmla="*/ 23184149 h 21"/>
                <a:gd name="T72" fmla="*/ 135487974 w 25"/>
                <a:gd name="T73" fmla="*/ 46368292 h 21"/>
                <a:gd name="T74" fmla="*/ 75083546 w 25"/>
                <a:gd name="T75" fmla="*/ 23184149 h 21"/>
                <a:gd name="T76" fmla="*/ 24066314 w 25"/>
                <a:gd name="T77" fmla="*/ 94944611 h 21"/>
                <a:gd name="T78" fmla="*/ 111418307 w 25"/>
                <a:gd name="T79" fmla="*/ 236257488 h 21"/>
                <a:gd name="T80" fmla="*/ 75083546 w 25"/>
                <a:gd name="T81" fmla="*/ 152635393 h 21"/>
                <a:gd name="T82" fmla="*/ 62814423 w 25"/>
                <a:gd name="T83" fmla="*/ 175819542 h 21"/>
                <a:gd name="T84" fmla="*/ 111418307 w 25"/>
                <a:gd name="T85" fmla="*/ 152635393 h 21"/>
                <a:gd name="T86" fmla="*/ 12268442 w 25"/>
                <a:gd name="T87" fmla="*/ 236257488 h 21"/>
                <a:gd name="T88" fmla="*/ 62814423 w 25"/>
                <a:gd name="T89" fmla="*/ 94944611 h 21"/>
                <a:gd name="T90" fmla="*/ 111418307 w 25"/>
                <a:gd name="T91" fmla="*/ 23184149 h 21"/>
                <a:gd name="T92" fmla="*/ 198302392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8" y="0"/>
                  </a:ln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4" y="1"/>
                    <a:pt x="4" y="6"/>
                    <a:pt x="4" y="7"/>
                  </a:cubicBezTo>
                  <a:cubicBezTo>
                    <a:pt x="3" y="7"/>
                    <a:pt x="0" y="7"/>
                    <a:pt x="0" y="7"/>
                  </a:cubicBezTo>
                  <a:lnTo>
                    <a:pt x="0" y="21"/>
                  </a:lnTo>
                  <a:lnTo>
                    <a:pt x="10" y="21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7" y="16"/>
                  </a:lnTo>
                  <a:cubicBezTo>
                    <a:pt x="7" y="16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5"/>
                    <a:pt x="8" y="18"/>
                    <a:pt x="8" y="19"/>
                  </a:cubicBezTo>
                  <a:cubicBezTo>
                    <a:pt x="7" y="19"/>
                    <a:pt x="4" y="19"/>
                    <a:pt x="3" y="19"/>
                  </a:cubicBezTo>
                  <a:cubicBezTo>
                    <a:pt x="3" y="18"/>
                    <a:pt x="3" y="10"/>
                    <a:pt x="3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7" y="9"/>
                    <a:pt x="7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5" y="5"/>
                  </a:lnTo>
                  <a:cubicBezTo>
                    <a:pt x="15" y="5"/>
                    <a:pt x="15" y="4"/>
                    <a:pt x="15" y="3"/>
                  </a:cubicBezTo>
                  <a:cubicBezTo>
                    <a:pt x="16" y="3"/>
                    <a:pt x="19" y="3"/>
                    <a:pt x="19" y="3"/>
                  </a:cubicBezTo>
                  <a:cubicBezTo>
                    <a:pt x="19" y="4"/>
                    <a:pt x="19" y="8"/>
                    <a:pt x="19" y="8"/>
                  </a:cubicBezTo>
                  <a:cubicBezTo>
                    <a:pt x="19" y="8"/>
                    <a:pt x="22" y="8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6" y="13"/>
                    <a:pt x="15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6" y="10"/>
                    <a:pt x="18" y="10"/>
                    <a:pt x="18" y="10"/>
                  </a:cubicBezTo>
                  <a:lnTo>
                    <a:pt x="18" y="8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22" y="15"/>
                  </a:lnTo>
                  <a:cubicBezTo>
                    <a:pt x="22" y="15"/>
                    <a:pt x="22" y="13"/>
                    <a:pt x="22" y="12"/>
                  </a:cubicBezTo>
                  <a:cubicBezTo>
                    <a:pt x="23" y="12"/>
                    <a:pt x="25" y="12"/>
                    <a:pt x="25" y="12"/>
                  </a:cubicBezTo>
                  <a:lnTo>
                    <a:pt x="25" y="5"/>
                  </a:lnTo>
                  <a:cubicBezTo>
                    <a:pt x="25" y="5"/>
                    <a:pt x="23" y="5"/>
                    <a:pt x="22" y="5"/>
                  </a:cubicBezTo>
                  <a:cubicBezTo>
                    <a:pt x="22" y="5"/>
                    <a:pt x="22" y="1"/>
                    <a:pt x="22" y="1"/>
                  </a:cubicBezTo>
                  <a:cubicBezTo>
                    <a:pt x="22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20" y="2"/>
                    <a:pt x="21" y="2"/>
                  </a:cubicBezTo>
                  <a:cubicBezTo>
                    <a:pt x="21" y="2"/>
                    <a:pt x="21" y="6"/>
                    <a:pt x="21" y="6"/>
                  </a:cubicBezTo>
                  <a:cubicBezTo>
                    <a:pt x="21" y="6"/>
                    <a:pt x="23" y="6"/>
                    <a:pt x="24" y="6"/>
                  </a:cubicBezTo>
                  <a:cubicBezTo>
                    <a:pt x="24" y="7"/>
                    <a:pt x="24" y="10"/>
                    <a:pt x="24" y="11"/>
                  </a:cubicBezTo>
                  <a:cubicBezTo>
                    <a:pt x="23" y="11"/>
                    <a:pt x="21" y="11"/>
                    <a:pt x="21" y="11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0" y="14"/>
                    <a:pt x="14" y="14"/>
                    <a:pt x="13" y="14"/>
                  </a:cubicBezTo>
                  <a:cubicBezTo>
                    <a:pt x="13" y="13"/>
                    <a:pt x="13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4" y="9"/>
                    <a:pt x="14" y="9"/>
                  </a:cubicBezTo>
                  <a:lnTo>
                    <a:pt x="14" y="14"/>
                  </a:lnTo>
                  <a:lnTo>
                    <a:pt x="20" y="14"/>
                  </a:lnTo>
                  <a:cubicBezTo>
                    <a:pt x="20" y="14"/>
                    <a:pt x="20" y="11"/>
                    <a:pt x="20" y="11"/>
                  </a:cubicBezTo>
                  <a:cubicBezTo>
                    <a:pt x="21" y="11"/>
                    <a:pt x="23" y="11"/>
                    <a:pt x="23" y="11"/>
                  </a:cubicBezTo>
                  <a:lnTo>
                    <a:pt x="23" y="7"/>
                  </a:lnTo>
                  <a:cubicBezTo>
                    <a:pt x="23" y="7"/>
                    <a:pt x="21" y="7"/>
                    <a:pt x="20" y="7"/>
                  </a:cubicBezTo>
                  <a:cubicBezTo>
                    <a:pt x="20" y="6"/>
                    <a:pt x="20" y="2"/>
                    <a:pt x="20" y="2"/>
                  </a:cubicBezTo>
                  <a:lnTo>
                    <a:pt x="14" y="2"/>
                  </a:lnTo>
                  <a:cubicBezTo>
                    <a:pt x="14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6" y="2"/>
                  </a:lnTo>
                  <a:cubicBezTo>
                    <a:pt x="6" y="2"/>
                    <a:pt x="6" y="7"/>
                    <a:pt x="6" y="8"/>
                  </a:cubicBezTo>
                  <a:cubicBezTo>
                    <a:pt x="5" y="8"/>
                    <a:pt x="2" y="8"/>
                    <a:pt x="2" y="8"/>
                  </a:cubicBezTo>
                  <a:lnTo>
                    <a:pt x="2" y="20"/>
                  </a:lnTo>
                  <a:lnTo>
                    <a:pt x="9" y="20"/>
                  </a:lnTo>
                  <a:lnTo>
                    <a:pt x="9" y="13"/>
                  </a:lnTo>
                  <a:lnTo>
                    <a:pt x="6" y="13"/>
                  </a:lnTo>
                  <a:cubicBezTo>
                    <a:pt x="6" y="13"/>
                    <a:pt x="6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6" y="13"/>
                    <a:pt x="9" y="13"/>
                    <a:pt x="9" y="13"/>
                  </a:cubicBezTo>
                  <a:cubicBezTo>
                    <a:pt x="9" y="13"/>
                    <a:pt x="9" y="19"/>
                    <a:pt x="9" y="20"/>
                  </a:cubicBezTo>
                  <a:cubicBezTo>
                    <a:pt x="8" y="20"/>
                    <a:pt x="2" y="20"/>
                    <a:pt x="1" y="20"/>
                  </a:cubicBezTo>
                  <a:cubicBezTo>
                    <a:pt x="1" y="19"/>
                    <a:pt x="1" y="8"/>
                    <a:pt x="1" y="8"/>
                  </a:cubicBezTo>
                  <a:cubicBezTo>
                    <a:pt x="2" y="8"/>
                    <a:pt x="5" y="8"/>
                    <a:pt x="5" y="8"/>
                  </a:cubicBezTo>
                  <a:cubicBezTo>
                    <a:pt x="5" y="8"/>
                    <a:pt x="5" y="2"/>
                    <a:pt x="5" y="2"/>
                  </a:cubicBezTo>
                  <a:cubicBezTo>
                    <a:pt x="6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86"/>
            <p:cNvSpPr>
              <a:spLocks noEditPoints="1"/>
            </p:cNvSpPr>
            <p:nvPr/>
          </p:nvSpPr>
          <p:spPr bwMode="auto">
            <a:xfrm>
              <a:off x="1965" y="2607"/>
              <a:ext cx="127" cy="138"/>
            </a:xfrm>
            <a:custGeom>
              <a:avLst/>
              <a:gdLst>
                <a:gd name="T0" fmla="*/ 114891149 w 25"/>
                <a:gd name="T1" fmla="*/ 0 h 27"/>
                <a:gd name="T2" fmla="*/ 229694456 w 25"/>
                <a:gd name="T3" fmla="*/ 133206509 h 27"/>
                <a:gd name="T4" fmla="*/ 171210341 w 25"/>
                <a:gd name="T5" fmla="*/ 61967791 h 27"/>
                <a:gd name="T6" fmla="*/ 193825937 w 25"/>
                <a:gd name="T7" fmla="*/ 97765001 h 27"/>
                <a:gd name="T8" fmla="*/ 148593973 w 25"/>
                <a:gd name="T9" fmla="*/ 109425700 h 27"/>
                <a:gd name="T10" fmla="*/ 252398022 w 25"/>
                <a:gd name="T11" fmla="*/ 35905648 h 27"/>
                <a:gd name="T12" fmla="*/ 182296643 w 25"/>
                <a:gd name="T13" fmla="*/ 183517756 h 27"/>
                <a:gd name="T14" fmla="*/ 103804852 w 25"/>
                <a:gd name="T15" fmla="*/ 242649974 h 27"/>
                <a:gd name="T16" fmla="*/ 56319059 w 25"/>
                <a:gd name="T17" fmla="*/ 292943430 h 27"/>
                <a:gd name="T18" fmla="*/ 22616368 w 25"/>
                <a:gd name="T19" fmla="*/ 145331322 h 27"/>
                <a:gd name="T20" fmla="*/ 81188458 w 25"/>
                <a:gd name="T21" fmla="*/ 195174300 h 27"/>
                <a:gd name="T22" fmla="*/ 81188458 w 25"/>
                <a:gd name="T23" fmla="*/ 156900695 h 27"/>
                <a:gd name="T24" fmla="*/ 45215444 w 25"/>
                <a:gd name="T25" fmla="*/ 218868486 h 27"/>
                <a:gd name="T26" fmla="*/ 114891149 w 25"/>
                <a:gd name="T27" fmla="*/ 121549833 h 27"/>
                <a:gd name="T28" fmla="*/ 0 w 25"/>
                <a:gd name="T29" fmla="*/ 304600132 h 27"/>
                <a:gd name="T30" fmla="*/ 56319059 w 25"/>
                <a:gd name="T31" fmla="*/ 328294160 h 27"/>
                <a:gd name="T32" fmla="*/ 137507518 w 25"/>
                <a:gd name="T33" fmla="*/ 254774108 h 27"/>
                <a:gd name="T34" fmla="*/ 148593973 w 25"/>
                <a:gd name="T35" fmla="*/ 218868486 h 27"/>
                <a:gd name="T36" fmla="*/ 193825937 w 25"/>
                <a:gd name="T37" fmla="*/ 218868486 h 27"/>
                <a:gd name="T38" fmla="*/ 286100820 w 25"/>
                <a:gd name="T39" fmla="*/ 133206509 h 27"/>
                <a:gd name="T40" fmla="*/ 275014390 w 25"/>
                <a:gd name="T41" fmla="*/ 0 h 27"/>
                <a:gd name="T42" fmla="*/ 263481175 w 25"/>
                <a:gd name="T43" fmla="*/ 121549833 h 27"/>
                <a:gd name="T44" fmla="*/ 137507518 w 25"/>
                <a:gd name="T45" fmla="*/ 207208436 h 27"/>
                <a:gd name="T46" fmla="*/ 125974302 w 25"/>
                <a:gd name="T47" fmla="*/ 254774108 h 27"/>
                <a:gd name="T48" fmla="*/ 11086429 w 25"/>
                <a:gd name="T49" fmla="*/ 292943430 h 27"/>
                <a:gd name="T50" fmla="*/ 92291555 w 25"/>
                <a:gd name="T51" fmla="*/ 133206509 h 27"/>
                <a:gd name="T52" fmla="*/ 56319059 w 25"/>
                <a:gd name="T53" fmla="*/ 207208436 h 27"/>
                <a:gd name="T54" fmla="*/ 56319059 w 25"/>
                <a:gd name="T55" fmla="*/ 171393598 h 27"/>
                <a:gd name="T56" fmla="*/ 92291555 w 25"/>
                <a:gd name="T57" fmla="*/ 207208436 h 27"/>
                <a:gd name="T58" fmla="*/ 11086429 w 25"/>
                <a:gd name="T59" fmla="*/ 133206509 h 27"/>
                <a:gd name="T60" fmla="*/ 22616368 w 25"/>
                <a:gd name="T61" fmla="*/ 292943430 h 27"/>
                <a:gd name="T62" fmla="*/ 67405489 w 25"/>
                <a:gd name="T63" fmla="*/ 304600132 h 27"/>
                <a:gd name="T64" fmla="*/ 114891149 w 25"/>
                <a:gd name="T65" fmla="*/ 254774108 h 27"/>
                <a:gd name="T66" fmla="*/ 182296643 w 25"/>
                <a:gd name="T67" fmla="*/ 195174300 h 27"/>
                <a:gd name="T68" fmla="*/ 263481175 w 25"/>
                <a:gd name="T69" fmla="*/ 121549833 h 27"/>
                <a:gd name="T70" fmla="*/ 137507518 w 25"/>
                <a:gd name="T71" fmla="*/ 23781489 h 27"/>
                <a:gd name="T72" fmla="*/ 218610764 w 25"/>
                <a:gd name="T73" fmla="*/ 121549833 h 27"/>
                <a:gd name="T74" fmla="*/ 182296643 w 25"/>
                <a:gd name="T75" fmla="*/ 85644185 h 27"/>
                <a:gd name="T76" fmla="*/ 218610764 w 25"/>
                <a:gd name="T77" fmla="*/ 73627942 h 27"/>
                <a:gd name="T78" fmla="*/ 125974302 w 25"/>
                <a:gd name="T79" fmla="*/ 121549833 h 27"/>
                <a:gd name="T80" fmla="*/ 263481175 w 25"/>
                <a:gd name="T81" fmla="*/ 12124133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24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8"/>
                  </a:lnTo>
                  <a:cubicBezTo>
                    <a:pt x="15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4" y="9"/>
                    <a:pt x="13" y="9"/>
                  </a:cubicBezTo>
                  <a:cubicBezTo>
                    <a:pt x="13" y="8"/>
                    <a:pt x="13" y="4"/>
                    <a:pt x="13" y="3"/>
                  </a:cubicBezTo>
                  <a:cubicBezTo>
                    <a:pt x="14" y="3"/>
                    <a:pt x="21" y="3"/>
                    <a:pt x="22" y="3"/>
                  </a:cubicBezTo>
                  <a:cubicBezTo>
                    <a:pt x="22" y="4"/>
                    <a:pt x="22" y="10"/>
                    <a:pt x="22" y="10"/>
                  </a:cubicBezTo>
                  <a:cubicBezTo>
                    <a:pt x="21" y="10"/>
                    <a:pt x="17" y="14"/>
                    <a:pt x="16" y="15"/>
                  </a:cubicBezTo>
                  <a:cubicBezTo>
                    <a:pt x="15" y="15"/>
                    <a:pt x="12" y="14"/>
                    <a:pt x="11" y="16"/>
                  </a:cubicBezTo>
                  <a:cubicBezTo>
                    <a:pt x="10" y="17"/>
                    <a:pt x="9" y="19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6" y="24"/>
                    <a:pt x="5" y="24"/>
                  </a:cubicBezTo>
                  <a:cubicBezTo>
                    <a:pt x="5" y="24"/>
                    <a:pt x="3" y="23"/>
                    <a:pt x="2" y="23"/>
                  </a:cubicBezTo>
                  <a:cubicBezTo>
                    <a:pt x="2" y="22"/>
                    <a:pt x="2" y="13"/>
                    <a:pt x="2" y="12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3"/>
                  </a:cubicBezTo>
                  <a:lnTo>
                    <a:pt x="4" y="13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25"/>
                  </a:lnTo>
                  <a:cubicBezTo>
                    <a:pt x="2" y="25"/>
                    <a:pt x="4" y="26"/>
                    <a:pt x="5" y="27"/>
                  </a:cubicBezTo>
                  <a:lnTo>
                    <a:pt x="12" y="21"/>
                  </a:lnTo>
                  <a:cubicBezTo>
                    <a:pt x="12" y="21"/>
                    <a:pt x="11" y="19"/>
                    <a:pt x="13" y="18"/>
                  </a:cubicBezTo>
                  <a:cubicBezTo>
                    <a:pt x="14" y="16"/>
                    <a:pt x="15" y="17"/>
                    <a:pt x="16" y="17"/>
                  </a:cubicBezTo>
                  <a:lnTo>
                    <a:pt x="17" y="18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24" y="0"/>
                  </a:lnTo>
                  <a:close/>
                  <a:moveTo>
                    <a:pt x="23" y="1"/>
                  </a:moveTo>
                  <a:cubicBezTo>
                    <a:pt x="23" y="2"/>
                    <a:pt x="23" y="10"/>
                    <a:pt x="23" y="10"/>
                  </a:cubicBezTo>
                  <a:cubicBezTo>
                    <a:pt x="23" y="11"/>
                    <a:pt x="17" y="16"/>
                    <a:pt x="17" y="16"/>
                  </a:cubicBezTo>
                  <a:cubicBezTo>
                    <a:pt x="16" y="16"/>
                    <a:pt x="14" y="15"/>
                    <a:pt x="12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6" y="25"/>
                    <a:pt x="5" y="26"/>
                  </a:cubicBezTo>
                  <a:cubicBezTo>
                    <a:pt x="4" y="25"/>
                    <a:pt x="2" y="24"/>
                    <a:pt x="1" y="24"/>
                  </a:cubicBezTo>
                  <a:cubicBezTo>
                    <a:pt x="1" y="23"/>
                    <a:pt x="1" y="12"/>
                    <a:pt x="1" y="11"/>
                  </a:cubicBezTo>
                  <a:cubicBezTo>
                    <a:pt x="2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7"/>
                    <a:pt x="5" y="17"/>
                  </a:cubicBezTo>
                  <a:lnTo>
                    <a:pt x="8" y="17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1" y="24"/>
                  </a:lnTo>
                  <a:lnTo>
                    <a:pt x="2" y="24"/>
                  </a:lnTo>
                  <a:cubicBezTo>
                    <a:pt x="3" y="24"/>
                    <a:pt x="5" y="25"/>
                    <a:pt x="5" y="25"/>
                  </a:cubicBezTo>
                  <a:lnTo>
                    <a:pt x="6" y="25"/>
                  </a:lnTo>
                  <a:lnTo>
                    <a:pt x="11" y="21"/>
                  </a:lnTo>
                  <a:lnTo>
                    <a:pt x="10" y="21"/>
                  </a:lnTo>
                  <a:cubicBezTo>
                    <a:pt x="10" y="20"/>
                    <a:pt x="10" y="18"/>
                    <a:pt x="11" y="17"/>
                  </a:cubicBezTo>
                  <a:cubicBezTo>
                    <a:pt x="13" y="15"/>
                    <a:pt x="16" y="16"/>
                    <a:pt x="16" y="16"/>
                  </a:cubicBezTo>
                  <a:lnTo>
                    <a:pt x="17" y="16"/>
                  </a:lnTo>
                  <a:lnTo>
                    <a:pt x="23" y="10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19" y="10"/>
                  </a:lnTo>
                  <a:lnTo>
                    <a:pt x="19" y="7"/>
                  </a:lnTo>
                  <a:cubicBezTo>
                    <a:pt x="19" y="7"/>
                    <a:pt x="17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8" y="10"/>
                    <a:pt x="12" y="10"/>
                    <a:pt x="11" y="10"/>
                  </a:cubicBezTo>
                  <a:cubicBezTo>
                    <a:pt x="11" y="9"/>
                    <a:pt x="11" y="2"/>
                    <a:pt x="11" y="1"/>
                  </a:cubicBezTo>
                  <a:cubicBezTo>
                    <a:pt x="12" y="1"/>
                    <a:pt x="22" y="1"/>
                    <a:pt x="2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" name="Rectangle 87"/>
            <p:cNvSpPr>
              <a:spLocks noChangeArrowheads="1"/>
            </p:cNvSpPr>
            <p:nvPr/>
          </p:nvSpPr>
          <p:spPr bwMode="auto">
            <a:xfrm>
              <a:off x="2245" y="2724"/>
              <a:ext cx="1270" cy="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65" name="Rectangle 88"/>
            <p:cNvSpPr>
              <a:spLocks noChangeArrowheads="1"/>
            </p:cNvSpPr>
            <p:nvPr/>
          </p:nvSpPr>
          <p:spPr bwMode="auto">
            <a:xfrm>
              <a:off x="2245" y="2709"/>
              <a:ext cx="1270" cy="10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66" name="Rectangle 89"/>
            <p:cNvSpPr>
              <a:spLocks noChangeArrowheads="1"/>
            </p:cNvSpPr>
            <p:nvPr/>
          </p:nvSpPr>
          <p:spPr bwMode="auto">
            <a:xfrm>
              <a:off x="2027" y="1825"/>
              <a:ext cx="9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67" name="Rectangle 90"/>
            <p:cNvSpPr>
              <a:spLocks noChangeArrowheads="1"/>
            </p:cNvSpPr>
            <p:nvPr/>
          </p:nvSpPr>
          <p:spPr bwMode="auto">
            <a:xfrm>
              <a:off x="2011" y="1825"/>
              <a:ext cx="10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68" name="Rectangle 91"/>
            <p:cNvSpPr>
              <a:spLocks noChangeArrowheads="1"/>
            </p:cNvSpPr>
            <p:nvPr/>
          </p:nvSpPr>
          <p:spPr bwMode="auto">
            <a:xfrm>
              <a:off x="3724" y="1825"/>
              <a:ext cx="9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169" name="Rectangle 92"/>
            <p:cNvSpPr>
              <a:spLocks noChangeArrowheads="1"/>
            </p:cNvSpPr>
            <p:nvPr/>
          </p:nvSpPr>
          <p:spPr bwMode="auto">
            <a:xfrm>
              <a:off x="3739" y="1825"/>
              <a:ext cx="10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94" name="Freeform 93"/>
            <p:cNvSpPr>
              <a:spLocks noEditPoints="1"/>
            </p:cNvSpPr>
            <p:nvPr/>
          </p:nvSpPr>
          <p:spPr bwMode="auto">
            <a:xfrm>
              <a:off x="3510" y="2663"/>
              <a:ext cx="127" cy="112"/>
            </a:xfrm>
            <a:custGeom>
              <a:avLst/>
              <a:gdLst>
                <a:gd name="T0" fmla="*/ 81188458 w 25"/>
                <a:gd name="T1" fmla="*/ 0 h 22"/>
                <a:gd name="T2" fmla="*/ 11086429 w 25"/>
                <a:gd name="T3" fmla="*/ 34295530 h 22"/>
                <a:gd name="T4" fmla="*/ 0 w 25"/>
                <a:gd name="T5" fmla="*/ 82604185 h 22"/>
                <a:gd name="T6" fmla="*/ 11086429 w 25"/>
                <a:gd name="T7" fmla="*/ 174595425 h 22"/>
                <a:gd name="T8" fmla="*/ 92291555 w 25"/>
                <a:gd name="T9" fmla="*/ 222904080 h 22"/>
                <a:gd name="T10" fmla="*/ 286100820 w 25"/>
                <a:gd name="T11" fmla="*/ 257199452 h 22"/>
                <a:gd name="T12" fmla="*/ 160123241 w 25"/>
                <a:gd name="T13" fmla="*/ 151649756 h 22"/>
                <a:gd name="T14" fmla="*/ 218610764 w 25"/>
                <a:gd name="T15" fmla="*/ 211205609 h 22"/>
                <a:gd name="T16" fmla="*/ 193825937 w 25"/>
                <a:gd name="T17" fmla="*/ 185859265 h 22"/>
                <a:gd name="T18" fmla="*/ 252398022 w 25"/>
                <a:gd name="T19" fmla="*/ 174595425 h 22"/>
                <a:gd name="T20" fmla="*/ 125974302 w 25"/>
                <a:gd name="T21" fmla="*/ 222904080 h 22"/>
                <a:gd name="T22" fmla="*/ 45215444 w 25"/>
                <a:gd name="T23" fmla="*/ 185859265 h 22"/>
                <a:gd name="T24" fmla="*/ 67405489 w 25"/>
                <a:gd name="T25" fmla="*/ 162896827 h 22"/>
                <a:gd name="T26" fmla="*/ 45215444 w 25"/>
                <a:gd name="T27" fmla="*/ 128601449 h 22"/>
                <a:gd name="T28" fmla="*/ 67405489 w 25"/>
                <a:gd name="T29" fmla="*/ 105549701 h 22"/>
                <a:gd name="T30" fmla="*/ 45215444 w 25"/>
                <a:gd name="T31" fmla="*/ 57343185 h 22"/>
                <a:gd name="T32" fmla="*/ 114891149 w 25"/>
                <a:gd name="T33" fmla="*/ 34295530 h 22"/>
                <a:gd name="T34" fmla="*/ 137507518 w 25"/>
                <a:gd name="T35" fmla="*/ 71254298 h 22"/>
                <a:gd name="T36" fmla="*/ 182296643 w 25"/>
                <a:gd name="T37" fmla="*/ 105549701 h 22"/>
                <a:gd name="T38" fmla="*/ 137507518 w 25"/>
                <a:gd name="T39" fmla="*/ 71254298 h 22"/>
                <a:gd name="T40" fmla="*/ 114891149 w 25"/>
                <a:gd name="T41" fmla="*/ 140299895 h 22"/>
                <a:gd name="T42" fmla="*/ 204913037 w 25"/>
                <a:gd name="T43" fmla="*/ 34295530 h 22"/>
                <a:gd name="T44" fmla="*/ 160123241 w 25"/>
                <a:gd name="T45" fmla="*/ 0 h 22"/>
                <a:gd name="T46" fmla="*/ 148593973 w 25"/>
                <a:gd name="T47" fmla="*/ 11263840 h 22"/>
                <a:gd name="T48" fmla="*/ 193825937 w 25"/>
                <a:gd name="T49" fmla="*/ 45993976 h 22"/>
                <a:gd name="T50" fmla="*/ 125974302 w 25"/>
                <a:gd name="T51" fmla="*/ 128601449 h 22"/>
                <a:gd name="T52" fmla="*/ 125974302 w 25"/>
                <a:gd name="T53" fmla="*/ 82604185 h 22"/>
                <a:gd name="T54" fmla="*/ 193825937 w 25"/>
                <a:gd name="T55" fmla="*/ 117336810 h 22"/>
                <a:gd name="T56" fmla="*/ 148593973 w 25"/>
                <a:gd name="T57" fmla="*/ 57343185 h 22"/>
                <a:gd name="T58" fmla="*/ 92291555 w 25"/>
                <a:gd name="T59" fmla="*/ 23048302 h 22"/>
                <a:gd name="T60" fmla="*/ 33702823 w 25"/>
                <a:gd name="T61" fmla="*/ 57343185 h 22"/>
                <a:gd name="T62" fmla="*/ 56319059 w 25"/>
                <a:gd name="T63" fmla="*/ 117336810 h 22"/>
                <a:gd name="T64" fmla="*/ 33702823 w 25"/>
                <a:gd name="T65" fmla="*/ 117336810 h 22"/>
                <a:gd name="T66" fmla="*/ 56319059 w 25"/>
                <a:gd name="T67" fmla="*/ 140299895 h 22"/>
                <a:gd name="T68" fmla="*/ 33702823 w 25"/>
                <a:gd name="T69" fmla="*/ 151649756 h 22"/>
                <a:gd name="T70" fmla="*/ 114891149 w 25"/>
                <a:gd name="T71" fmla="*/ 199855620 h 22"/>
                <a:gd name="T72" fmla="*/ 275014390 w 25"/>
                <a:gd name="T73" fmla="*/ 234151151 h 22"/>
                <a:gd name="T74" fmla="*/ 182296643 w 25"/>
                <a:gd name="T75" fmla="*/ 162896827 h 22"/>
                <a:gd name="T76" fmla="*/ 204913037 w 25"/>
                <a:gd name="T77" fmla="*/ 199855620 h 22"/>
                <a:gd name="T78" fmla="*/ 171210341 w 25"/>
                <a:gd name="T79" fmla="*/ 211205609 h 22"/>
                <a:gd name="T80" fmla="*/ 275014390 w 25"/>
                <a:gd name="T81" fmla="*/ 162896827 h 22"/>
                <a:gd name="T82" fmla="*/ 114891149 w 25"/>
                <a:gd name="T83" fmla="*/ 245934971 h 22"/>
                <a:gd name="T84" fmla="*/ 33702823 w 25"/>
                <a:gd name="T85" fmla="*/ 211205609 h 22"/>
                <a:gd name="T86" fmla="*/ 11086429 w 25"/>
                <a:gd name="T87" fmla="*/ 174595425 h 22"/>
                <a:gd name="T88" fmla="*/ 33702823 w 25"/>
                <a:gd name="T89" fmla="*/ 94302631 h 22"/>
                <a:gd name="T90" fmla="*/ 92291555 w 25"/>
                <a:gd name="T91" fmla="*/ 45993976 h 22"/>
                <a:gd name="T92" fmla="*/ 148593973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lnTo>
                    <a:pt x="7" y="0"/>
                  </a:lnTo>
                  <a:cubicBezTo>
                    <a:pt x="7" y="0"/>
                    <a:pt x="7" y="2"/>
                    <a:pt x="7" y="3"/>
                  </a:cubicBezTo>
                  <a:cubicBezTo>
                    <a:pt x="6" y="3"/>
                    <a:pt x="1" y="3"/>
                    <a:pt x="1" y="3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lnTo>
                    <a:pt x="0" y="15"/>
                  </a:lnTo>
                  <a:cubicBezTo>
                    <a:pt x="0" y="15"/>
                    <a:pt x="1" y="15"/>
                    <a:pt x="1" y="15"/>
                  </a:cubicBezTo>
                  <a:cubicBezTo>
                    <a:pt x="1" y="16"/>
                    <a:pt x="1" y="19"/>
                    <a:pt x="1" y="19"/>
                  </a:cubicBezTo>
                  <a:cubicBezTo>
                    <a:pt x="1" y="19"/>
                    <a:pt x="7" y="19"/>
                    <a:pt x="8" y="19"/>
                  </a:cubicBezTo>
                  <a:cubicBezTo>
                    <a:pt x="8" y="19"/>
                    <a:pt x="8" y="22"/>
                    <a:pt x="8" y="22"/>
                  </a:cubicBezTo>
                  <a:lnTo>
                    <a:pt x="25" y="22"/>
                  </a:lnTo>
                  <a:lnTo>
                    <a:pt x="2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19" y="18"/>
                  </a:lnTo>
                  <a:lnTo>
                    <a:pt x="19" y="16"/>
                  </a:ln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22" y="15"/>
                    <a:pt x="22" y="15"/>
                  </a:cubicBezTo>
                  <a:cubicBezTo>
                    <a:pt x="22" y="16"/>
                    <a:pt x="22" y="19"/>
                    <a:pt x="22" y="19"/>
                  </a:cubicBezTo>
                  <a:cubicBezTo>
                    <a:pt x="22" y="19"/>
                    <a:pt x="12" y="19"/>
                    <a:pt x="11" y="19"/>
                  </a:cubicBezTo>
                  <a:cubicBezTo>
                    <a:pt x="11" y="19"/>
                    <a:pt x="11" y="16"/>
                    <a:pt x="11" y="16"/>
                  </a:cubicBezTo>
                  <a:cubicBezTo>
                    <a:pt x="11" y="16"/>
                    <a:pt x="5" y="16"/>
                    <a:pt x="4" y="16"/>
                  </a:cubicBezTo>
                  <a:cubicBezTo>
                    <a:pt x="4" y="16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lnTo>
                    <a:pt x="6" y="11"/>
                  </a:lnTo>
                  <a:cubicBezTo>
                    <a:pt x="6" y="11"/>
                    <a:pt x="5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lnTo>
                    <a:pt x="6" y="9"/>
                  </a:lnTo>
                  <a:cubicBezTo>
                    <a:pt x="6" y="9"/>
                    <a:pt x="5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5" y="5"/>
                    <a:pt x="10" y="5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5" y="6"/>
                    <a:pt x="16" y="6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12" y="8"/>
                    <a:pt x="12" y="6"/>
                    <a:pt x="12" y="6"/>
                  </a:cubicBezTo>
                  <a:lnTo>
                    <a:pt x="10" y="6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18" y="3"/>
                  </a:lnTo>
                  <a:cubicBezTo>
                    <a:pt x="18" y="3"/>
                    <a:pt x="15" y="3"/>
                    <a:pt x="14" y="3"/>
                  </a:cubicBezTo>
                  <a:cubicBezTo>
                    <a:pt x="14" y="2"/>
                    <a:pt x="14" y="0"/>
                    <a:pt x="14" y="0"/>
                  </a:cubicBezTo>
                  <a:close/>
                  <a:moveTo>
                    <a:pt x="13" y="1"/>
                  </a:moveTo>
                  <a:cubicBezTo>
                    <a:pt x="13" y="2"/>
                    <a:pt x="13" y="4"/>
                    <a:pt x="13" y="4"/>
                  </a:cubicBezTo>
                  <a:cubicBezTo>
                    <a:pt x="13" y="4"/>
                    <a:pt x="16" y="4"/>
                    <a:pt x="17" y="4"/>
                  </a:cubicBezTo>
                  <a:cubicBezTo>
                    <a:pt x="17" y="5"/>
                    <a:pt x="17" y="10"/>
                    <a:pt x="17" y="11"/>
                  </a:cubicBezTo>
                  <a:cubicBezTo>
                    <a:pt x="16" y="11"/>
                    <a:pt x="11" y="11"/>
                    <a:pt x="11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1" y="10"/>
                  </a:cubicBezTo>
                  <a:lnTo>
                    <a:pt x="17" y="10"/>
                  </a:lnTo>
                  <a:lnTo>
                    <a:pt x="17" y="5"/>
                  </a:lnTo>
                  <a:cubicBezTo>
                    <a:pt x="17" y="5"/>
                    <a:pt x="14" y="5"/>
                    <a:pt x="13" y="5"/>
                  </a:cubicBezTo>
                  <a:cubicBezTo>
                    <a:pt x="13" y="4"/>
                    <a:pt x="13" y="2"/>
                    <a:pt x="13" y="2"/>
                  </a:cubicBezTo>
                  <a:lnTo>
                    <a:pt x="8" y="2"/>
                  </a:lnTo>
                  <a:cubicBezTo>
                    <a:pt x="8" y="2"/>
                    <a:pt x="8" y="4"/>
                    <a:pt x="8" y="5"/>
                  </a:cubicBezTo>
                  <a:cubicBezTo>
                    <a:pt x="8" y="5"/>
                    <a:pt x="3" y="5"/>
                    <a:pt x="3" y="5"/>
                  </a:cubicBezTo>
                  <a:lnTo>
                    <a:pt x="3" y="10"/>
                  </a:lnTo>
                  <a:cubicBezTo>
                    <a:pt x="3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lnTo>
                    <a:pt x="3" y="12"/>
                  </a:lnTo>
                  <a:cubicBezTo>
                    <a:pt x="3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3" y="13"/>
                    <a:pt x="3" y="13"/>
                  </a:cubicBezTo>
                  <a:lnTo>
                    <a:pt x="3" y="17"/>
                  </a:lnTo>
                  <a:cubicBezTo>
                    <a:pt x="3" y="17"/>
                    <a:pt x="9" y="17"/>
                    <a:pt x="10" y="17"/>
                  </a:cubicBezTo>
                  <a:cubicBezTo>
                    <a:pt x="10" y="18"/>
                    <a:pt x="10" y="20"/>
                    <a:pt x="10" y="20"/>
                  </a:cubicBezTo>
                  <a:lnTo>
                    <a:pt x="24" y="20"/>
                  </a:lnTo>
                  <a:lnTo>
                    <a:pt x="24" y="14"/>
                  </a:lnTo>
                  <a:lnTo>
                    <a:pt x="16" y="14"/>
                  </a:lnTo>
                  <a:lnTo>
                    <a:pt x="16" y="17"/>
                  </a:lnTo>
                  <a:cubicBezTo>
                    <a:pt x="16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4"/>
                    <a:pt x="23" y="14"/>
                    <a:pt x="24" y="14"/>
                  </a:cubicBezTo>
                  <a:cubicBezTo>
                    <a:pt x="24" y="15"/>
                    <a:pt x="24" y="20"/>
                    <a:pt x="24" y="21"/>
                  </a:cubicBezTo>
                  <a:cubicBezTo>
                    <a:pt x="23" y="21"/>
                    <a:pt x="10" y="21"/>
                    <a:pt x="10" y="21"/>
                  </a:cubicBezTo>
                  <a:cubicBezTo>
                    <a:pt x="10" y="20"/>
                    <a:pt x="10" y="18"/>
                    <a:pt x="10" y="18"/>
                  </a:cubicBezTo>
                  <a:cubicBezTo>
                    <a:pt x="10" y="18"/>
                    <a:pt x="3" y="18"/>
                    <a:pt x="3" y="18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1" y="9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5"/>
                    <a:pt x="3" y="4"/>
                  </a:cubicBezTo>
                  <a:cubicBezTo>
                    <a:pt x="3" y="4"/>
                    <a:pt x="8" y="4"/>
                    <a:pt x="8" y="4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9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94"/>
            <p:cNvSpPr>
              <a:spLocks noEditPoints="1"/>
            </p:cNvSpPr>
            <p:nvPr/>
          </p:nvSpPr>
          <p:spPr bwMode="auto">
            <a:xfrm>
              <a:off x="3601" y="2663"/>
              <a:ext cx="163" cy="107"/>
            </a:xfrm>
            <a:custGeom>
              <a:avLst/>
              <a:gdLst>
                <a:gd name="T0" fmla="*/ 0 w 32"/>
                <a:gd name="T1" fmla="*/ 0 h 21"/>
                <a:gd name="T2" fmla="*/ 152333983 w 32"/>
                <a:gd name="T3" fmla="*/ 141312903 h 21"/>
                <a:gd name="T4" fmla="*/ 71614743 w 32"/>
                <a:gd name="T5" fmla="*/ 46368292 h 21"/>
                <a:gd name="T6" fmla="*/ 106060881 w 32"/>
                <a:gd name="T7" fmla="*/ 94944611 h 21"/>
                <a:gd name="T8" fmla="*/ 117798878 w 32"/>
                <a:gd name="T9" fmla="*/ 71777908 h 21"/>
                <a:gd name="T10" fmla="*/ 34428570 w 32"/>
                <a:gd name="T11" fmla="*/ 118128759 h 21"/>
                <a:gd name="T12" fmla="*/ 140941852 w 32"/>
                <a:gd name="T13" fmla="*/ 34506639 h 21"/>
                <a:gd name="T14" fmla="*/ 200821863 w 32"/>
                <a:gd name="T15" fmla="*/ 94944611 h 21"/>
                <a:gd name="T16" fmla="*/ 281434725 w 32"/>
                <a:gd name="T17" fmla="*/ 152635393 h 21"/>
                <a:gd name="T18" fmla="*/ 318620898 w 32"/>
                <a:gd name="T19" fmla="*/ 224409332 h 21"/>
                <a:gd name="T20" fmla="*/ 164071980 w 32"/>
                <a:gd name="T21" fmla="*/ 175819542 h 21"/>
                <a:gd name="T22" fmla="*/ 212560018 w 32"/>
                <a:gd name="T23" fmla="*/ 189906667 h 21"/>
                <a:gd name="T24" fmla="*/ 189433832 w 32"/>
                <a:gd name="T25" fmla="*/ 213090811 h 21"/>
                <a:gd name="T26" fmla="*/ 235686050 w 32"/>
                <a:gd name="T27" fmla="*/ 152635393 h 21"/>
                <a:gd name="T28" fmla="*/ 140941852 w 32"/>
                <a:gd name="T29" fmla="*/ 247579978 h 21"/>
                <a:gd name="T30" fmla="*/ 341746926 w 32"/>
                <a:gd name="T31" fmla="*/ 247579978 h 21"/>
                <a:gd name="T32" fmla="*/ 376175628 w 32"/>
                <a:gd name="T33" fmla="*/ 201225183 h 21"/>
                <a:gd name="T34" fmla="*/ 281434725 w 32"/>
                <a:gd name="T35" fmla="*/ 129451244 h 21"/>
                <a:gd name="T36" fmla="*/ 235686050 w 32"/>
                <a:gd name="T37" fmla="*/ 83096424 h 21"/>
                <a:gd name="T38" fmla="*/ 235686050 w 32"/>
                <a:gd name="T39" fmla="*/ 71777908 h 21"/>
                <a:gd name="T40" fmla="*/ 140941852 w 32"/>
                <a:gd name="T41" fmla="*/ 0 h 21"/>
                <a:gd name="T42" fmla="*/ 223862534 w 32"/>
                <a:gd name="T43" fmla="*/ 83096424 h 21"/>
                <a:gd name="T44" fmla="*/ 235686050 w 32"/>
                <a:gd name="T45" fmla="*/ 129451244 h 21"/>
                <a:gd name="T46" fmla="*/ 353049443 w 32"/>
                <a:gd name="T47" fmla="*/ 201225183 h 21"/>
                <a:gd name="T48" fmla="*/ 152333983 w 32"/>
                <a:gd name="T49" fmla="*/ 247579978 h 21"/>
                <a:gd name="T50" fmla="*/ 223862534 w 32"/>
                <a:gd name="T51" fmla="*/ 164411456 h 21"/>
                <a:gd name="T52" fmla="*/ 152333983 w 32"/>
                <a:gd name="T53" fmla="*/ 164411456 h 21"/>
                <a:gd name="T54" fmla="*/ 329923410 w 32"/>
                <a:gd name="T55" fmla="*/ 236257488 h 21"/>
                <a:gd name="T56" fmla="*/ 341746926 w 32"/>
                <a:gd name="T57" fmla="*/ 201225183 h 21"/>
                <a:gd name="T58" fmla="*/ 281434725 w 32"/>
                <a:gd name="T59" fmla="*/ 141312903 h 21"/>
                <a:gd name="T60" fmla="*/ 235686050 w 32"/>
                <a:gd name="T61" fmla="*/ 129451244 h 21"/>
                <a:gd name="T62" fmla="*/ 212560018 w 32"/>
                <a:gd name="T63" fmla="*/ 83096424 h 21"/>
                <a:gd name="T64" fmla="*/ 23126160 w 32"/>
                <a:gd name="T65" fmla="*/ 23184149 h 21"/>
                <a:gd name="T66" fmla="*/ 129186908 w 32"/>
                <a:gd name="T67" fmla="*/ 129451244 h 21"/>
                <a:gd name="T68" fmla="*/ 94761660 w 32"/>
                <a:gd name="T69" fmla="*/ 57690782 h 21"/>
                <a:gd name="T70" fmla="*/ 94761660 w 32"/>
                <a:gd name="T71" fmla="*/ 83096424 h 21"/>
                <a:gd name="T72" fmla="*/ 140941852 w 32"/>
                <a:gd name="T73" fmla="*/ 57690782 h 21"/>
                <a:gd name="T74" fmla="*/ 23126160 w 32"/>
                <a:gd name="T75" fmla="*/ 129451244 h 21"/>
                <a:gd name="T76" fmla="*/ 140941852 w 32"/>
                <a:gd name="T77" fmla="*/ 11322490 h 21"/>
                <a:gd name="T78" fmla="*/ 223862534 w 32"/>
                <a:gd name="T79" fmla="*/ 201225183 h 21"/>
                <a:gd name="T80" fmla="*/ 200821863 w 32"/>
                <a:gd name="T81" fmla="*/ 201225183 h 21"/>
                <a:gd name="T82" fmla="*/ 223862534 w 32"/>
                <a:gd name="T83" fmla="*/ 201225183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1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9" y="8"/>
                  </a:ln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9" y="10"/>
                    <a:pt x="4" y="10"/>
                    <a:pt x="3" y="10"/>
                  </a:cubicBezTo>
                  <a:cubicBezTo>
                    <a:pt x="3" y="9"/>
                    <a:pt x="3" y="3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3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9" y="12"/>
                  </a:cubicBezTo>
                  <a:cubicBezTo>
                    <a:pt x="21" y="13"/>
                    <a:pt x="23" y="14"/>
                    <a:pt x="24" y="13"/>
                  </a:cubicBezTo>
                  <a:cubicBezTo>
                    <a:pt x="25" y="14"/>
                    <a:pt x="28" y="16"/>
                    <a:pt x="28" y="17"/>
                  </a:cubicBezTo>
                  <a:cubicBezTo>
                    <a:pt x="28" y="17"/>
                    <a:pt x="27" y="18"/>
                    <a:pt x="27" y="19"/>
                  </a:cubicBezTo>
                  <a:cubicBezTo>
                    <a:pt x="26" y="19"/>
                    <a:pt x="15" y="19"/>
                    <a:pt x="14" y="19"/>
                  </a:cubicBezTo>
                  <a:cubicBezTo>
                    <a:pt x="14" y="19"/>
                    <a:pt x="14" y="16"/>
                    <a:pt x="14" y="15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6" y="16"/>
                    <a:pt x="16" y="16"/>
                  </a:cubicBezTo>
                  <a:lnTo>
                    <a:pt x="16" y="18"/>
                  </a:lnTo>
                  <a:lnTo>
                    <a:pt x="20" y="1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29" y="21"/>
                  </a:lnTo>
                  <a:cubicBezTo>
                    <a:pt x="29" y="20"/>
                    <a:pt x="31" y="18"/>
                    <a:pt x="31" y="17"/>
                  </a:cubicBezTo>
                  <a:lnTo>
                    <a:pt x="32" y="17"/>
                  </a:lnTo>
                  <a:lnTo>
                    <a:pt x="25" y="11"/>
                  </a:lnTo>
                  <a:lnTo>
                    <a:pt x="24" y="11"/>
                  </a:lnTo>
                  <a:cubicBezTo>
                    <a:pt x="24" y="11"/>
                    <a:pt x="22" y="12"/>
                    <a:pt x="20" y="10"/>
                  </a:cubicBezTo>
                  <a:cubicBezTo>
                    <a:pt x="19" y="9"/>
                    <a:pt x="20" y="8"/>
                    <a:pt x="20" y="7"/>
                  </a:cubicBezTo>
                  <a:lnTo>
                    <a:pt x="20" y="6"/>
                  </a:lnTo>
                  <a:lnTo>
                    <a:pt x="13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cubicBezTo>
                    <a:pt x="12" y="1"/>
                    <a:pt x="19" y="6"/>
                    <a:pt x="19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1" y="12"/>
                    <a:pt x="23" y="12"/>
                    <a:pt x="24" y="12"/>
                  </a:cubicBezTo>
                  <a:cubicBezTo>
                    <a:pt x="25" y="12"/>
                    <a:pt x="30" y="16"/>
                    <a:pt x="30" y="17"/>
                  </a:cubicBezTo>
                  <a:cubicBezTo>
                    <a:pt x="29" y="18"/>
                    <a:pt x="28" y="20"/>
                    <a:pt x="28" y="21"/>
                  </a:cubicBezTo>
                  <a:cubicBezTo>
                    <a:pt x="27" y="21"/>
                    <a:pt x="14" y="21"/>
                    <a:pt x="13" y="21"/>
                  </a:cubicBezTo>
                  <a:cubicBezTo>
                    <a:pt x="13" y="20"/>
                    <a:pt x="13" y="15"/>
                    <a:pt x="13" y="14"/>
                  </a:cubicBezTo>
                  <a:cubicBezTo>
                    <a:pt x="14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3" y="14"/>
                  </a:lnTo>
                  <a:lnTo>
                    <a:pt x="13" y="20"/>
                  </a:lnTo>
                  <a:lnTo>
                    <a:pt x="28" y="20"/>
                  </a:lnTo>
                  <a:cubicBezTo>
                    <a:pt x="28" y="19"/>
                    <a:pt x="29" y="17"/>
                    <a:pt x="29" y="17"/>
                  </a:cubicBezTo>
                  <a:lnTo>
                    <a:pt x="30" y="16"/>
                  </a:lnTo>
                  <a:lnTo>
                    <a:pt x="24" y="12"/>
                  </a:lnTo>
                  <a:cubicBezTo>
                    <a:pt x="24" y="12"/>
                    <a:pt x="21" y="13"/>
                    <a:pt x="20" y="11"/>
                  </a:cubicBezTo>
                  <a:cubicBezTo>
                    <a:pt x="18" y="10"/>
                    <a:pt x="18" y="7"/>
                    <a:pt x="18" y="7"/>
                  </a:cubicBezTo>
                  <a:lnTo>
                    <a:pt x="12" y="2"/>
                  </a:lnTo>
                  <a:lnTo>
                    <a:pt x="2" y="2"/>
                  </a:lnTo>
                  <a:lnTo>
                    <a:pt x="2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8" y="5"/>
                  </a:lnTo>
                  <a:cubicBezTo>
                    <a:pt x="8" y="5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8" y="5"/>
                    <a:pt x="11" y="5"/>
                    <a:pt x="12" y="5"/>
                  </a:cubicBezTo>
                  <a:cubicBezTo>
                    <a:pt x="12" y="6"/>
                    <a:pt x="12" y="11"/>
                    <a:pt x="12" y="11"/>
                  </a:cubicBezTo>
                  <a:cubicBezTo>
                    <a:pt x="11" y="11"/>
                    <a:pt x="2" y="11"/>
                    <a:pt x="2" y="11"/>
                  </a:cubicBezTo>
                  <a:cubicBezTo>
                    <a:pt x="2" y="11"/>
                    <a:pt x="2" y="2"/>
                    <a:pt x="2" y="1"/>
                  </a:cubicBezTo>
                  <a:cubicBezTo>
                    <a:pt x="3" y="1"/>
                    <a:pt x="12" y="1"/>
                    <a:pt x="12" y="1"/>
                  </a:cubicBezTo>
                  <a:close/>
                  <a:moveTo>
                    <a:pt x="19" y="17"/>
                  </a:moveTo>
                  <a:lnTo>
                    <a:pt x="19" y="17"/>
                  </a:ln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9" y="17"/>
                    <a:pt x="19" y="17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95"/>
            <p:cNvSpPr>
              <a:spLocks noEditPoints="1"/>
            </p:cNvSpPr>
            <p:nvPr/>
          </p:nvSpPr>
          <p:spPr bwMode="auto">
            <a:xfrm>
              <a:off x="3668" y="2531"/>
              <a:ext cx="127" cy="107"/>
            </a:xfrm>
            <a:custGeom>
              <a:avLst/>
              <a:gdLst>
                <a:gd name="T0" fmla="*/ 103804852 w 25"/>
                <a:gd name="T1" fmla="*/ 0 h 21"/>
                <a:gd name="T2" fmla="*/ 45215444 w 25"/>
                <a:gd name="T3" fmla="*/ 11322490 h 21"/>
                <a:gd name="T4" fmla="*/ 0 w 25"/>
                <a:gd name="T5" fmla="*/ 57690782 h 21"/>
                <a:gd name="T6" fmla="*/ 45215444 w 25"/>
                <a:gd name="T7" fmla="*/ 141312903 h 21"/>
                <a:gd name="T8" fmla="*/ 148593973 w 25"/>
                <a:gd name="T9" fmla="*/ 175819542 h 21"/>
                <a:gd name="T10" fmla="*/ 81188458 w 25"/>
                <a:gd name="T11" fmla="*/ 94944611 h 21"/>
                <a:gd name="T12" fmla="*/ 125974302 w 25"/>
                <a:gd name="T13" fmla="*/ 118128759 h 21"/>
                <a:gd name="T14" fmla="*/ 81188458 w 25"/>
                <a:gd name="T15" fmla="*/ 152635393 h 21"/>
                <a:gd name="T16" fmla="*/ 33702823 w 25"/>
                <a:gd name="T17" fmla="*/ 118128759 h 21"/>
                <a:gd name="T18" fmla="*/ 67405489 w 25"/>
                <a:gd name="T19" fmla="*/ 94944611 h 21"/>
                <a:gd name="T20" fmla="*/ 114891149 w 25"/>
                <a:gd name="T21" fmla="*/ 34506639 h 21"/>
                <a:gd name="T22" fmla="*/ 148593973 w 25"/>
                <a:gd name="T23" fmla="*/ 57690782 h 21"/>
                <a:gd name="T24" fmla="*/ 148593973 w 25"/>
                <a:gd name="T25" fmla="*/ 57690782 h 21"/>
                <a:gd name="T26" fmla="*/ 182296643 w 25"/>
                <a:gd name="T27" fmla="*/ 34506639 h 21"/>
                <a:gd name="T28" fmla="*/ 218610764 w 25"/>
                <a:gd name="T29" fmla="*/ 106280573 h 21"/>
                <a:gd name="T30" fmla="*/ 263481175 w 25"/>
                <a:gd name="T31" fmla="*/ 224409332 h 21"/>
                <a:gd name="T32" fmla="*/ 204913037 w 25"/>
                <a:gd name="T33" fmla="*/ 164411456 h 21"/>
                <a:gd name="T34" fmla="*/ 218610764 w 25"/>
                <a:gd name="T35" fmla="*/ 189906667 h 21"/>
                <a:gd name="T36" fmla="*/ 241311699 w 25"/>
                <a:gd name="T37" fmla="*/ 141312903 h 21"/>
                <a:gd name="T38" fmla="*/ 171210341 w 25"/>
                <a:gd name="T39" fmla="*/ 247579978 h 21"/>
                <a:gd name="T40" fmla="*/ 286100820 w 25"/>
                <a:gd name="T41" fmla="*/ 83096424 h 21"/>
                <a:gd name="T42" fmla="*/ 252398022 w 25"/>
                <a:gd name="T43" fmla="*/ 11322490 h 21"/>
                <a:gd name="T44" fmla="*/ 204913037 w 25"/>
                <a:gd name="T45" fmla="*/ 0 h 21"/>
                <a:gd name="T46" fmla="*/ 193825937 w 25"/>
                <a:gd name="T47" fmla="*/ 11322490 h 21"/>
                <a:gd name="T48" fmla="*/ 241311699 w 25"/>
                <a:gd name="T49" fmla="*/ 23184149 h 21"/>
                <a:gd name="T50" fmla="*/ 275014390 w 25"/>
                <a:gd name="T51" fmla="*/ 94944611 h 21"/>
                <a:gd name="T52" fmla="*/ 182296643 w 25"/>
                <a:gd name="T53" fmla="*/ 236257488 h 21"/>
                <a:gd name="T54" fmla="*/ 229694456 w 25"/>
                <a:gd name="T55" fmla="*/ 152635393 h 21"/>
                <a:gd name="T56" fmla="*/ 229694456 w 25"/>
                <a:gd name="T57" fmla="*/ 175819542 h 21"/>
                <a:gd name="T58" fmla="*/ 193825937 w 25"/>
                <a:gd name="T59" fmla="*/ 152635393 h 21"/>
                <a:gd name="T60" fmla="*/ 275014390 w 25"/>
                <a:gd name="T61" fmla="*/ 236257488 h 21"/>
                <a:gd name="T62" fmla="*/ 229694456 w 25"/>
                <a:gd name="T63" fmla="*/ 94944611 h 21"/>
                <a:gd name="T64" fmla="*/ 171210341 w 25"/>
                <a:gd name="T65" fmla="*/ 23184149 h 21"/>
                <a:gd name="T66" fmla="*/ 160123241 w 25"/>
                <a:gd name="T67" fmla="*/ 46368292 h 21"/>
                <a:gd name="T68" fmla="*/ 137507518 w 25"/>
                <a:gd name="T69" fmla="*/ 23184149 h 21"/>
                <a:gd name="T70" fmla="*/ 125974302 w 25"/>
                <a:gd name="T71" fmla="*/ 46368292 h 21"/>
                <a:gd name="T72" fmla="*/ 56319059 w 25"/>
                <a:gd name="T73" fmla="*/ 23184149 h 21"/>
                <a:gd name="T74" fmla="*/ 22616368 w 25"/>
                <a:gd name="T75" fmla="*/ 83096424 h 21"/>
                <a:gd name="T76" fmla="*/ 67405489 w 25"/>
                <a:gd name="T77" fmla="*/ 129451244 h 21"/>
                <a:gd name="T78" fmla="*/ 137507518 w 25"/>
                <a:gd name="T79" fmla="*/ 164411456 h 21"/>
                <a:gd name="T80" fmla="*/ 103804852 w 25"/>
                <a:gd name="T81" fmla="*/ 106280573 h 21"/>
                <a:gd name="T82" fmla="*/ 137507518 w 25"/>
                <a:gd name="T83" fmla="*/ 106280573 h 21"/>
                <a:gd name="T84" fmla="*/ 56319059 w 25"/>
                <a:gd name="T85" fmla="*/ 164411456 h 21"/>
                <a:gd name="T86" fmla="*/ 22616368 w 25"/>
                <a:gd name="T87" fmla="*/ 129451244 h 21"/>
                <a:gd name="T88" fmla="*/ 56319059 w 25"/>
                <a:gd name="T89" fmla="*/ 71777908 h 21"/>
                <a:gd name="T90" fmla="*/ 114891149 w 25"/>
                <a:gd name="T91" fmla="*/ 23184149 h 21"/>
                <a:gd name="T92" fmla="*/ 193825937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9" y="0"/>
                  </a:ln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4" y="1"/>
                    <a:pt x="4" y="1"/>
                  </a:cubicBezTo>
                  <a:cubicBezTo>
                    <a:pt x="4" y="1"/>
                    <a:pt x="4" y="5"/>
                    <a:pt x="4" y="5"/>
                  </a:cubicBezTo>
                  <a:cubicBezTo>
                    <a:pt x="3" y="5"/>
                    <a:pt x="0" y="5"/>
                    <a:pt x="0" y="5"/>
                  </a:cubicBezTo>
                  <a:lnTo>
                    <a:pt x="0" y="12"/>
                  </a:lnTo>
                  <a:cubicBezTo>
                    <a:pt x="0" y="12"/>
                    <a:pt x="3" y="12"/>
                    <a:pt x="4" y="12"/>
                  </a:cubicBezTo>
                  <a:cubicBezTo>
                    <a:pt x="4" y="13"/>
                    <a:pt x="4" y="15"/>
                    <a:pt x="4" y="15"/>
                  </a:cubicBezTo>
                  <a:lnTo>
                    <a:pt x="13" y="15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0"/>
                  </a:lnTo>
                  <a:cubicBezTo>
                    <a:pt x="7" y="10"/>
                    <a:pt x="10" y="10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0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10"/>
                    <a:pt x="4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6" y="8"/>
                    <a:pt x="6" y="8"/>
                  </a:cubicBezTo>
                  <a:cubicBezTo>
                    <a:pt x="6" y="8"/>
                    <a:pt x="6" y="4"/>
                    <a:pt x="6" y="3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6" y="5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4"/>
                    <a:pt x="19" y="9"/>
                    <a:pt x="19" y="9"/>
                  </a:cubicBezTo>
                  <a:cubicBezTo>
                    <a:pt x="19" y="9"/>
                    <a:pt x="22" y="9"/>
                    <a:pt x="23" y="9"/>
                  </a:cubicBezTo>
                  <a:cubicBezTo>
                    <a:pt x="23" y="10"/>
                    <a:pt x="23" y="18"/>
                    <a:pt x="23" y="19"/>
                  </a:cubicBezTo>
                  <a:cubicBezTo>
                    <a:pt x="22" y="19"/>
                    <a:pt x="19" y="19"/>
                    <a:pt x="18" y="19"/>
                  </a:cubicBezTo>
                  <a:cubicBezTo>
                    <a:pt x="18" y="18"/>
                    <a:pt x="18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6"/>
                    <a:pt x="19" y="16"/>
                  </a:cubicBezTo>
                  <a:lnTo>
                    <a:pt x="21" y="16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5" y="21"/>
                  </a:lnTo>
                  <a:lnTo>
                    <a:pt x="25" y="21"/>
                  </a:lnTo>
                  <a:lnTo>
                    <a:pt x="25" y="7"/>
                  </a:lnTo>
                  <a:cubicBezTo>
                    <a:pt x="25" y="7"/>
                    <a:pt x="23" y="7"/>
                    <a:pt x="22" y="7"/>
                  </a:cubicBezTo>
                  <a:cubicBezTo>
                    <a:pt x="22" y="6"/>
                    <a:pt x="22" y="1"/>
                    <a:pt x="22" y="1"/>
                  </a:cubicBezTo>
                  <a:cubicBezTo>
                    <a:pt x="22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  <a:moveTo>
                    <a:pt x="17" y="1"/>
                  </a:move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20" y="2"/>
                    <a:pt x="21" y="2"/>
                  </a:cubicBezTo>
                  <a:cubicBezTo>
                    <a:pt x="21" y="2"/>
                    <a:pt x="21" y="8"/>
                    <a:pt x="21" y="8"/>
                  </a:cubicBezTo>
                  <a:cubicBezTo>
                    <a:pt x="21" y="8"/>
                    <a:pt x="24" y="8"/>
                    <a:pt x="24" y="8"/>
                  </a:cubicBezTo>
                  <a:cubicBezTo>
                    <a:pt x="24" y="8"/>
                    <a:pt x="24" y="19"/>
                    <a:pt x="24" y="20"/>
                  </a:cubicBezTo>
                  <a:cubicBezTo>
                    <a:pt x="23" y="20"/>
                    <a:pt x="17" y="20"/>
                    <a:pt x="16" y="20"/>
                  </a:cubicBezTo>
                  <a:cubicBezTo>
                    <a:pt x="16" y="19"/>
                    <a:pt x="16" y="13"/>
                    <a:pt x="16" y="13"/>
                  </a:cubicBezTo>
                  <a:cubicBezTo>
                    <a:pt x="17" y="13"/>
                    <a:pt x="20" y="13"/>
                    <a:pt x="20" y="13"/>
                  </a:cubicBezTo>
                  <a:cubicBezTo>
                    <a:pt x="20" y="13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3"/>
                    <a:pt x="20" y="13"/>
                  </a:cubicBezTo>
                  <a:lnTo>
                    <a:pt x="17" y="13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24" y="8"/>
                  </a:lnTo>
                  <a:cubicBezTo>
                    <a:pt x="24" y="8"/>
                    <a:pt x="21" y="8"/>
                    <a:pt x="20" y="8"/>
                  </a:cubicBezTo>
                  <a:cubicBezTo>
                    <a:pt x="20" y="7"/>
                    <a:pt x="20" y="2"/>
                    <a:pt x="20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5" y="2"/>
                  </a:lnTo>
                  <a:cubicBezTo>
                    <a:pt x="5" y="2"/>
                    <a:pt x="5" y="6"/>
                    <a:pt x="5" y="7"/>
                  </a:cubicBezTo>
                  <a:cubicBezTo>
                    <a:pt x="5" y="7"/>
                    <a:pt x="2" y="7"/>
                    <a:pt x="2" y="7"/>
                  </a:cubicBezTo>
                  <a:lnTo>
                    <a:pt x="2" y="11"/>
                  </a:lnTo>
                  <a:cubicBezTo>
                    <a:pt x="2" y="11"/>
                    <a:pt x="5" y="11"/>
                    <a:pt x="6" y="11"/>
                  </a:cubicBezTo>
                  <a:cubicBezTo>
                    <a:pt x="6" y="11"/>
                    <a:pt x="6" y="14"/>
                    <a:pt x="6" y="14"/>
                  </a:cubicBezTo>
                  <a:lnTo>
                    <a:pt x="12" y="14"/>
                  </a:lnTo>
                  <a:lnTo>
                    <a:pt x="12" y="9"/>
                  </a:lnTo>
                  <a:cubicBezTo>
                    <a:pt x="12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2" y="9"/>
                    <a:pt x="12" y="9"/>
                  </a:cubicBezTo>
                  <a:cubicBezTo>
                    <a:pt x="12" y="9"/>
                    <a:pt x="12" y="13"/>
                    <a:pt x="12" y="14"/>
                  </a:cubicBezTo>
                  <a:cubicBezTo>
                    <a:pt x="11" y="14"/>
                    <a:pt x="6" y="14"/>
                    <a:pt x="5" y="14"/>
                  </a:cubicBezTo>
                  <a:cubicBezTo>
                    <a:pt x="5" y="13"/>
                    <a:pt x="5" y="11"/>
                    <a:pt x="5" y="11"/>
                  </a:cubicBezTo>
                  <a:cubicBezTo>
                    <a:pt x="5" y="11"/>
                    <a:pt x="2" y="11"/>
                    <a:pt x="2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2" y="6"/>
                    <a:pt x="5" y="6"/>
                    <a:pt x="5" y="6"/>
                  </a:cubicBezTo>
                  <a:cubicBezTo>
                    <a:pt x="5" y="6"/>
                    <a:pt x="5" y="2"/>
                    <a:pt x="5" y="2"/>
                  </a:cubicBezTo>
                  <a:cubicBezTo>
                    <a:pt x="6" y="2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6" y="1"/>
                    <a:pt x="17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96"/>
            <p:cNvSpPr>
              <a:spLocks noEditPoints="1"/>
            </p:cNvSpPr>
            <p:nvPr/>
          </p:nvSpPr>
          <p:spPr bwMode="auto">
            <a:xfrm>
              <a:off x="3668" y="2607"/>
              <a:ext cx="127" cy="138"/>
            </a:xfrm>
            <a:custGeom>
              <a:avLst/>
              <a:gdLst>
                <a:gd name="T0" fmla="*/ 0 w 25"/>
                <a:gd name="T1" fmla="*/ 0 h 27"/>
                <a:gd name="T2" fmla="*/ 92291555 w 25"/>
                <a:gd name="T3" fmla="*/ 218868486 h 27"/>
                <a:gd name="T4" fmla="*/ 137507518 w 25"/>
                <a:gd name="T5" fmla="*/ 218868486 h 27"/>
                <a:gd name="T6" fmla="*/ 137507518 w 25"/>
                <a:gd name="T7" fmla="*/ 254774108 h 27"/>
                <a:gd name="T8" fmla="*/ 229694456 w 25"/>
                <a:gd name="T9" fmla="*/ 328294160 h 27"/>
                <a:gd name="T10" fmla="*/ 286100820 w 25"/>
                <a:gd name="T11" fmla="*/ 304600132 h 27"/>
                <a:gd name="T12" fmla="*/ 286100820 w 25"/>
                <a:gd name="T13" fmla="*/ 121549833 h 27"/>
                <a:gd name="T14" fmla="*/ 171210341 w 25"/>
                <a:gd name="T15" fmla="*/ 218868486 h 27"/>
                <a:gd name="T16" fmla="*/ 241311699 w 25"/>
                <a:gd name="T17" fmla="*/ 156900695 h 27"/>
                <a:gd name="T18" fmla="*/ 204913037 w 25"/>
                <a:gd name="T19" fmla="*/ 195174300 h 27"/>
                <a:gd name="T20" fmla="*/ 204913037 w 25"/>
                <a:gd name="T21" fmla="*/ 145331322 h 27"/>
                <a:gd name="T22" fmla="*/ 252398022 w 25"/>
                <a:gd name="T23" fmla="*/ 280819297 h 27"/>
                <a:gd name="T24" fmla="*/ 171210341 w 25"/>
                <a:gd name="T25" fmla="*/ 254774108 h 27"/>
                <a:gd name="T26" fmla="*/ 160123241 w 25"/>
                <a:gd name="T27" fmla="*/ 195174300 h 27"/>
                <a:gd name="T28" fmla="*/ 33702823 w 25"/>
                <a:gd name="T29" fmla="*/ 121549833 h 27"/>
                <a:gd name="T30" fmla="*/ 137507518 w 25"/>
                <a:gd name="T31" fmla="*/ 35905648 h 27"/>
                <a:gd name="T32" fmla="*/ 81188458 w 25"/>
                <a:gd name="T33" fmla="*/ 109425700 h 27"/>
                <a:gd name="T34" fmla="*/ 114891149 w 25"/>
                <a:gd name="T35" fmla="*/ 97765001 h 27"/>
                <a:gd name="T36" fmla="*/ 56319059 w 25"/>
                <a:gd name="T37" fmla="*/ 61967791 h 27"/>
                <a:gd name="T38" fmla="*/ 160123241 w 25"/>
                <a:gd name="T39" fmla="*/ 133206509 h 27"/>
                <a:gd name="T40" fmla="*/ 160123241 w 25"/>
                <a:gd name="T41" fmla="*/ 0 h 27"/>
                <a:gd name="T42" fmla="*/ 148593973 w 25"/>
                <a:gd name="T43" fmla="*/ 121549833 h 27"/>
                <a:gd name="T44" fmla="*/ 67405489 w 25"/>
                <a:gd name="T45" fmla="*/ 73627942 h 27"/>
                <a:gd name="T46" fmla="*/ 103804852 w 25"/>
                <a:gd name="T47" fmla="*/ 85644185 h 27"/>
                <a:gd name="T48" fmla="*/ 67405489 w 25"/>
                <a:gd name="T49" fmla="*/ 121549833 h 27"/>
                <a:gd name="T50" fmla="*/ 148593973 w 25"/>
                <a:gd name="T51" fmla="*/ 23781489 h 27"/>
                <a:gd name="T52" fmla="*/ 22616368 w 25"/>
                <a:gd name="T53" fmla="*/ 121549833 h 27"/>
                <a:gd name="T54" fmla="*/ 92291555 w 25"/>
                <a:gd name="T55" fmla="*/ 195174300 h 27"/>
                <a:gd name="T56" fmla="*/ 160123241 w 25"/>
                <a:gd name="T57" fmla="*/ 254774108 h 27"/>
                <a:gd name="T58" fmla="*/ 160123241 w 25"/>
                <a:gd name="T59" fmla="*/ 254774108 h 27"/>
                <a:gd name="T60" fmla="*/ 218610764 w 25"/>
                <a:gd name="T61" fmla="*/ 304600132 h 27"/>
                <a:gd name="T62" fmla="*/ 263481175 w 25"/>
                <a:gd name="T63" fmla="*/ 292943430 h 27"/>
                <a:gd name="T64" fmla="*/ 193825937 w 25"/>
                <a:gd name="T65" fmla="*/ 133206509 h 27"/>
                <a:gd name="T66" fmla="*/ 218610764 w 25"/>
                <a:gd name="T67" fmla="*/ 207208436 h 27"/>
                <a:gd name="T68" fmla="*/ 229694456 w 25"/>
                <a:gd name="T69" fmla="*/ 171393598 h 27"/>
                <a:gd name="T70" fmla="*/ 182296643 w 25"/>
                <a:gd name="T71" fmla="*/ 207208436 h 27"/>
                <a:gd name="T72" fmla="*/ 275014390 w 25"/>
                <a:gd name="T73" fmla="*/ 133206509 h 27"/>
                <a:gd name="T74" fmla="*/ 218610764 w 25"/>
                <a:gd name="T75" fmla="*/ 316724265 h 27"/>
                <a:gd name="T76" fmla="*/ 160123241 w 25"/>
                <a:gd name="T77" fmla="*/ 230992619 h 27"/>
                <a:gd name="T78" fmla="*/ 92291555 w 25"/>
                <a:gd name="T79" fmla="*/ 195174300 h 27"/>
                <a:gd name="T80" fmla="*/ 11086429 w 25"/>
                <a:gd name="T81" fmla="*/ 12124133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8" y="17"/>
                  </a:lnTo>
                  <a:cubicBezTo>
                    <a:pt x="9" y="17"/>
                    <a:pt x="10" y="16"/>
                    <a:pt x="12" y="18"/>
                  </a:cubicBezTo>
                  <a:cubicBezTo>
                    <a:pt x="14" y="19"/>
                    <a:pt x="13" y="21"/>
                    <a:pt x="12" y="21"/>
                  </a:cubicBezTo>
                  <a:lnTo>
                    <a:pt x="13" y="21"/>
                  </a:lnTo>
                  <a:lnTo>
                    <a:pt x="20" y="27"/>
                  </a:lnTo>
                  <a:cubicBezTo>
                    <a:pt x="20" y="26"/>
                    <a:pt x="23" y="25"/>
                    <a:pt x="25" y="25"/>
                  </a:cubicBezTo>
                  <a:lnTo>
                    <a:pt x="25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18" y="13"/>
                  </a:ln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22" y="12"/>
                    <a:pt x="22" y="12"/>
                  </a:cubicBezTo>
                  <a:cubicBezTo>
                    <a:pt x="22" y="13"/>
                    <a:pt x="22" y="22"/>
                    <a:pt x="22" y="23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19" y="24"/>
                    <a:pt x="16" y="21"/>
                    <a:pt x="15" y="21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6" y="19"/>
                    <a:pt x="15" y="17"/>
                    <a:pt x="14" y="16"/>
                  </a:cubicBezTo>
                  <a:cubicBezTo>
                    <a:pt x="12" y="14"/>
                    <a:pt x="9" y="15"/>
                    <a:pt x="8" y="15"/>
                  </a:cubicBezTo>
                  <a:cubicBezTo>
                    <a:pt x="8" y="14"/>
                    <a:pt x="3" y="10"/>
                    <a:pt x="3" y="10"/>
                  </a:cubicBezTo>
                  <a:cubicBezTo>
                    <a:pt x="3" y="10"/>
                    <a:pt x="3" y="4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4"/>
                    <a:pt x="12" y="8"/>
                    <a:pt x="12" y="9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8"/>
                    <a:pt x="10" y="8"/>
                  </a:cubicBezTo>
                  <a:lnTo>
                    <a:pt x="10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4" y="0"/>
                  </a:lnTo>
                  <a:close/>
                  <a:moveTo>
                    <a:pt x="13" y="1"/>
                  </a:moveTo>
                  <a:cubicBezTo>
                    <a:pt x="13" y="2"/>
                    <a:pt x="13" y="9"/>
                    <a:pt x="13" y="10"/>
                  </a:cubicBezTo>
                  <a:cubicBezTo>
                    <a:pt x="12" y="10"/>
                    <a:pt x="7" y="10"/>
                    <a:pt x="6" y="10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6" y="7"/>
                  </a:cubicBezTo>
                  <a:lnTo>
                    <a:pt x="6" y="10"/>
                  </a:lnTo>
                  <a:lnTo>
                    <a:pt x="13" y="10"/>
                  </a:lnTo>
                  <a:lnTo>
                    <a:pt x="13" y="2"/>
                  </a:lnTo>
                  <a:lnTo>
                    <a:pt x="2" y="2"/>
                  </a:lnTo>
                  <a:lnTo>
                    <a:pt x="2" y="10"/>
                  </a:lnTo>
                  <a:lnTo>
                    <a:pt x="8" y="16"/>
                  </a:lnTo>
                  <a:cubicBezTo>
                    <a:pt x="8" y="16"/>
                    <a:pt x="12" y="15"/>
                    <a:pt x="13" y="17"/>
                  </a:cubicBezTo>
                  <a:cubicBezTo>
                    <a:pt x="15" y="18"/>
                    <a:pt x="14" y="20"/>
                    <a:pt x="14" y="21"/>
                  </a:cubicBezTo>
                  <a:lnTo>
                    <a:pt x="19" y="25"/>
                  </a:lnTo>
                  <a:cubicBezTo>
                    <a:pt x="20" y="25"/>
                    <a:pt x="22" y="24"/>
                    <a:pt x="23" y="24"/>
                  </a:cubicBezTo>
                  <a:lnTo>
                    <a:pt x="23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9" y="17"/>
                  </a:lnTo>
                  <a:cubicBezTo>
                    <a:pt x="19" y="17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19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23" y="11"/>
                    <a:pt x="24" y="11"/>
                  </a:cubicBezTo>
                  <a:cubicBezTo>
                    <a:pt x="24" y="12"/>
                    <a:pt x="24" y="23"/>
                    <a:pt x="24" y="24"/>
                  </a:cubicBezTo>
                  <a:cubicBezTo>
                    <a:pt x="23" y="24"/>
                    <a:pt x="21" y="25"/>
                    <a:pt x="19" y="26"/>
                  </a:cubicBezTo>
                  <a:cubicBezTo>
                    <a:pt x="19" y="25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4" y="19"/>
                    <a:pt x="14" y="18"/>
                    <a:pt x="13" y="17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7" y="16"/>
                    <a:pt x="2" y="11"/>
                    <a:pt x="1" y="10"/>
                  </a:cubicBezTo>
                  <a:cubicBezTo>
                    <a:pt x="1" y="10"/>
                    <a:pt x="1" y="2"/>
                    <a:pt x="1" y="1"/>
                  </a:cubicBezTo>
                  <a:cubicBezTo>
                    <a:pt x="2" y="1"/>
                    <a:pt x="12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5" name="Group 97"/>
          <p:cNvGrpSpPr>
            <a:grpSpLocks/>
          </p:cNvGrpSpPr>
          <p:nvPr/>
        </p:nvGrpSpPr>
        <p:grpSpPr bwMode="auto">
          <a:xfrm>
            <a:off x="3886200" y="2971800"/>
            <a:ext cx="1295400" cy="914400"/>
            <a:chOff x="2056" y="1677"/>
            <a:chExt cx="1835" cy="1194"/>
          </a:xfrm>
        </p:grpSpPr>
        <p:sp>
          <p:nvSpPr>
            <p:cNvPr id="3081" name="Freeform 98"/>
            <p:cNvSpPr>
              <a:spLocks noEditPoints="1"/>
            </p:cNvSpPr>
            <p:nvPr userDrawn="1"/>
          </p:nvSpPr>
          <p:spPr bwMode="auto">
            <a:xfrm>
              <a:off x="2213" y="1677"/>
              <a:ext cx="128" cy="108"/>
            </a:xfrm>
            <a:custGeom>
              <a:avLst/>
              <a:gdLst>
                <a:gd name="T0" fmla="*/ 0 w 25"/>
                <a:gd name="T1" fmla="*/ 0 h 21"/>
                <a:gd name="T2" fmla="*/ 135487974 w 25"/>
                <a:gd name="T3" fmla="*/ 115992792 h 21"/>
                <a:gd name="T4" fmla="*/ 75083546 w 25"/>
                <a:gd name="T5" fmla="*/ 37689609 h 21"/>
                <a:gd name="T6" fmla="*/ 111418307 w 25"/>
                <a:gd name="T7" fmla="*/ 77839478 h 21"/>
                <a:gd name="T8" fmla="*/ 36334756 w 25"/>
                <a:gd name="T9" fmla="*/ 77839478 h 21"/>
                <a:gd name="T10" fmla="*/ 174236892 w 25"/>
                <a:gd name="T11" fmla="*/ 24921365 h 21"/>
                <a:gd name="T12" fmla="*/ 261117496 w 25"/>
                <a:gd name="T13" fmla="*/ 65553321 h 21"/>
                <a:gd name="T14" fmla="*/ 234729216 w 25"/>
                <a:gd name="T15" fmla="*/ 103242929 h 21"/>
                <a:gd name="T16" fmla="*/ 261117496 w 25"/>
                <a:gd name="T17" fmla="*/ 128167020 h 21"/>
                <a:gd name="T18" fmla="*/ 234729216 w 25"/>
                <a:gd name="T19" fmla="*/ 168796090 h 21"/>
                <a:gd name="T20" fmla="*/ 261117496 w 25"/>
                <a:gd name="T21" fmla="*/ 206485041 h 21"/>
                <a:gd name="T22" fmla="*/ 198302392 w 25"/>
                <a:gd name="T23" fmla="*/ 246634910 h 21"/>
                <a:gd name="T24" fmla="*/ 174236892 w 25"/>
                <a:gd name="T25" fmla="*/ 206485041 h 21"/>
                <a:gd name="T26" fmla="*/ 123219528 w 25"/>
                <a:gd name="T27" fmla="*/ 168796090 h 21"/>
                <a:gd name="T28" fmla="*/ 161967636 w 25"/>
                <a:gd name="T29" fmla="*/ 193832275 h 21"/>
                <a:gd name="T30" fmla="*/ 198302392 w 25"/>
                <a:gd name="T31" fmla="*/ 128167020 h 21"/>
                <a:gd name="T32" fmla="*/ 99149860 w 25"/>
                <a:gd name="T33" fmla="*/ 246634910 h 21"/>
                <a:gd name="T34" fmla="*/ 135487974 w 25"/>
                <a:gd name="T35" fmla="*/ 271578045 h 21"/>
                <a:gd name="T36" fmla="*/ 234729216 w 25"/>
                <a:gd name="T37" fmla="*/ 246634910 h 21"/>
                <a:gd name="T38" fmla="*/ 297543665 w 25"/>
                <a:gd name="T39" fmla="*/ 181081589 h 21"/>
                <a:gd name="T40" fmla="*/ 309344891 w 25"/>
                <a:gd name="T41" fmla="*/ 77839478 h 21"/>
                <a:gd name="T42" fmla="*/ 297543665 w 25"/>
                <a:gd name="T43" fmla="*/ 37689609 h 21"/>
                <a:gd name="T44" fmla="*/ 210103619 w 25"/>
                <a:gd name="T45" fmla="*/ 0 h 21"/>
                <a:gd name="T46" fmla="*/ 198302392 w 25"/>
                <a:gd name="T47" fmla="*/ 12746479 h 21"/>
                <a:gd name="T48" fmla="*/ 285187164 w 25"/>
                <a:gd name="T49" fmla="*/ 52806842 h 21"/>
                <a:gd name="T50" fmla="*/ 297543665 w 25"/>
                <a:gd name="T51" fmla="*/ 90495633 h 21"/>
                <a:gd name="T52" fmla="*/ 285187164 w 25"/>
                <a:gd name="T53" fmla="*/ 168796090 h 21"/>
                <a:gd name="T54" fmla="*/ 222460119 w 25"/>
                <a:gd name="T55" fmla="*/ 233888431 h 21"/>
                <a:gd name="T56" fmla="*/ 147302881 w 25"/>
                <a:gd name="T57" fmla="*/ 259385590 h 21"/>
                <a:gd name="T58" fmla="*/ 111418307 w 25"/>
                <a:gd name="T59" fmla="*/ 233888431 h 21"/>
                <a:gd name="T60" fmla="*/ 186033951 w 25"/>
                <a:gd name="T61" fmla="*/ 143392798 h 21"/>
                <a:gd name="T62" fmla="*/ 174236892 w 25"/>
                <a:gd name="T63" fmla="*/ 181081589 h 21"/>
                <a:gd name="T64" fmla="*/ 111418307 w 25"/>
                <a:gd name="T65" fmla="*/ 156142661 h 21"/>
                <a:gd name="T66" fmla="*/ 161967636 w 25"/>
                <a:gd name="T67" fmla="*/ 218752977 h 21"/>
                <a:gd name="T68" fmla="*/ 210103619 w 25"/>
                <a:gd name="T69" fmla="*/ 259385590 h 21"/>
                <a:gd name="T70" fmla="*/ 273385943 w 25"/>
                <a:gd name="T71" fmla="*/ 218752977 h 21"/>
                <a:gd name="T72" fmla="*/ 261117496 w 25"/>
                <a:gd name="T73" fmla="*/ 156142661 h 21"/>
                <a:gd name="T74" fmla="*/ 273385943 w 25"/>
                <a:gd name="T75" fmla="*/ 143392798 h 21"/>
                <a:gd name="T76" fmla="*/ 261117496 w 25"/>
                <a:gd name="T77" fmla="*/ 115992792 h 21"/>
                <a:gd name="T78" fmla="*/ 273385943 w 25"/>
                <a:gd name="T79" fmla="*/ 115992792 h 21"/>
                <a:gd name="T80" fmla="*/ 198302392 w 25"/>
                <a:gd name="T81" fmla="*/ 65553321 h 21"/>
                <a:gd name="T82" fmla="*/ 24066314 w 25"/>
                <a:gd name="T83" fmla="*/ 12746479 h 21"/>
                <a:gd name="T84" fmla="*/ 123219528 w 25"/>
                <a:gd name="T85" fmla="*/ 90495633 h 21"/>
                <a:gd name="T86" fmla="*/ 86884091 w 25"/>
                <a:gd name="T87" fmla="*/ 65553321 h 21"/>
                <a:gd name="T88" fmla="*/ 123219528 w 25"/>
                <a:gd name="T89" fmla="*/ 52806842 h 21"/>
                <a:gd name="T90" fmla="*/ 24066314 w 25"/>
                <a:gd name="T91" fmla="*/ 103242929 h 21"/>
                <a:gd name="T92" fmla="*/ 198302392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cubicBezTo>
                    <a:pt x="6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4" y="2"/>
                    <a:pt x="14" y="2"/>
                    <a:pt x="14" y="2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5"/>
                    <a:pt x="20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8"/>
                    <a:pt x="19" y="8"/>
                    <a:pt x="19" y="8"/>
                  </a:cubicBezTo>
                  <a:lnTo>
                    <a:pt x="19" y="10"/>
                  </a:lnTo>
                  <a:cubicBezTo>
                    <a:pt x="19" y="10"/>
                    <a:pt x="21" y="10"/>
                    <a:pt x="21" y="10"/>
                  </a:cubicBezTo>
                  <a:cubicBezTo>
                    <a:pt x="21" y="10"/>
                    <a:pt x="19" y="10"/>
                    <a:pt x="19" y="10"/>
                  </a:cubicBezTo>
                  <a:lnTo>
                    <a:pt x="19" y="13"/>
                  </a:lnTo>
                  <a:cubicBezTo>
                    <a:pt x="19" y="13"/>
                    <a:pt x="21" y="13"/>
                    <a:pt x="21" y="13"/>
                  </a:cubicBezTo>
                  <a:cubicBezTo>
                    <a:pt x="21" y="13"/>
                    <a:pt x="21" y="16"/>
                    <a:pt x="21" y="16"/>
                  </a:cubicBezTo>
                  <a:cubicBezTo>
                    <a:pt x="20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6"/>
                    <a:pt x="14" y="16"/>
                  </a:cubicBezTo>
                  <a:cubicBezTo>
                    <a:pt x="14" y="16"/>
                    <a:pt x="11" y="16"/>
                    <a:pt x="10" y="16"/>
                  </a:cubicBezTo>
                  <a:cubicBezTo>
                    <a:pt x="10" y="15"/>
                    <a:pt x="10" y="13"/>
                    <a:pt x="10" y="13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3" y="13"/>
                    <a:pt x="13" y="15"/>
                    <a:pt x="13" y="15"/>
                  </a:cubicBezTo>
                  <a:lnTo>
                    <a:pt x="16" y="15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cubicBezTo>
                    <a:pt x="8" y="19"/>
                    <a:pt x="10" y="19"/>
                    <a:pt x="11" y="19"/>
                  </a:cubicBezTo>
                  <a:cubicBezTo>
                    <a:pt x="11" y="19"/>
                    <a:pt x="11" y="21"/>
                    <a:pt x="11" y="21"/>
                  </a:cubicBezTo>
                  <a:lnTo>
                    <a:pt x="19" y="21"/>
                  </a:lnTo>
                  <a:cubicBezTo>
                    <a:pt x="19" y="21"/>
                    <a:pt x="19" y="19"/>
                    <a:pt x="19" y="19"/>
                  </a:cubicBezTo>
                  <a:cubicBezTo>
                    <a:pt x="20" y="19"/>
                    <a:pt x="24" y="19"/>
                    <a:pt x="24" y="19"/>
                  </a:cubicBezTo>
                  <a:cubicBezTo>
                    <a:pt x="24" y="19"/>
                    <a:pt x="24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5" y="6"/>
                  </a:ln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3"/>
                    <a:pt x="24" y="3"/>
                  </a:cubicBezTo>
                  <a:cubicBezTo>
                    <a:pt x="24" y="3"/>
                    <a:pt x="18" y="3"/>
                    <a:pt x="17" y="3"/>
                  </a:cubicBezTo>
                  <a:cubicBezTo>
                    <a:pt x="17" y="2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4"/>
                    <a:pt x="16" y="4"/>
                  </a:cubicBezTo>
                  <a:cubicBezTo>
                    <a:pt x="16" y="4"/>
                    <a:pt x="22" y="4"/>
                    <a:pt x="23" y="4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8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7"/>
                    <a:pt x="23" y="18"/>
                  </a:cubicBezTo>
                  <a:cubicBezTo>
                    <a:pt x="22" y="18"/>
                    <a:pt x="18" y="18"/>
                    <a:pt x="18" y="18"/>
                  </a:cubicBezTo>
                  <a:cubicBezTo>
                    <a:pt x="18" y="18"/>
                    <a:pt x="18" y="20"/>
                    <a:pt x="18" y="20"/>
                  </a:cubicBezTo>
                  <a:cubicBezTo>
                    <a:pt x="17" y="20"/>
                    <a:pt x="13" y="20"/>
                    <a:pt x="12" y="20"/>
                  </a:cubicBezTo>
                  <a:cubicBezTo>
                    <a:pt x="12" y="20"/>
                    <a:pt x="12" y="18"/>
                    <a:pt x="12" y="18"/>
                  </a:cubicBezTo>
                  <a:cubicBezTo>
                    <a:pt x="12" y="18"/>
                    <a:pt x="9" y="18"/>
                    <a:pt x="9" y="18"/>
                  </a:cubicBezTo>
                  <a:cubicBezTo>
                    <a:pt x="9" y="17"/>
                    <a:pt x="9" y="12"/>
                    <a:pt x="9" y="11"/>
                  </a:cubicBezTo>
                  <a:cubicBezTo>
                    <a:pt x="9" y="11"/>
                    <a:pt x="14" y="11"/>
                    <a:pt x="15" y="11"/>
                  </a:cubicBezTo>
                  <a:cubicBezTo>
                    <a:pt x="15" y="12"/>
                    <a:pt x="15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2"/>
                    <a:pt x="14" y="12"/>
                  </a:cubicBezTo>
                  <a:lnTo>
                    <a:pt x="9" y="12"/>
                  </a:lnTo>
                  <a:lnTo>
                    <a:pt x="9" y="17"/>
                  </a:lnTo>
                  <a:cubicBezTo>
                    <a:pt x="9" y="17"/>
                    <a:pt x="12" y="17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17" y="20"/>
                  </a:lnTo>
                  <a:cubicBezTo>
                    <a:pt x="17" y="20"/>
                    <a:pt x="17" y="18"/>
                    <a:pt x="17" y="17"/>
                  </a:cubicBezTo>
                  <a:cubicBezTo>
                    <a:pt x="18" y="17"/>
                    <a:pt x="22" y="17"/>
                    <a:pt x="22" y="17"/>
                  </a:cubicBezTo>
                  <a:lnTo>
                    <a:pt x="22" y="12"/>
                  </a:ln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lnTo>
                    <a:pt x="22" y="9"/>
                  </a:ln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5"/>
                  </a:lnTo>
                  <a:cubicBezTo>
                    <a:pt x="22" y="5"/>
                    <a:pt x="17" y="5"/>
                    <a:pt x="16" y="5"/>
                  </a:cubicBezTo>
                  <a:cubicBezTo>
                    <a:pt x="16" y="4"/>
                    <a:pt x="16" y="1"/>
                    <a:pt x="16" y="1"/>
                  </a:cubicBezTo>
                  <a:lnTo>
                    <a:pt x="2" y="1"/>
                  </a:lnTo>
                  <a:lnTo>
                    <a:pt x="2" y="7"/>
                  </a:lnTo>
                  <a:lnTo>
                    <a:pt x="10" y="7"/>
                  </a:lnTo>
                  <a:lnTo>
                    <a:pt x="10" y="5"/>
                  </a:lnTo>
                  <a:cubicBezTo>
                    <a:pt x="10" y="5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2" y="8"/>
                    <a:pt x="2" y="8"/>
                  </a:cubicBezTo>
                  <a:cubicBezTo>
                    <a:pt x="2" y="7"/>
                    <a:pt x="2" y="1"/>
                    <a:pt x="2" y="1"/>
                  </a:cubicBezTo>
                  <a:cubicBezTo>
                    <a:pt x="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Freeform 99"/>
            <p:cNvSpPr>
              <a:spLocks noEditPoints="1"/>
            </p:cNvSpPr>
            <p:nvPr userDrawn="1"/>
          </p:nvSpPr>
          <p:spPr bwMode="auto">
            <a:xfrm>
              <a:off x="2092" y="1677"/>
              <a:ext cx="157" cy="112"/>
            </a:xfrm>
            <a:custGeom>
              <a:avLst/>
              <a:gdLst>
                <a:gd name="T0" fmla="*/ 32905595 w 31"/>
                <a:gd name="T1" fmla="*/ 0 h 22"/>
                <a:gd name="T2" fmla="*/ 0 w 31"/>
                <a:gd name="T3" fmla="*/ 45993976 h 22"/>
                <a:gd name="T4" fmla="*/ 76576877 w 31"/>
                <a:gd name="T5" fmla="*/ 128601449 h 22"/>
                <a:gd name="T6" fmla="*/ 122896733 w 31"/>
                <a:gd name="T7" fmla="*/ 128601449 h 22"/>
                <a:gd name="T8" fmla="*/ 122896733 w 31"/>
                <a:gd name="T9" fmla="*/ 174595425 h 22"/>
                <a:gd name="T10" fmla="*/ 210322067 w 31"/>
                <a:gd name="T11" fmla="*/ 257199452 h 22"/>
                <a:gd name="T12" fmla="*/ 344066746 w 31"/>
                <a:gd name="T13" fmla="*/ 105549701 h 22"/>
                <a:gd name="T14" fmla="*/ 210322067 w 31"/>
                <a:gd name="T15" fmla="*/ 199855620 h 22"/>
                <a:gd name="T16" fmla="*/ 278258970 w 31"/>
                <a:gd name="T17" fmla="*/ 151649756 h 22"/>
                <a:gd name="T18" fmla="*/ 254076250 w 31"/>
                <a:gd name="T19" fmla="*/ 174595425 h 22"/>
                <a:gd name="T20" fmla="*/ 232445585 w 31"/>
                <a:gd name="T21" fmla="*/ 140299895 h 22"/>
                <a:gd name="T22" fmla="*/ 311164539 w 31"/>
                <a:gd name="T23" fmla="*/ 222904080 h 22"/>
                <a:gd name="T24" fmla="*/ 166650917 w 31"/>
                <a:gd name="T25" fmla="*/ 162896827 h 22"/>
                <a:gd name="T26" fmla="*/ 144597162 w 31"/>
                <a:gd name="T27" fmla="*/ 105549701 h 22"/>
                <a:gd name="T28" fmla="*/ 43754183 w 31"/>
                <a:gd name="T29" fmla="*/ 57343185 h 22"/>
                <a:gd name="T30" fmla="*/ 188688171 w 31"/>
                <a:gd name="T31" fmla="*/ 23048302 h 22"/>
                <a:gd name="T32" fmla="*/ 144597162 w 31"/>
                <a:gd name="T33" fmla="*/ 71254298 h 22"/>
                <a:gd name="T34" fmla="*/ 177415834 w 31"/>
                <a:gd name="T35" fmla="*/ 71254298 h 22"/>
                <a:gd name="T36" fmla="*/ 122896733 w 31"/>
                <a:gd name="T37" fmla="*/ 45993976 h 22"/>
                <a:gd name="T38" fmla="*/ 221593766 w 31"/>
                <a:gd name="T39" fmla="*/ 105549701 h 22"/>
                <a:gd name="T40" fmla="*/ 221593766 w 31"/>
                <a:gd name="T41" fmla="*/ 0 h 22"/>
                <a:gd name="T42" fmla="*/ 210322067 w 31"/>
                <a:gd name="T43" fmla="*/ 94302631 h 22"/>
                <a:gd name="T44" fmla="*/ 133745322 w 31"/>
                <a:gd name="T45" fmla="*/ 57343185 h 22"/>
                <a:gd name="T46" fmla="*/ 166650917 w 31"/>
                <a:gd name="T47" fmla="*/ 57343185 h 22"/>
                <a:gd name="T48" fmla="*/ 133745322 w 31"/>
                <a:gd name="T49" fmla="*/ 82604185 h 22"/>
                <a:gd name="T50" fmla="*/ 210322067 w 31"/>
                <a:gd name="T51" fmla="*/ 11263840 h 22"/>
                <a:gd name="T52" fmla="*/ 43754183 w 31"/>
                <a:gd name="T53" fmla="*/ 23048302 h 22"/>
                <a:gd name="T54" fmla="*/ 22053749 w 31"/>
                <a:gd name="T55" fmla="*/ 57343185 h 22"/>
                <a:gd name="T56" fmla="*/ 89991164 w 31"/>
                <a:gd name="T57" fmla="*/ 105549701 h 22"/>
                <a:gd name="T58" fmla="*/ 144597162 w 31"/>
                <a:gd name="T59" fmla="*/ 162896827 h 22"/>
                <a:gd name="T60" fmla="*/ 221593766 w 31"/>
                <a:gd name="T61" fmla="*/ 234151151 h 22"/>
                <a:gd name="T62" fmla="*/ 322012996 w 31"/>
                <a:gd name="T63" fmla="*/ 128601449 h 22"/>
                <a:gd name="T64" fmla="*/ 221593766 w 31"/>
                <a:gd name="T65" fmla="*/ 185859265 h 22"/>
                <a:gd name="T66" fmla="*/ 267493896 w 31"/>
                <a:gd name="T67" fmla="*/ 162896827 h 22"/>
                <a:gd name="T68" fmla="*/ 267493896 w 31"/>
                <a:gd name="T69" fmla="*/ 185859265 h 22"/>
                <a:gd name="T70" fmla="*/ 221593766 w 31"/>
                <a:gd name="T71" fmla="*/ 117336810 h 22"/>
                <a:gd name="T72" fmla="*/ 333301702 w 31"/>
                <a:gd name="T73" fmla="*/ 245934971 h 22"/>
                <a:gd name="T74" fmla="*/ 144597162 w 31"/>
                <a:gd name="T75" fmla="*/ 174595425 h 22"/>
                <a:gd name="T76" fmla="*/ 133745322 w 31"/>
                <a:gd name="T77" fmla="*/ 128601449 h 22"/>
                <a:gd name="T78" fmla="*/ 10848589 w 31"/>
                <a:gd name="T79" fmla="*/ 57343185 h 22"/>
                <a:gd name="T80" fmla="*/ 210322067 w 31"/>
                <a:gd name="T81" fmla="*/ 1126384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2">
                  <a:moveTo>
                    <a:pt x="20" y="0"/>
                  </a:moveTo>
                  <a:lnTo>
                    <a:pt x="3" y="0"/>
                  </a:lnTo>
                  <a:lnTo>
                    <a:pt x="3" y="1"/>
                  </a:lnTo>
                  <a:cubicBezTo>
                    <a:pt x="2" y="2"/>
                    <a:pt x="1" y="4"/>
                    <a:pt x="0" y="4"/>
                  </a:cubicBezTo>
                  <a:lnTo>
                    <a:pt x="0" y="5"/>
                  </a:lnTo>
                  <a:lnTo>
                    <a:pt x="7" y="11"/>
                  </a:lnTo>
                  <a:cubicBezTo>
                    <a:pt x="7" y="11"/>
                    <a:pt x="10" y="10"/>
                    <a:pt x="11" y="11"/>
                  </a:cubicBezTo>
                  <a:cubicBezTo>
                    <a:pt x="13" y="13"/>
                    <a:pt x="12" y="14"/>
                    <a:pt x="12" y="14"/>
                  </a:cubicBezTo>
                  <a:lnTo>
                    <a:pt x="11" y="15"/>
                  </a:lnTo>
                  <a:lnTo>
                    <a:pt x="12" y="15"/>
                  </a:lnTo>
                  <a:lnTo>
                    <a:pt x="19" y="22"/>
                  </a:lnTo>
                  <a:lnTo>
                    <a:pt x="31" y="22"/>
                  </a:lnTo>
                  <a:lnTo>
                    <a:pt x="31" y="9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3" y="13"/>
                  </a:lnTo>
                  <a:cubicBezTo>
                    <a:pt x="23" y="13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2"/>
                    <a:pt x="21" y="12"/>
                  </a:cubicBezTo>
                  <a:cubicBezTo>
                    <a:pt x="22" y="12"/>
                    <a:pt x="27" y="12"/>
                    <a:pt x="28" y="12"/>
                  </a:cubicBezTo>
                  <a:cubicBezTo>
                    <a:pt x="28" y="12"/>
                    <a:pt x="28" y="18"/>
                    <a:pt x="28" y="19"/>
                  </a:cubicBezTo>
                  <a:cubicBezTo>
                    <a:pt x="27" y="19"/>
                    <a:pt x="20" y="19"/>
                    <a:pt x="20" y="19"/>
                  </a:cubicBezTo>
                  <a:cubicBezTo>
                    <a:pt x="20" y="19"/>
                    <a:pt x="15" y="15"/>
                    <a:pt x="15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2"/>
                    <a:pt x="14" y="11"/>
                    <a:pt x="13" y="9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4" y="5"/>
                    <a:pt x="4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6" y="2"/>
                    <a:pt x="17" y="2"/>
                    <a:pt x="17" y="2"/>
                  </a:cubicBezTo>
                  <a:cubicBezTo>
                    <a:pt x="17" y="3"/>
                    <a:pt x="17" y="6"/>
                    <a:pt x="17" y="6"/>
                  </a:cubicBezTo>
                  <a:cubicBezTo>
                    <a:pt x="17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6"/>
                  </a:cubicBezTo>
                  <a:lnTo>
                    <a:pt x="16" y="4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20" y="9"/>
                  </a:lnTo>
                  <a:lnTo>
                    <a:pt x="20" y="0"/>
                  </a:lnTo>
                  <a:close/>
                  <a:moveTo>
                    <a:pt x="19" y="1"/>
                  </a:moveTo>
                  <a:cubicBezTo>
                    <a:pt x="19" y="2"/>
                    <a:pt x="19" y="7"/>
                    <a:pt x="19" y="8"/>
                  </a:cubicBezTo>
                  <a:cubicBezTo>
                    <a:pt x="18" y="8"/>
                    <a:pt x="13" y="8"/>
                    <a:pt x="12" y="8"/>
                  </a:cubicBezTo>
                  <a:cubicBezTo>
                    <a:pt x="12" y="7"/>
                    <a:pt x="12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2" y="5"/>
                    <a:pt x="12" y="5"/>
                  </a:cubicBezTo>
                  <a:lnTo>
                    <a:pt x="12" y="7"/>
                  </a:lnTo>
                  <a:lnTo>
                    <a:pt x="19" y="7"/>
                  </a:lnTo>
                  <a:lnTo>
                    <a:pt x="19" y="1"/>
                  </a:lnTo>
                  <a:lnTo>
                    <a:pt x="4" y="1"/>
                  </a:lnTo>
                  <a:lnTo>
                    <a:pt x="4" y="2"/>
                  </a:lnTo>
                  <a:cubicBezTo>
                    <a:pt x="4" y="3"/>
                    <a:pt x="3" y="4"/>
                    <a:pt x="2" y="5"/>
                  </a:cubicBezTo>
                  <a:lnTo>
                    <a:pt x="7" y="10"/>
                  </a:lnTo>
                  <a:lnTo>
                    <a:pt x="8" y="9"/>
                  </a:lnTo>
                  <a:cubicBezTo>
                    <a:pt x="8" y="9"/>
                    <a:pt x="10" y="9"/>
                    <a:pt x="12" y="10"/>
                  </a:cubicBezTo>
                  <a:cubicBezTo>
                    <a:pt x="14" y="12"/>
                    <a:pt x="13" y="14"/>
                    <a:pt x="13" y="14"/>
                  </a:cubicBezTo>
                  <a:lnTo>
                    <a:pt x="13" y="15"/>
                  </a:lnTo>
                  <a:lnTo>
                    <a:pt x="20" y="20"/>
                  </a:lnTo>
                  <a:lnTo>
                    <a:pt x="29" y="20"/>
                  </a:lnTo>
                  <a:lnTo>
                    <a:pt x="29" y="11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4" y="16"/>
                  </a:lnTo>
                  <a:cubicBezTo>
                    <a:pt x="24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6"/>
                    <a:pt x="24" y="16"/>
                  </a:cubicBezTo>
                  <a:cubicBezTo>
                    <a:pt x="23" y="16"/>
                    <a:pt x="21" y="16"/>
                    <a:pt x="20" y="16"/>
                  </a:cubicBezTo>
                  <a:cubicBezTo>
                    <a:pt x="20" y="16"/>
                    <a:pt x="20" y="11"/>
                    <a:pt x="20" y="10"/>
                  </a:cubicBezTo>
                  <a:cubicBezTo>
                    <a:pt x="21" y="10"/>
                    <a:pt x="29" y="10"/>
                    <a:pt x="30" y="10"/>
                  </a:cubicBezTo>
                  <a:cubicBezTo>
                    <a:pt x="30" y="11"/>
                    <a:pt x="30" y="20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19" y="20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7" y="10"/>
                    <a:pt x="2" y="6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18" y="1"/>
                    <a:pt x="19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Freeform 100"/>
            <p:cNvSpPr>
              <a:spLocks noEditPoints="1"/>
            </p:cNvSpPr>
            <p:nvPr userDrawn="1"/>
          </p:nvSpPr>
          <p:spPr bwMode="auto">
            <a:xfrm>
              <a:off x="2056" y="1810"/>
              <a:ext cx="128" cy="112"/>
            </a:xfrm>
            <a:custGeom>
              <a:avLst/>
              <a:gdLst>
                <a:gd name="T0" fmla="*/ 0 w 25"/>
                <a:gd name="T1" fmla="*/ 0 h 22"/>
                <a:gd name="T2" fmla="*/ 48153155 w 25"/>
                <a:gd name="T3" fmla="*/ 174595425 h 22"/>
                <a:gd name="T4" fmla="*/ 99149860 w 25"/>
                <a:gd name="T5" fmla="*/ 245934971 h 22"/>
                <a:gd name="T6" fmla="*/ 210103619 w 25"/>
                <a:gd name="T7" fmla="*/ 257199452 h 22"/>
                <a:gd name="T8" fmla="*/ 273385943 w 25"/>
                <a:gd name="T9" fmla="*/ 245934971 h 22"/>
                <a:gd name="T10" fmla="*/ 309344891 w 25"/>
                <a:gd name="T11" fmla="*/ 185859265 h 22"/>
                <a:gd name="T12" fmla="*/ 273385943 w 25"/>
                <a:gd name="T13" fmla="*/ 117336810 h 22"/>
                <a:gd name="T14" fmla="*/ 147302881 w 25"/>
                <a:gd name="T15" fmla="*/ 82604185 h 22"/>
                <a:gd name="T16" fmla="*/ 222460119 w 25"/>
                <a:gd name="T17" fmla="*/ 162896827 h 22"/>
                <a:gd name="T18" fmla="*/ 186033951 w 25"/>
                <a:gd name="T19" fmla="*/ 140299895 h 22"/>
                <a:gd name="T20" fmla="*/ 234729216 w 25"/>
                <a:gd name="T21" fmla="*/ 105549701 h 22"/>
                <a:gd name="T22" fmla="*/ 273385943 w 25"/>
                <a:gd name="T23" fmla="*/ 140299895 h 22"/>
                <a:gd name="T24" fmla="*/ 234729216 w 25"/>
                <a:gd name="T25" fmla="*/ 162896827 h 22"/>
                <a:gd name="T26" fmla="*/ 186033951 w 25"/>
                <a:gd name="T27" fmla="*/ 211205609 h 22"/>
                <a:gd name="T28" fmla="*/ 123219528 w 25"/>
                <a:gd name="T29" fmla="*/ 199855620 h 22"/>
                <a:gd name="T30" fmla="*/ 86884091 w 25"/>
                <a:gd name="T31" fmla="*/ 211205609 h 22"/>
                <a:gd name="T32" fmla="*/ 36334756 w 25"/>
                <a:gd name="T33" fmla="*/ 151649756 h 22"/>
                <a:gd name="T34" fmla="*/ 99149860 w 25"/>
                <a:gd name="T35" fmla="*/ 34295530 h 22"/>
                <a:gd name="T36" fmla="*/ 86884091 w 25"/>
                <a:gd name="T37" fmla="*/ 94302631 h 22"/>
                <a:gd name="T38" fmla="*/ 48153155 w 25"/>
                <a:gd name="T39" fmla="*/ 71254298 h 22"/>
                <a:gd name="T40" fmla="*/ 123219528 w 25"/>
                <a:gd name="T41" fmla="*/ 117336810 h 22"/>
                <a:gd name="T42" fmla="*/ 123219528 w 25"/>
                <a:gd name="T43" fmla="*/ 0 h 22"/>
                <a:gd name="T44" fmla="*/ 111418307 w 25"/>
                <a:gd name="T45" fmla="*/ 105549701 h 22"/>
                <a:gd name="T46" fmla="*/ 62814423 w 25"/>
                <a:gd name="T47" fmla="*/ 71254298 h 22"/>
                <a:gd name="T48" fmla="*/ 75083546 w 25"/>
                <a:gd name="T49" fmla="*/ 105549701 h 22"/>
                <a:gd name="T50" fmla="*/ 111418307 w 25"/>
                <a:gd name="T51" fmla="*/ 23048302 h 22"/>
                <a:gd name="T52" fmla="*/ 24066314 w 25"/>
                <a:gd name="T53" fmla="*/ 162896827 h 22"/>
                <a:gd name="T54" fmla="*/ 75083546 w 25"/>
                <a:gd name="T55" fmla="*/ 222904080 h 22"/>
                <a:gd name="T56" fmla="*/ 135487974 w 25"/>
                <a:gd name="T57" fmla="*/ 211205609 h 22"/>
                <a:gd name="T58" fmla="*/ 147302881 w 25"/>
                <a:gd name="T59" fmla="*/ 222904080 h 22"/>
                <a:gd name="T60" fmla="*/ 174236892 w 25"/>
                <a:gd name="T61" fmla="*/ 211205609 h 22"/>
                <a:gd name="T62" fmla="*/ 174236892 w 25"/>
                <a:gd name="T63" fmla="*/ 222904080 h 22"/>
                <a:gd name="T64" fmla="*/ 246544154 w 25"/>
                <a:gd name="T65" fmla="*/ 174595425 h 22"/>
                <a:gd name="T66" fmla="*/ 285187164 w 25"/>
                <a:gd name="T67" fmla="*/ 128601449 h 22"/>
                <a:gd name="T68" fmla="*/ 246544154 w 25"/>
                <a:gd name="T69" fmla="*/ 94302631 h 22"/>
                <a:gd name="T70" fmla="*/ 174236892 w 25"/>
                <a:gd name="T71" fmla="*/ 151649756 h 22"/>
                <a:gd name="T72" fmla="*/ 210103619 w 25"/>
                <a:gd name="T73" fmla="*/ 151649756 h 22"/>
                <a:gd name="T74" fmla="*/ 161967636 w 25"/>
                <a:gd name="T75" fmla="*/ 94302631 h 22"/>
                <a:gd name="T76" fmla="*/ 261117496 w 25"/>
                <a:gd name="T77" fmla="*/ 128601449 h 22"/>
                <a:gd name="T78" fmla="*/ 297543665 w 25"/>
                <a:gd name="T79" fmla="*/ 174595425 h 22"/>
                <a:gd name="T80" fmla="*/ 261117496 w 25"/>
                <a:gd name="T81" fmla="*/ 234151151 h 22"/>
                <a:gd name="T82" fmla="*/ 198302392 w 25"/>
                <a:gd name="T83" fmla="*/ 245934971 h 22"/>
                <a:gd name="T84" fmla="*/ 111418307 w 25"/>
                <a:gd name="T85" fmla="*/ 234151151 h 22"/>
                <a:gd name="T86" fmla="*/ 62814423 w 25"/>
                <a:gd name="T87" fmla="*/ 162896827 h 22"/>
                <a:gd name="T88" fmla="*/ 12268442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10" y="0"/>
                  </a:moveTo>
                  <a:lnTo>
                    <a:pt x="0" y="0"/>
                  </a:lnTo>
                  <a:lnTo>
                    <a:pt x="0" y="15"/>
                  </a:lnTo>
                  <a:cubicBezTo>
                    <a:pt x="0" y="15"/>
                    <a:pt x="3" y="15"/>
                    <a:pt x="4" y="15"/>
                  </a:cubicBezTo>
                  <a:cubicBezTo>
                    <a:pt x="4" y="16"/>
                    <a:pt x="4" y="21"/>
                    <a:pt x="4" y="21"/>
                  </a:cubicBezTo>
                  <a:cubicBezTo>
                    <a:pt x="4" y="21"/>
                    <a:pt x="7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lnTo>
                    <a:pt x="17" y="22"/>
                  </a:lnTo>
                  <a:cubicBezTo>
                    <a:pt x="17" y="22"/>
                    <a:pt x="17" y="21"/>
                    <a:pt x="17" y="21"/>
                  </a:cubicBezTo>
                  <a:cubicBezTo>
                    <a:pt x="18" y="21"/>
                    <a:pt x="22" y="21"/>
                    <a:pt x="22" y="21"/>
                  </a:cubicBezTo>
                  <a:cubicBezTo>
                    <a:pt x="22" y="21"/>
                    <a:pt x="22" y="17"/>
                    <a:pt x="22" y="16"/>
                  </a:cubicBezTo>
                  <a:cubicBezTo>
                    <a:pt x="23" y="16"/>
                    <a:pt x="25" y="16"/>
                    <a:pt x="25" y="16"/>
                  </a:cubicBezTo>
                  <a:lnTo>
                    <a:pt x="25" y="10"/>
                  </a:lnTo>
                  <a:cubicBezTo>
                    <a:pt x="25" y="10"/>
                    <a:pt x="23" y="10"/>
                    <a:pt x="22" y="10"/>
                  </a:cubicBezTo>
                  <a:cubicBezTo>
                    <a:pt x="22" y="9"/>
                    <a:pt x="22" y="7"/>
                    <a:pt x="22" y="7"/>
                  </a:cubicBezTo>
                  <a:lnTo>
                    <a:pt x="12" y="7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8" y="12"/>
                  </a:lnTo>
                  <a:cubicBezTo>
                    <a:pt x="18" y="12"/>
                    <a:pt x="16" y="12"/>
                    <a:pt x="15" y="12"/>
                  </a:cubicBezTo>
                  <a:cubicBezTo>
                    <a:pt x="15" y="11"/>
                    <a:pt x="15" y="9"/>
                    <a:pt x="15" y="9"/>
                  </a:cubicBezTo>
                  <a:cubicBezTo>
                    <a:pt x="16" y="9"/>
                    <a:pt x="18" y="9"/>
                    <a:pt x="19" y="9"/>
                  </a:cubicBezTo>
                  <a:cubicBezTo>
                    <a:pt x="19" y="9"/>
                    <a:pt x="19" y="12"/>
                    <a:pt x="19" y="12"/>
                  </a:cubicBezTo>
                  <a:cubicBezTo>
                    <a:pt x="19" y="12"/>
                    <a:pt x="22" y="12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4"/>
                    <a:pt x="19" y="14"/>
                    <a:pt x="19" y="14"/>
                  </a:cubicBezTo>
                  <a:cubicBezTo>
                    <a:pt x="19" y="14"/>
                    <a:pt x="19" y="18"/>
                    <a:pt x="19" y="18"/>
                  </a:cubicBezTo>
                  <a:cubicBezTo>
                    <a:pt x="19" y="18"/>
                    <a:pt x="16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3"/>
                    <a:pt x="7" y="13"/>
                  </a:cubicBezTo>
                  <a:cubicBezTo>
                    <a:pt x="7" y="13"/>
                    <a:pt x="4" y="13"/>
                    <a:pt x="3" y="13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4" y="3"/>
                    <a:pt x="7" y="3"/>
                    <a:pt x="8" y="3"/>
                  </a:cubicBezTo>
                  <a:cubicBezTo>
                    <a:pt x="8" y="4"/>
                    <a:pt x="8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lnTo>
                    <a:pt x="4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0"/>
                  </a:lnTo>
                  <a:close/>
                  <a:moveTo>
                    <a:pt x="9" y="1"/>
                  </a:moveTo>
                  <a:cubicBezTo>
                    <a:pt x="9" y="2"/>
                    <a:pt x="9" y="8"/>
                    <a:pt x="9" y="9"/>
                  </a:cubicBezTo>
                  <a:cubicBezTo>
                    <a:pt x="9" y="9"/>
                    <a:pt x="6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9"/>
                    <a:pt x="6" y="9"/>
                  </a:cubicBezTo>
                  <a:lnTo>
                    <a:pt x="9" y="9"/>
                  </a:lnTo>
                  <a:lnTo>
                    <a:pt x="9" y="2"/>
                  </a:lnTo>
                  <a:lnTo>
                    <a:pt x="2" y="2"/>
                  </a:lnTo>
                  <a:lnTo>
                    <a:pt x="2" y="14"/>
                  </a:lnTo>
                  <a:cubicBezTo>
                    <a:pt x="2" y="14"/>
                    <a:pt x="5" y="14"/>
                    <a:pt x="6" y="14"/>
                  </a:cubicBezTo>
                  <a:cubicBezTo>
                    <a:pt x="6" y="14"/>
                    <a:pt x="6" y="19"/>
                    <a:pt x="6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lnTo>
                    <a:pt x="20" y="19"/>
                  </a:lnTo>
                  <a:cubicBezTo>
                    <a:pt x="20" y="19"/>
                    <a:pt x="20" y="16"/>
                    <a:pt x="20" y="15"/>
                  </a:cubicBezTo>
                  <a:cubicBezTo>
                    <a:pt x="21" y="15"/>
                    <a:pt x="23" y="15"/>
                    <a:pt x="23" y="15"/>
                  </a:cubicBezTo>
                  <a:lnTo>
                    <a:pt x="23" y="11"/>
                  </a:lnTo>
                  <a:cubicBezTo>
                    <a:pt x="23" y="11"/>
                    <a:pt x="21" y="11"/>
                    <a:pt x="20" y="11"/>
                  </a:cubicBezTo>
                  <a:cubicBezTo>
                    <a:pt x="20" y="10"/>
                    <a:pt x="20" y="8"/>
                    <a:pt x="20" y="8"/>
                  </a:cubicBezTo>
                  <a:lnTo>
                    <a:pt x="14" y="8"/>
                  </a:lnTo>
                  <a:lnTo>
                    <a:pt x="14" y="13"/>
                  </a:lnTo>
                  <a:cubicBezTo>
                    <a:pt x="14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2"/>
                    <a:pt x="13" y="8"/>
                    <a:pt x="13" y="8"/>
                  </a:cubicBezTo>
                  <a:cubicBezTo>
                    <a:pt x="14" y="8"/>
                    <a:pt x="20" y="8"/>
                    <a:pt x="21" y="8"/>
                  </a:cubicBezTo>
                  <a:cubicBezTo>
                    <a:pt x="21" y="8"/>
                    <a:pt x="21" y="11"/>
                    <a:pt x="21" y="11"/>
                  </a:cubicBezTo>
                  <a:cubicBezTo>
                    <a:pt x="21" y="11"/>
                    <a:pt x="23" y="11"/>
                    <a:pt x="24" y="11"/>
                  </a:cubicBezTo>
                  <a:cubicBezTo>
                    <a:pt x="24" y="11"/>
                    <a:pt x="24" y="15"/>
                    <a:pt x="24" y="15"/>
                  </a:cubicBezTo>
                  <a:cubicBezTo>
                    <a:pt x="23" y="15"/>
                    <a:pt x="21" y="15"/>
                    <a:pt x="21" y="15"/>
                  </a:cubicBezTo>
                  <a:cubicBezTo>
                    <a:pt x="21" y="15"/>
                    <a:pt x="21" y="19"/>
                    <a:pt x="21" y="20"/>
                  </a:cubicBezTo>
                  <a:cubicBezTo>
                    <a:pt x="20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5" y="21"/>
                    <a:pt x="10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6" y="20"/>
                    <a:pt x="5" y="20"/>
                  </a:cubicBezTo>
                  <a:cubicBezTo>
                    <a:pt x="5" y="19"/>
                    <a:pt x="5" y="14"/>
                    <a:pt x="5" y="14"/>
                  </a:cubicBezTo>
                  <a:cubicBezTo>
                    <a:pt x="5" y="14"/>
                    <a:pt x="2" y="14"/>
                    <a:pt x="1" y="14"/>
                  </a:cubicBezTo>
                  <a:cubicBezTo>
                    <a:pt x="1" y="13"/>
                    <a:pt x="1" y="2"/>
                    <a:pt x="1" y="1"/>
                  </a:cubicBezTo>
                  <a:cubicBezTo>
                    <a:pt x="2" y="1"/>
                    <a:pt x="8" y="1"/>
                    <a:pt x="9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Freeform 101"/>
            <p:cNvSpPr>
              <a:spLocks noEditPoints="1"/>
            </p:cNvSpPr>
            <p:nvPr userDrawn="1"/>
          </p:nvSpPr>
          <p:spPr bwMode="auto">
            <a:xfrm>
              <a:off x="2060" y="1702"/>
              <a:ext cx="128" cy="139"/>
            </a:xfrm>
            <a:custGeom>
              <a:avLst/>
              <a:gdLst>
                <a:gd name="T0" fmla="*/ 0 w 25"/>
                <a:gd name="T1" fmla="*/ 37959433 h 27"/>
                <a:gd name="T2" fmla="*/ 0 w 25"/>
                <a:gd name="T3" fmla="*/ 236341576 h 27"/>
                <a:gd name="T4" fmla="*/ 123219528 w 25"/>
                <a:gd name="T5" fmla="*/ 129779131 h 27"/>
                <a:gd name="T6" fmla="*/ 48153155 w 25"/>
                <a:gd name="T7" fmla="*/ 183060750 h 27"/>
                <a:gd name="T8" fmla="*/ 86884091 w 25"/>
                <a:gd name="T9" fmla="*/ 157367213 h 27"/>
                <a:gd name="T10" fmla="*/ 86884091 w 25"/>
                <a:gd name="T11" fmla="*/ 195420785 h 27"/>
                <a:gd name="T12" fmla="*/ 24066314 w 25"/>
                <a:gd name="T13" fmla="*/ 66126295 h 27"/>
                <a:gd name="T14" fmla="*/ 111418307 w 25"/>
                <a:gd name="T15" fmla="*/ 91240918 h 27"/>
                <a:gd name="T16" fmla="*/ 135487974 w 25"/>
                <a:gd name="T17" fmla="*/ 144522537 h 27"/>
                <a:gd name="T18" fmla="*/ 273385943 w 25"/>
                <a:gd name="T19" fmla="*/ 236341576 h 27"/>
                <a:gd name="T20" fmla="*/ 161967636 w 25"/>
                <a:gd name="T21" fmla="*/ 327582623 h 27"/>
                <a:gd name="T22" fmla="*/ 210103619 w 25"/>
                <a:gd name="T23" fmla="*/ 249186911 h 27"/>
                <a:gd name="T24" fmla="*/ 186033951 w 25"/>
                <a:gd name="T25" fmla="*/ 261546920 h 27"/>
                <a:gd name="T26" fmla="*/ 246544154 w 25"/>
                <a:gd name="T27" fmla="*/ 287146344 h 27"/>
                <a:gd name="T28" fmla="*/ 123219528 w 25"/>
                <a:gd name="T29" fmla="*/ 223496900 h 27"/>
                <a:gd name="T30" fmla="*/ 309344891 w 25"/>
                <a:gd name="T31" fmla="*/ 353272613 h 27"/>
                <a:gd name="T32" fmla="*/ 210103619 w 25"/>
                <a:gd name="T33" fmla="*/ 129779131 h 27"/>
                <a:gd name="T34" fmla="*/ 161967636 w 25"/>
                <a:gd name="T35" fmla="*/ 129779131 h 27"/>
                <a:gd name="T36" fmla="*/ 147302881 w 25"/>
                <a:gd name="T37" fmla="*/ 78970945 h 27"/>
                <a:gd name="T38" fmla="*/ 62814423 w 25"/>
                <a:gd name="T39" fmla="*/ 0 h 27"/>
                <a:gd name="T40" fmla="*/ 62814423 w 25"/>
                <a:gd name="T41" fmla="*/ 25208896 h 27"/>
                <a:gd name="T42" fmla="*/ 135487974 w 25"/>
                <a:gd name="T43" fmla="*/ 104085568 h 27"/>
                <a:gd name="T44" fmla="*/ 210103619 w 25"/>
                <a:gd name="T45" fmla="*/ 144522537 h 27"/>
                <a:gd name="T46" fmla="*/ 285187164 w 25"/>
                <a:gd name="T47" fmla="*/ 340427963 h 27"/>
                <a:gd name="T48" fmla="*/ 135487974 w 25"/>
                <a:gd name="T49" fmla="*/ 236341576 h 27"/>
                <a:gd name="T50" fmla="*/ 234729216 w 25"/>
                <a:gd name="T51" fmla="*/ 274300978 h 27"/>
                <a:gd name="T52" fmla="*/ 198302392 w 25"/>
                <a:gd name="T53" fmla="*/ 274300978 h 27"/>
                <a:gd name="T54" fmla="*/ 234729216 w 25"/>
                <a:gd name="T55" fmla="*/ 236341576 h 27"/>
                <a:gd name="T56" fmla="*/ 147302881 w 25"/>
                <a:gd name="T57" fmla="*/ 340427963 h 27"/>
                <a:gd name="T58" fmla="*/ 285187164 w 25"/>
                <a:gd name="T59" fmla="*/ 223496900 h 27"/>
                <a:gd name="T60" fmla="*/ 198302392 w 25"/>
                <a:gd name="T61" fmla="*/ 157367213 h 27"/>
                <a:gd name="T62" fmla="*/ 123219528 w 25"/>
                <a:gd name="T63" fmla="*/ 91240918 h 27"/>
                <a:gd name="T64" fmla="*/ 123219528 w 25"/>
                <a:gd name="T65" fmla="*/ 78970945 h 27"/>
                <a:gd name="T66" fmla="*/ 62814423 w 25"/>
                <a:gd name="T67" fmla="*/ 25208896 h 27"/>
                <a:gd name="T68" fmla="*/ 12268442 w 25"/>
                <a:gd name="T69" fmla="*/ 53281485 h 27"/>
                <a:gd name="T70" fmla="*/ 99149860 w 25"/>
                <a:gd name="T71" fmla="*/ 208265430 h 27"/>
                <a:gd name="T72" fmla="*/ 62814423 w 25"/>
                <a:gd name="T73" fmla="*/ 144522537 h 27"/>
                <a:gd name="T74" fmla="*/ 62814423 w 25"/>
                <a:gd name="T75" fmla="*/ 170215410 h 27"/>
                <a:gd name="T76" fmla="*/ 99149860 w 25"/>
                <a:gd name="T77" fmla="*/ 144522537 h 27"/>
                <a:gd name="T78" fmla="*/ 12268442 w 25"/>
                <a:gd name="T79" fmla="*/ 223496900 h 27"/>
                <a:gd name="T80" fmla="*/ 62814423 w 25"/>
                <a:gd name="T81" fmla="*/ 2520889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lnTo>
                    <a:pt x="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7" y="14"/>
                  </a:ln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5"/>
                    <a:pt x="7" y="15"/>
                  </a:cubicBezTo>
                  <a:cubicBezTo>
                    <a:pt x="6" y="15"/>
                    <a:pt x="3" y="15"/>
                    <a:pt x="2" y="15"/>
                  </a:cubicBezTo>
                  <a:cubicBezTo>
                    <a:pt x="2" y="15"/>
                    <a:pt x="2" y="5"/>
                    <a:pt x="2" y="5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4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10" y="10"/>
                    <a:pt x="11" y="11"/>
                  </a:cubicBezTo>
                  <a:cubicBezTo>
                    <a:pt x="12" y="13"/>
                    <a:pt x="15" y="13"/>
                    <a:pt x="16" y="13"/>
                  </a:cubicBezTo>
                  <a:cubicBezTo>
                    <a:pt x="17" y="13"/>
                    <a:pt x="21" y="17"/>
                    <a:pt x="22" y="18"/>
                  </a:cubicBezTo>
                  <a:cubicBezTo>
                    <a:pt x="22" y="18"/>
                    <a:pt x="22" y="24"/>
                    <a:pt x="22" y="25"/>
                  </a:cubicBezTo>
                  <a:cubicBezTo>
                    <a:pt x="21" y="25"/>
                    <a:pt x="14" y="25"/>
                    <a:pt x="13" y="25"/>
                  </a:cubicBezTo>
                  <a:cubicBezTo>
                    <a:pt x="13" y="24"/>
                    <a:pt x="13" y="20"/>
                    <a:pt x="13" y="19"/>
                  </a:cubicBezTo>
                  <a:cubicBezTo>
                    <a:pt x="14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lnTo>
                    <a:pt x="15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25" y="27"/>
                  </a:lnTo>
                  <a:lnTo>
                    <a:pt x="25" y="17"/>
                  </a:lnTo>
                  <a:lnTo>
                    <a:pt x="17" y="10"/>
                  </a:lnTo>
                  <a:lnTo>
                    <a:pt x="16" y="10"/>
                  </a:lnTo>
                  <a:cubicBezTo>
                    <a:pt x="15" y="11"/>
                    <a:pt x="14" y="11"/>
                    <a:pt x="13" y="10"/>
                  </a:cubicBezTo>
                  <a:cubicBezTo>
                    <a:pt x="11" y="9"/>
                    <a:pt x="12" y="7"/>
                    <a:pt x="12" y="7"/>
                  </a:cubicBezTo>
                  <a:lnTo>
                    <a:pt x="12" y="6"/>
                  </a:lnTo>
                  <a:lnTo>
                    <a:pt x="5" y="0"/>
                  </a:lnTo>
                  <a:lnTo>
                    <a:pt x="5" y="1"/>
                  </a:lnTo>
                  <a:close/>
                  <a:moveTo>
                    <a:pt x="5" y="2"/>
                  </a:moveTo>
                  <a:cubicBezTo>
                    <a:pt x="6" y="2"/>
                    <a:pt x="11" y="6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4" y="12"/>
                    <a:pt x="16" y="12"/>
                    <a:pt x="17" y="11"/>
                  </a:cubicBezTo>
                  <a:cubicBezTo>
                    <a:pt x="17" y="12"/>
                    <a:pt x="23" y="17"/>
                    <a:pt x="23" y="17"/>
                  </a:cubicBezTo>
                  <a:cubicBezTo>
                    <a:pt x="23" y="18"/>
                    <a:pt x="23" y="26"/>
                    <a:pt x="23" y="26"/>
                  </a:cubicBezTo>
                  <a:cubicBezTo>
                    <a:pt x="22" y="26"/>
                    <a:pt x="12" y="26"/>
                    <a:pt x="11" y="26"/>
                  </a:cubicBezTo>
                  <a:cubicBezTo>
                    <a:pt x="11" y="26"/>
                    <a:pt x="11" y="18"/>
                    <a:pt x="11" y="18"/>
                  </a:cubicBezTo>
                  <a:cubicBezTo>
                    <a:pt x="12" y="18"/>
                    <a:pt x="18" y="18"/>
                    <a:pt x="19" y="18"/>
                  </a:cubicBezTo>
                  <a:cubicBezTo>
                    <a:pt x="19" y="18"/>
                    <a:pt x="19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9" y="21"/>
                    <a:pt x="19" y="21"/>
                  </a:cubicBezTo>
                  <a:lnTo>
                    <a:pt x="19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23" y="17"/>
                  </a:lnTo>
                  <a:lnTo>
                    <a:pt x="17" y="12"/>
                  </a:lnTo>
                  <a:lnTo>
                    <a:pt x="16" y="12"/>
                  </a:lnTo>
                  <a:cubicBezTo>
                    <a:pt x="16" y="12"/>
                    <a:pt x="13" y="12"/>
                    <a:pt x="11" y="11"/>
                  </a:cubicBezTo>
                  <a:cubicBezTo>
                    <a:pt x="10" y="9"/>
                    <a:pt x="10" y="7"/>
                    <a:pt x="10" y="7"/>
                  </a:cubicBezTo>
                  <a:lnTo>
                    <a:pt x="11" y="7"/>
                  </a:lnTo>
                  <a:lnTo>
                    <a:pt x="10" y="6"/>
                  </a:lnTo>
                  <a:lnTo>
                    <a:pt x="6" y="2"/>
                  </a:lnTo>
                  <a:lnTo>
                    <a:pt x="5" y="2"/>
                  </a:lnTo>
                  <a:cubicBezTo>
                    <a:pt x="5" y="3"/>
                    <a:pt x="3" y="4"/>
                    <a:pt x="2" y="4"/>
                  </a:cubicBezTo>
                  <a:lnTo>
                    <a:pt x="1" y="4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5" y="11"/>
                  </a:lnTo>
                  <a:cubicBezTo>
                    <a:pt x="5" y="11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6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2" y="17"/>
                    <a:pt x="1" y="17"/>
                  </a:cubicBezTo>
                  <a:cubicBezTo>
                    <a:pt x="1" y="16"/>
                    <a:pt x="1" y="4"/>
                    <a:pt x="1" y="4"/>
                  </a:cubicBezTo>
                  <a:cubicBezTo>
                    <a:pt x="2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Rectangle 102"/>
            <p:cNvSpPr>
              <a:spLocks noChangeArrowheads="1"/>
            </p:cNvSpPr>
            <p:nvPr userDrawn="1"/>
          </p:nvSpPr>
          <p:spPr bwMode="auto">
            <a:xfrm>
              <a:off x="2342" y="1716"/>
              <a:ext cx="1268" cy="12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086" name="Freeform 103"/>
            <p:cNvSpPr>
              <a:spLocks noEditPoints="1"/>
            </p:cNvSpPr>
            <p:nvPr userDrawn="1"/>
          </p:nvSpPr>
          <p:spPr bwMode="auto">
            <a:xfrm>
              <a:off x="3605" y="1677"/>
              <a:ext cx="128" cy="108"/>
            </a:xfrm>
            <a:custGeom>
              <a:avLst/>
              <a:gdLst>
                <a:gd name="T0" fmla="*/ 99149860 w 25"/>
                <a:gd name="T1" fmla="*/ 0 h 21"/>
                <a:gd name="T2" fmla="*/ 12268442 w 25"/>
                <a:gd name="T3" fmla="*/ 37689609 h 21"/>
                <a:gd name="T4" fmla="*/ 0 w 25"/>
                <a:gd name="T5" fmla="*/ 77839478 h 21"/>
                <a:gd name="T6" fmla="*/ 12268442 w 25"/>
                <a:gd name="T7" fmla="*/ 181081589 h 21"/>
                <a:gd name="T8" fmla="*/ 86884091 w 25"/>
                <a:gd name="T9" fmla="*/ 246634910 h 21"/>
                <a:gd name="T10" fmla="*/ 174236892 w 25"/>
                <a:gd name="T11" fmla="*/ 271578045 h 21"/>
                <a:gd name="T12" fmla="*/ 222460119 w 25"/>
                <a:gd name="T13" fmla="*/ 246634910 h 21"/>
                <a:gd name="T14" fmla="*/ 123219528 w 25"/>
                <a:gd name="T15" fmla="*/ 128167020 h 21"/>
                <a:gd name="T16" fmla="*/ 147302881 w 25"/>
                <a:gd name="T17" fmla="*/ 193832275 h 21"/>
                <a:gd name="T18" fmla="*/ 198302392 w 25"/>
                <a:gd name="T19" fmla="*/ 168796090 h 21"/>
                <a:gd name="T20" fmla="*/ 147302881 w 25"/>
                <a:gd name="T21" fmla="*/ 206485041 h 21"/>
                <a:gd name="T22" fmla="*/ 123219528 w 25"/>
                <a:gd name="T23" fmla="*/ 246634910 h 21"/>
                <a:gd name="T24" fmla="*/ 48153155 w 25"/>
                <a:gd name="T25" fmla="*/ 206485041 h 21"/>
                <a:gd name="T26" fmla="*/ 75083546 w 25"/>
                <a:gd name="T27" fmla="*/ 168796090 h 21"/>
                <a:gd name="T28" fmla="*/ 48153155 w 25"/>
                <a:gd name="T29" fmla="*/ 128167020 h 21"/>
                <a:gd name="T30" fmla="*/ 75083546 w 25"/>
                <a:gd name="T31" fmla="*/ 103242929 h 21"/>
                <a:gd name="T32" fmla="*/ 48153155 w 25"/>
                <a:gd name="T33" fmla="*/ 65553321 h 21"/>
                <a:gd name="T34" fmla="*/ 135487974 w 25"/>
                <a:gd name="T35" fmla="*/ 24921365 h 21"/>
                <a:gd name="T36" fmla="*/ 273385943 w 25"/>
                <a:gd name="T37" fmla="*/ 77839478 h 21"/>
                <a:gd name="T38" fmla="*/ 210103619 w 25"/>
                <a:gd name="T39" fmla="*/ 77839478 h 21"/>
                <a:gd name="T40" fmla="*/ 234729216 w 25"/>
                <a:gd name="T41" fmla="*/ 37689609 h 21"/>
                <a:gd name="T42" fmla="*/ 174236892 w 25"/>
                <a:gd name="T43" fmla="*/ 115992792 h 21"/>
                <a:gd name="T44" fmla="*/ 309344891 w 25"/>
                <a:gd name="T45" fmla="*/ 0 h 21"/>
                <a:gd name="T46" fmla="*/ 297543665 w 25"/>
                <a:gd name="T47" fmla="*/ 12746479 h 21"/>
                <a:gd name="T48" fmla="*/ 186033951 w 25"/>
                <a:gd name="T49" fmla="*/ 103242929 h 21"/>
                <a:gd name="T50" fmla="*/ 222460119 w 25"/>
                <a:gd name="T51" fmla="*/ 52806842 h 21"/>
                <a:gd name="T52" fmla="*/ 198302392 w 25"/>
                <a:gd name="T53" fmla="*/ 65553321 h 21"/>
                <a:gd name="T54" fmla="*/ 297543665 w 25"/>
                <a:gd name="T55" fmla="*/ 90495633 h 21"/>
                <a:gd name="T56" fmla="*/ 123219528 w 25"/>
                <a:gd name="T57" fmla="*/ 12746479 h 21"/>
                <a:gd name="T58" fmla="*/ 36334756 w 25"/>
                <a:gd name="T59" fmla="*/ 65553321 h 21"/>
                <a:gd name="T60" fmla="*/ 62814423 w 25"/>
                <a:gd name="T61" fmla="*/ 115992792 h 21"/>
                <a:gd name="T62" fmla="*/ 36334756 w 25"/>
                <a:gd name="T63" fmla="*/ 115992792 h 21"/>
                <a:gd name="T64" fmla="*/ 62814423 w 25"/>
                <a:gd name="T65" fmla="*/ 143392798 h 21"/>
                <a:gd name="T66" fmla="*/ 36334756 w 25"/>
                <a:gd name="T67" fmla="*/ 156142661 h 21"/>
                <a:gd name="T68" fmla="*/ 99149860 w 25"/>
                <a:gd name="T69" fmla="*/ 218752977 h 21"/>
                <a:gd name="T70" fmla="*/ 161967636 w 25"/>
                <a:gd name="T71" fmla="*/ 259385590 h 21"/>
                <a:gd name="T72" fmla="*/ 210103619 w 25"/>
                <a:gd name="T73" fmla="*/ 218752977 h 21"/>
                <a:gd name="T74" fmla="*/ 135487974 w 25"/>
                <a:gd name="T75" fmla="*/ 156142661 h 21"/>
                <a:gd name="T76" fmla="*/ 135487974 w 25"/>
                <a:gd name="T77" fmla="*/ 181081589 h 21"/>
                <a:gd name="T78" fmla="*/ 210103619 w 25"/>
                <a:gd name="T79" fmla="*/ 143392798 h 21"/>
                <a:gd name="T80" fmla="*/ 161967636 w 25"/>
                <a:gd name="T81" fmla="*/ 233888431 h 21"/>
                <a:gd name="T82" fmla="*/ 99149860 w 25"/>
                <a:gd name="T83" fmla="*/ 259385590 h 21"/>
                <a:gd name="T84" fmla="*/ 36334756 w 25"/>
                <a:gd name="T85" fmla="*/ 233888431 h 21"/>
                <a:gd name="T86" fmla="*/ 12268442 w 25"/>
                <a:gd name="T87" fmla="*/ 168796090 h 21"/>
                <a:gd name="T88" fmla="*/ 36334756 w 25"/>
                <a:gd name="T89" fmla="*/ 90495633 h 21"/>
                <a:gd name="T90" fmla="*/ 123219528 w 25"/>
                <a:gd name="T91" fmla="*/ 52806842 h 21"/>
                <a:gd name="T92" fmla="*/ 297543665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lnTo>
                    <a:pt x="8" y="0"/>
                  </a:lnTo>
                  <a:cubicBezTo>
                    <a:pt x="8" y="0"/>
                    <a:pt x="8" y="2"/>
                    <a:pt x="8" y="3"/>
                  </a:cubicBezTo>
                  <a:cubicBezTo>
                    <a:pt x="7" y="3"/>
                    <a:pt x="1" y="3"/>
                    <a:pt x="1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lnTo>
                    <a:pt x="0" y="14"/>
                  </a:ln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9"/>
                    <a:pt x="1" y="19"/>
                  </a:cubicBezTo>
                  <a:cubicBezTo>
                    <a:pt x="1" y="19"/>
                    <a:pt x="6" y="19"/>
                    <a:pt x="7" y="19"/>
                  </a:cubicBezTo>
                  <a:cubicBezTo>
                    <a:pt x="7" y="19"/>
                    <a:pt x="7" y="21"/>
                    <a:pt x="7" y="21"/>
                  </a:cubicBezTo>
                  <a:lnTo>
                    <a:pt x="14" y="21"/>
                  </a:lnTo>
                  <a:cubicBezTo>
                    <a:pt x="14" y="21"/>
                    <a:pt x="14" y="19"/>
                    <a:pt x="14" y="19"/>
                  </a:cubicBezTo>
                  <a:cubicBezTo>
                    <a:pt x="15" y="19"/>
                    <a:pt x="18" y="19"/>
                    <a:pt x="18" y="19"/>
                  </a:cubicBezTo>
                  <a:lnTo>
                    <a:pt x="18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2" y="15"/>
                  </a:lnTo>
                  <a:cubicBezTo>
                    <a:pt x="12" y="15"/>
                    <a:pt x="12" y="13"/>
                    <a:pt x="12" y="13"/>
                  </a:cubicBezTo>
                  <a:cubicBezTo>
                    <a:pt x="13" y="13"/>
                    <a:pt x="15" y="13"/>
                    <a:pt x="16" y="13"/>
                  </a:cubicBezTo>
                  <a:cubicBezTo>
                    <a:pt x="16" y="13"/>
                    <a:pt x="16" y="15"/>
                    <a:pt x="16" y="16"/>
                  </a:cubicBezTo>
                  <a:cubicBezTo>
                    <a:pt x="15" y="16"/>
                    <a:pt x="12" y="16"/>
                    <a:pt x="12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8"/>
                    <a:pt x="10" y="16"/>
                    <a:pt x="10" y="16"/>
                  </a:cubicBezTo>
                  <a:cubicBezTo>
                    <a:pt x="10" y="16"/>
                    <a:pt x="5" y="16"/>
                    <a:pt x="4" y="16"/>
                  </a:cubicBezTo>
                  <a:cubicBezTo>
                    <a:pt x="4" y="16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lnTo>
                    <a:pt x="6" y="10"/>
                  </a:ln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lnTo>
                    <a:pt x="6" y="8"/>
                  </a:lnTo>
                  <a:cubicBezTo>
                    <a:pt x="6" y="8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11" y="5"/>
                    <a:pt x="11" y="5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2" y="2"/>
                    <a:pt x="22" y="2"/>
                    <a:pt x="22" y="2"/>
                  </a:cubicBez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lnTo>
                    <a:pt x="19" y="3"/>
                  </a:lnTo>
                  <a:lnTo>
                    <a:pt x="14" y="3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1"/>
                    <a:pt x="24" y="7"/>
                    <a:pt x="24" y="8"/>
                  </a:cubicBezTo>
                  <a:cubicBezTo>
                    <a:pt x="23" y="8"/>
                    <a:pt x="16" y="8"/>
                    <a:pt x="15" y="8"/>
                  </a:cubicBezTo>
                  <a:cubicBezTo>
                    <a:pt x="15" y="7"/>
                    <a:pt x="15" y="5"/>
                    <a:pt x="15" y="4"/>
                  </a:cubicBezTo>
                  <a:cubicBezTo>
                    <a:pt x="16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6" y="5"/>
                    <a:pt x="16" y="5"/>
                  </a:cubicBezTo>
                  <a:lnTo>
                    <a:pt x="16" y="7"/>
                  </a:lnTo>
                  <a:lnTo>
                    <a:pt x="24" y="7"/>
                  </a:lnTo>
                  <a:lnTo>
                    <a:pt x="24" y="1"/>
                  </a:lnTo>
                  <a:lnTo>
                    <a:pt x="10" y="1"/>
                  </a:lnTo>
                  <a:cubicBezTo>
                    <a:pt x="10" y="1"/>
                    <a:pt x="10" y="4"/>
                    <a:pt x="10" y="5"/>
                  </a:cubicBezTo>
                  <a:cubicBezTo>
                    <a:pt x="9" y="5"/>
                    <a:pt x="3" y="5"/>
                    <a:pt x="3" y="5"/>
                  </a:cubicBezTo>
                  <a:lnTo>
                    <a:pt x="3" y="9"/>
                  </a:lnTo>
                  <a:cubicBezTo>
                    <a:pt x="3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3" y="9"/>
                    <a:pt x="3" y="9"/>
                  </a:cubicBezTo>
                  <a:lnTo>
                    <a:pt x="3" y="11"/>
                  </a:lnTo>
                  <a:cubicBezTo>
                    <a:pt x="3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3" y="12"/>
                    <a:pt x="3" y="12"/>
                  </a:cubicBezTo>
                  <a:lnTo>
                    <a:pt x="3" y="17"/>
                  </a:lnTo>
                  <a:cubicBezTo>
                    <a:pt x="3" y="17"/>
                    <a:pt x="8" y="17"/>
                    <a:pt x="8" y="17"/>
                  </a:cubicBezTo>
                  <a:cubicBezTo>
                    <a:pt x="8" y="18"/>
                    <a:pt x="8" y="20"/>
                    <a:pt x="8" y="20"/>
                  </a:cubicBezTo>
                  <a:lnTo>
                    <a:pt x="13" y="20"/>
                  </a:lnTo>
                  <a:cubicBezTo>
                    <a:pt x="13" y="20"/>
                    <a:pt x="13" y="17"/>
                    <a:pt x="13" y="17"/>
                  </a:cubicBezTo>
                  <a:cubicBezTo>
                    <a:pt x="14" y="17"/>
                    <a:pt x="17" y="17"/>
                    <a:pt x="17" y="17"/>
                  </a:cubicBezTo>
                  <a:lnTo>
                    <a:pt x="17" y="12"/>
                  </a:lnTo>
                  <a:lnTo>
                    <a:pt x="11" y="12"/>
                  </a:lnTo>
                  <a:cubicBezTo>
                    <a:pt x="11" y="12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2"/>
                    <a:pt x="11" y="11"/>
                  </a:cubicBezTo>
                  <a:cubicBezTo>
                    <a:pt x="11" y="11"/>
                    <a:pt x="16" y="11"/>
                    <a:pt x="17" y="11"/>
                  </a:cubicBezTo>
                  <a:cubicBezTo>
                    <a:pt x="17" y="12"/>
                    <a:pt x="17" y="17"/>
                    <a:pt x="17" y="18"/>
                  </a:cubicBezTo>
                  <a:cubicBezTo>
                    <a:pt x="16" y="18"/>
                    <a:pt x="13" y="18"/>
                    <a:pt x="13" y="18"/>
                  </a:cubicBezTo>
                  <a:cubicBezTo>
                    <a:pt x="13" y="18"/>
                    <a:pt x="13" y="20"/>
                    <a:pt x="13" y="20"/>
                  </a:cubicBezTo>
                  <a:cubicBezTo>
                    <a:pt x="13" y="20"/>
                    <a:pt x="9" y="20"/>
                    <a:pt x="8" y="20"/>
                  </a:cubicBez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3" y="18"/>
                    <a:pt x="3" y="18"/>
                  </a:cubicBezTo>
                  <a:cubicBezTo>
                    <a:pt x="3" y="17"/>
                    <a:pt x="3" y="13"/>
                    <a:pt x="3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4"/>
                    <a:pt x="10" y="4"/>
                    <a:pt x="10" y="4"/>
                  </a:cubicBezTo>
                  <a:cubicBezTo>
                    <a:pt x="10" y="4"/>
                    <a:pt x="10" y="1"/>
                    <a:pt x="10" y="1"/>
                  </a:cubicBezTo>
                  <a:cubicBezTo>
                    <a:pt x="10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Freeform 104"/>
            <p:cNvSpPr>
              <a:spLocks noEditPoints="1"/>
            </p:cNvSpPr>
            <p:nvPr userDrawn="1"/>
          </p:nvSpPr>
          <p:spPr bwMode="auto">
            <a:xfrm>
              <a:off x="3698" y="1677"/>
              <a:ext cx="162" cy="112"/>
            </a:xfrm>
            <a:custGeom>
              <a:avLst/>
              <a:gdLst>
                <a:gd name="T0" fmla="*/ 133292689 w 32"/>
                <a:gd name="T1" fmla="*/ 0 h 22"/>
                <a:gd name="T2" fmla="*/ 220477818 w 32"/>
                <a:gd name="T3" fmla="*/ 105549701 h 22"/>
                <a:gd name="T4" fmla="*/ 176926645 w 32"/>
                <a:gd name="T5" fmla="*/ 45993976 h 22"/>
                <a:gd name="T6" fmla="*/ 198913735 w 32"/>
                <a:gd name="T7" fmla="*/ 71254298 h 22"/>
                <a:gd name="T8" fmla="*/ 154857440 w 32"/>
                <a:gd name="T9" fmla="*/ 71254298 h 22"/>
                <a:gd name="T10" fmla="*/ 299395911 w 32"/>
                <a:gd name="T11" fmla="*/ 23048302 h 22"/>
                <a:gd name="T12" fmla="*/ 266668823 w 32"/>
                <a:gd name="T13" fmla="*/ 94302631 h 22"/>
                <a:gd name="T14" fmla="*/ 187667305 w 32"/>
                <a:gd name="T15" fmla="*/ 151649756 h 22"/>
                <a:gd name="T16" fmla="*/ 133292689 w 32"/>
                <a:gd name="T17" fmla="*/ 222904080 h 22"/>
                <a:gd name="T18" fmla="*/ 32810508 w 32"/>
                <a:gd name="T19" fmla="*/ 140299895 h 22"/>
                <a:gd name="T20" fmla="*/ 111306261 w 32"/>
                <a:gd name="T21" fmla="*/ 174595425 h 22"/>
                <a:gd name="T22" fmla="*/ 100565601 w 32"/>
                <a:gd name="T23" fmla="*/ 151649756 h 22"/>
                <a:gd name="T24" fmla="*/ 65620378 w 32"/>
                <a:gd name="T25" fmla="*/ 199855620 h 22"/>
                <a:gd name="T26" fmla="*/ 144116774 w 32"/>
                <a:gd name="T27" fmla="*/ 105549701 h 22"/>
                <a:gd name="T28" fmla="*/ 0 w 32"/>
                <a:gd name="T29" fmla="*/ 257199452 h 22"/>
                <a:gd name="T30" fmla="*/ 220477818 w 32"/>
                <a:gd name="T31" fmla="*/ 174595425 h 22"/>
                <a:gd name="T32" fmla="*/ 220477818 w 32"/>
                <a:gd name="T33" fmla="*/ 128601449 h 22"/>
                <a:gd name="T34" fmla="*/ 277393137 w 32"/>
                <a:gd name="T35" fmla="*/ 128601449 h 22"/>
                <a:gd name="T36" fmla="*/ 353750794 w 32"/>
                <a:gd name="T37" fmla="*/ 57343185 h 22"/>
                <a:gd name="T38" fmla="*/ 321027092 w 32"/>
                <a:gd name="T39" fmla="*/ 11263840 h 22"/>
                <a:gd name="T40" fmla="*/ 310219997 w 32"/>
                <a:gd name="T41" fmla="*/ 0 h 22"/>
                <a:gd name="T42" fmla="*/ 310219997 w 32"/>
                <a:gd name="T43" fmla="*/ 11263840 h 22"/>
                <a:gd name="T44" fmla="*/ 266668823 w 32"/>
                <a:gd name="T45" fmla="*/ 117336810 h 22"/>
                <a:gd name="T46" fmla="*/ 198913735 w 32"/>
                <a:gd name="T47" fmla="*/ 151649756 h 22"/>
                <a:gd name="T48" fmla="*/ 133292689 w 32"/>
                <a:gd name="T49" fmla="*/ 245934971 h 22"/>
                <a:gd name="T50" fmla="*/ 21986422 w 32"/>
                <a:gd name="T51" fmla="*/ 117336810 h 22"/>
                <a:gd name="T52" fmla="*/ 133292689 w 32"/>
                <a:gd name="T53" fmla="*/ 185859265 h 22"/>
                <a:gd name="T54" fmla="*/ 89742178 w 32"/>
                <a:gd name="T55" fmla="*/ 162896827 h 22"/>
                <a:gd name="T56" fmla="*/ 89742178 w 32"/>
                <a:gd name="T57" fmla="*/ 185859265 h 22"/>
                <a:gd name="T58" fmla="*/ 122552023 w 32"/>
                <a:gd name="T59" fmla="*/ 128601449 h 22"/>
                <a:gd name="T60" fmla="*/ 21986422 w 32"/>
                <a:gd name="T61" fmla="*/ 234151151 h 22"/>
                <a:gd name="T62" fmla="*/ 198913735 w 32"/>
                <a:gd name="T63" fmla="*/ 174595425 h 22"/>
                <a:gd name="T64" fmla="*/ 220477818 w 32"/>
                <a:gd name="T65" fmla="*/ 117336810 h 22"/>
                <a:gd name="T66" fmla="*/ 266668823 w 32"/>
                <a:gd name="T67" fmla="*/ 117336810 h 22"/>
                <a:gd name="T68" fmla="*/ 332203164 w 32"/>
                <a:gd name="T69" fmla="*/ 57343185 h 22"/>
                <a:gd name="T70" fmla="*/ 310219997 w 32"/>
                <a:gd name="T71" fmla="*/ 23048302 h 22"/>
                <a:gd name="T72" fmla="*/ 144116774 w 32"/>
                <a:gd name="T73" fmla="*/ 11263840 h 22"/>
                <a:gd name="T74" fmla="*/ 209651141 w 32"/>
                <a:gd name="T75" fmla="*/ 82604185 h 22"/>
                <a:gd name="T76" fmla="*/ 144116774 w 32"/>
                <a:gd name="T77" fmla="*/ 94302631 h 22"/>
                <a:gd name="T78" fmla="*/ 310219997 w 32"/>
                <a:gd name="T79" fmla="*/ 11263840 h 22"/>
                <a:gd name="T80" fmla="*/ 209651141 w 32"/>
                <a:gd name="T81" fmla="*/ 57343185 h 22"/>
                <a:gd name="T82" fmla="*/ 187667305 w 32"/>
                <a:gd name="T83" fmla="*/ 57343185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2">
                  <a:moveTo>
                    <a:pt x="12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cubicBezTo>
                    <a:pt x="16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5" y="6"/>
                    <a:pt x="14" y="6"/>
                  </a:cubicBezTo>
                  <a:cubicBezTo>
                    <a:pt x="14" y="6"/>
                    <a:pt x="14" y="3"/>
                    <a:pt x="14" y="2"/>
                  </a:cubicBezTo>
                  <a:cubicBezTo>
                    <a:pt x="15" y="2"/>
                    <a:pt x="26" y="2"/>
                    <a:pt x="27" y="2"/>
                  </a:cubicBezTo>
                  <a:cubicBezTo>
                    <a:pt x="27" y="3"/>
                    <a:pt x="28" y="5"/>
                    <a:pt x="28" y="5"/>
                  </a:cubicBezTo>
                  <a:cubicBezTo>
                    <a:pt x="28" y="5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2" y="19"/>
                    <a:pt x="12" y="19"/>
                  </a:cubicBezTo>
                  <a:cubicBezTo>
                    <a:pt x="11" y="19"/>
                    <a:pt x="4" y="19"/>
                    <a:pt x="3" y="19"/>
                  </a:cubicBezTo>
                  <a:cubicBezTo>
                    <a:pt x="3" y="18"/>
                    <a:pt x="3" y="12"/>
                    <a:pt x="3" y="12"/>
                  </a:cubicBezTo>
                  <a:cubicBezTo>
                    <a:pt x="4" y="12"/>
                    <a:pt x="9" y="12"/>
                    <a:pt x="10" y="12"/>
                  </a:cubicBezTo>
                  <a:cubicBezTo>
                    <a:pt x="10" y="12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3"/>
                    <a:pt x="9" y="13"/>
                  </a:cubicBezTo>
                  <a:lnTo>
                    <a:pt x="6" y="13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0" y="14"/>
                  </a:lnTo>
                  <a:cubicBezTo>
                    <a:pt x="20" y="14"/>
                    <a:pt x="19" y="13"/>
                    <a:pt x="20" y="11"/>
                  </a:cubicBezTo>
                  <a:cubicBezTo>
                    <a:pt x="22" y="10"/>
                    <a:pt x="24" y="11"/>
                    <a:pt x="24" y="11"/>
                  </a:cubicBezTo>
                  <a:lnTo>
                    <a:pt x="25" y="11"/>
                  </a:lnTo>
                  <a:lnTo>
                    <a:pt x="32" y="5"/>
                  </a:lnTo>
                  <a:lnTo>
                    <a:pt x="31" y="4"/>
                  </a:lnTo>
                  <a:cubicBezTo>
                    <a:pt x="31" y="4"/>
                    <a:pt x="29" y="2"/>
                    <a:pt x="29" y="1"/>
                  </a:cubicBezTo>
                  <a:lnTo>
                    <a:pt x="29" y="0"/>
                  </a:lnTo>
                  <a:lnTo>
                    <a:pt x="28" y="0"/>
                  </a:lnTo>
                  <a:lnTo>
                    <a:pt x="12" y="0"/>
                  </a:lnTo>
                  <a:close/>
                  <a:moveTo>
                    <a:pt x="28" y="1"/>
                  </a:moveTo>
                  <a:cubicBezTo>
                    <a:pt x="28" y="2"/>
                    <a:pt x="29" y="4"/>
                    <a:pt x="30" y="5"/>
                  </a:cubicBezTo>
                  <a:cubicBezTo>
                    <a:pt x="30" y="6"/>
                    <a:pt x="25" y="10"/>
                    <a:pt x="24" y="10"/>
                  </a:cubicBezTo>
                  <a:cubicBezTo>
                    <a:pt x="23" y="10"/>
                    <a:pt x="21" y="9"/>
                    <a:pt x="20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2" y="20"/>
                    <a:pt x="12" y="21"/>
                  </a:cubicBezTo>
                  <a:cubicBezTo>
                    <a:pt x="12" y="21"/>
                    <a:pt x="3" y="21"/>
                    <a:pt x="2" y="21"/>
                  </a:cubicBezTo>
                  <a:cubicBezTo>
                    <a:pt x="2" y="20"/>
                    <a:pt x="2" y="11"/>
                    <a:pt x="2" y="10"/>
                  </a:cubicBezTo>
                  <a:cubicBezTo>
                    <a:pt x="2" y="10"/>
                    <a:pt x="11" y="10"/>
                    <a:pt x="12" y="10"/>
                  </a:cubicBezTo>
                  <a:cubicBezTo>
                    <a:pt x="12" y="11"/>
                    <a:pt x="12" y="16"/>
                    <a:pt x="12" y="16"/>
                  </a:cubicBezTo>
                  <a:cubicBezTo>
                    <a:pt x="11" y="16"/>
                    <a:pt x="8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6"/>
                    <a:pt x="8" y="16"/>
                  </a:cubicBezTo>
                  <a:lnTo>
                    <a:pt x="11" y="16"/>
                  </a:lnTo>
                  <a:lnTo>
                    <a:pt x="11" y="11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18" y="14"/>
                  </a:lnTo>
                  <a:cubicBezTo>
                    <a:pt x="18" y="14"/>
                    <a:pt x="18" y="12"/>
                    <a:pt x="20" y="10"/>
                  </a:cubicBezTo>
                  <a:cubicBezTo>
                    <a:pt x="21" y="9"/>
                    <a:pt x="24" y="9"/>
                    <a:pt x="24" y="9"/>
                  </a:cubicBezTo>
                  <a:lnTo>
                    <a:pt x="24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29" y="5"/>
                  </a:lnTo>
                  <a:cubicBezTo>
                    <a:pt x="29" y="4"/>
                    <a:pt x="28" y="3"/>
                    <a:pt x="28" y="2"/>
                  </a:cubicBezTo>
                  <a:lnTo>
                    <a:pt x="28" y="1"/>
                  </a:lnTo>
                  <a:lnTo>
                    <a:pt x="13" y="1"/>
                  </a:lnTo>
                  <a:lnTo>
                    <a:pt x="13" y="7"/>
                  </a:lnTo>
                  <a:lnTo>
                    <a:pt x="19" y="7"/>
                  </a:lnTo>
                  <a:cubicBezTo>
                    <a:pt x="19" y="7"/>
                    <a:pt x="19" y="8"/>
                    <a:pt x="19" y="8"/>
                  </a:cubicBezTo>
                  <a:cubicBezTo>
                    <a:pt x="18" y="8"/>
                    <a:pt x="14" y="8"/>
                    <a:pt x="13" y="8"/>
                  </a:cubicBezTo>
                  <a:cubicBezTo>
                    <a:pt x="13" y="7"/>
                    <a:pt x="13" y="2"/>
                    <a:pt x="13" y="1"/>
                  </a:cubicBezTo>
                  <a:cubicBezTo>
                    <a:pt x="14" y="1"/>
                    <a:pt x="27" y="1"/>
                    <a:pt x="28" y="1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9" y="5"/>
                    <a:pt x="19" y="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105"/>
            <p:cNvSpPr>
              <a:spLocks noEditPoints="1"/>
            </p:cNvSpPr>
            <p:nvPr userDrawn="1"/>
          </p:nvSpPr>
          <p:spPr bwMode="auto">
            <a:xfrm>
              <a:off x="3765" y="1810"/>
              <a:ext cx="126" cy="112"/>
            </a:xfrm>
            <a:custGeom>
              <a:avLst/>
              <a:gdLst>
                <a:gd name="T0" fmla="*/ 159426842 w 25"/>
                <a:gd name="T1" fmla="*/ 0 h 22"/>
                <a:gd name="T2" fmla="*/ 222301110 w 25"/>
                <a:gd name="T3" fmla="*/ 117336810 h 22"/>
                <a:gd name="T4" fmla="*/ 201485033 w 25"/>
                <a:gd name="T5" fmla="*/ 71254298 h 22"/>
                <a:gd name="T6" fmla="*/ 191075280 w 25"/>
                <a:gd name="T7" fmla="*/ 94302631 h 22"/>
                <a:gd name="T8" fmla="*/ 243523794 w 25"/>
                <a:gd name="T9" fmla="*/ 34295530 h 22"/>
                <a:gd name="T10" fmla="*/ 201485033 w 25"/>
                <a:gd name="T11" fmla="*/ 151649756 h 22"/>
                <a:gd name="T12" fmla="*/ 169833268 w 25"/>
                <a:gd name="T13" fmla="*/ 211205609 h 22"/>
                <a:gd name="T14" fmla="*/ 104913028 w 25"/>
                <a:gd name="T15" fmla="*/ 199855620 h 22"/>
                <a:gd name="T16" fmla="*/ 62854939 w 25"/>
                <a:gd name="T17" fmla="*/ 211205609 h 22"/>
                <a:gd name="T18" fmla="*/ 31632310 w 25"/>
                <a:gd name="T19" fmla="*/ 162896827 h 22"/>
                <a:gd name="T20" fmla="*/ 73264590 w 25"/>
                <a:gd name="T21" fmla="*/ 140299895 h 22"/>
                <a:gd name="T22" fmla="*/ 115319479 w 25"/>
                <a:gd name="T23" fmla="*/ 105549701 h 22"/>
                <a:gd name="T24" fmla="*/ 73264590 w 25"/>
                <a:gd name="T25" fmla="*/ 140299895 h 22"/>
                <a:gd name="T26" fmla="*/ 138610765 w 25"/>
                <a:gd name="T27" fmla="*/ 162896827 h 22"/>
                <a:gd name="T28" fmla="*/ 42041961 w 25"/>
                <a:gd name="T29" fmla="*/ 82604185 h 22"/>
                <a:gd name="T30" fmla="*/ 0 w 25"/>
                <a:gd name="T31" fmla="*/ 117336810 h 22"/>
                <a:gd name="T32" fmla="*/ 42041961 w 25"/>
                <a:gd name="T33" fmla="*/ 185859265 h 22"/>
                <a:gd name="T34" fmla="*/ 94506602 w 25"/>
                <a:gd name="T35" fmla="*/ 245934971 h 22"/>
                <a:gd name="T36" fmla="*/ 191075280 w 25"/>
                <a:gd name="T37" fmla="*/ 257199452 h 22"/>
                <a:gd name="T38" fmla="*/ 232707535 w 25"/>
                <a:gd name="T39" fmla="*/ 245934971 h 22"/>
                <a:gd name="T40" fmla="*/ 264339870 w 25"/>
                <a:gd name="T41" fmla="*/ 174595425 h 22"/>
                <a:gd name="T42" fmla="*/ 264339870 w 25"/>
                <a:gd name="T43" fmla="*/ 0 h 22"/>
                <a:gd name="T44" fmla="*/ 253933420 w 25"/>
                <a:gd name="T45" fmla="*/ 162896827 h 22"/>
                <a:gd name="T46" fmla="*/ 222301110 w 25"/>
                <a:gd name="T47" fmla="*/ 234151151 h 22"/>
                <a:gd name="T48" fmla="*/ 180243020 w 25"/>
                <a:gd name="T49" fmla="*/ 245934971 h 22"/>
                <a:gd name="T50" fmla="*/ 104913028 w 25"/>
                <a:gd name="T51" fmla="*/ 234151151 h 22"/>
                <a:gd name="T52" fmla="*/ 52448387 w 25"/>
                <a:gd name="T53" fmla="*/ 174595425 h 22"/>
                <a:gd name="T54" fmla="*/ 20816077 w 25"/>
                <a:gd name="T55" fmla="*/ 128601449 h 22"/>
                <a:gd name="T56" fmla="*/ 52448387 w 25"/>
                <a:gd name="T57" fmla="*/ 94302631 h 22"/>
                <a:gd name="T58" fmla="*/ 125729105 w 25"/>
                <a:gd name="T59" fmla="*/ 151649756 h 22"/>
                <a:gd name="T60" fmla="*/ 94506602 w 25"/>
                <a:gd name="T61" fmla="*/ 151649756 h 22"/>
                <a:gd name="T62" fmla="*/ 125729105 w 25"/>
                <a:gd name="T63" fmla="*/ 94302631 h 22"/>
                <a:gd name="T64" fmla="*/ 62854939 w 25"/>
                <a:gd name="T65" fmla="*/ 128601449 h 22"/>
                <a:gd name="T66" fmla="*/ 20816077 w 25"/>
                <a:gd name="T67" fmla="*/ 174595425 h 22"/>
                <a:gd name="T68" fmla="*/ 52448387 w 25"/>
                <a:gd name="T69" fmla="*/ 222904080 h 22"/>
                <a:gd name="T70" fmla="*/ 115319479 w 25"/>
                <a:gd name="T71" fmla="*/ 211205609 h 22"/>
                <a:gd name="T72" fmla="*/ 125729105 w 25"/>
                <a:gd name="T73" fmla="*/ 222904080 h 22"/>
                <a:gd name="T74" fmla="*/ 149020392 w 25"/>
                <a:gd name="T75" fmla="*/ 211205609 h 22"/>
                <a:gd name="T76" fmla="*/ 159426842 w 25"/>
                <a:gd name="T77" fmla="*/ 222904080 h 22"/>
                <a:gd name="T78" fmla="*/ 211891483 w 25"/>
                <a:gd name="T79" fmla="*/ 162896827 h 22"/>
                <a:gd name="T80" fmla="*/ 253933420 w 25"/>
                <a:gd name="T81" fmla="*/ 23048302 h 22"/>
                <a:gd name="T82" fmla="*/ 180243020 w 25"/>
                <a:gd name="T83" fmla="*/ 105549701 h 22"/>
                <a:gd name="T84" fmla="*/ 211891483 w 25"/>
                <a:gd name="T85" fmla="*/ 71254298 h 22"/>
                <a:gd name="T86" fmla="*/ 211891483 w 25"/>
                <a:gd name="T87" fmla="*/ 105549701 h 22"/>
                <a:gd name="T88" fmla="*/ 169833268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19" y="6"/>
                  </a:ln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4"/>
                    <a:pt x="18" y="3"/>
                  </a:cubicBezTo>
                  <a:cubicBezTo>
                    <a:pt x="19" y="3"/>
                    <a:pt x="22" y="3"/>
                    <a:pt x="23" y="3"/>
                  </a:cubicBezTo>
                  <a:cubicBezTo>
                    <a:pt x="23" y="4"/>
                    <a:pt x="23" y="12"/>
                    <a:pt x="23" y="13"/>
                  </a:cubicBezTo>
                  <a:cubicBezTo>
                    <a:pt x="22" y="13"/>
                    <a:pt x="19" y="13"/>
                    <a:pt x="19" y="13"/>
                  </a:cubicBezTo>
                  <a:cubicBezTo>
                    <a:pt x="19" y="13"/>
                    <a:pt x="19" y="18"/>
                    <a:pt x="19" y="18"/>
                  </a:cubicBezTo>
                  <a:cubicBezTo>
                    <a:pt x="18" y="18"/>
                    <a:pt x="17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7" y="18"/>
                    <a:pt x="6" y="18"/>
                  </a:cubicBezTo>
                  <a:cubicBezTo>
                    <a:pt x="6" y="18"/>
                    <a:pt x="6" y="14"/>
                    <a:pt x="6" y="14"/>
                  </a:cubicBezTo>
                  <a:cubicBezTo>
                    <a:pt x="6" y="14"/>
                    <a:pt x="4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7" y="12"/>
                    <a:pt x="7" y="12"/>
                  </a:cubicBezTo>
                  <a:cubicBezTo>
                    <a:pt x="7" y="12"/>
                    <a:pt x="7" y="9"/>
                    <a:pt x="7" y="9"/>
                  </a:cubicBezTo>
                  <a:cubicBezTo>
                    <a:pt x="7" y="9"/>
                    <a:pt x="10" y="9"/>
                    <a:pt x="11" y="9"/>
                  </a:cubicBezTo>
                  <a:cubicBezTo>
                    <a:pt x="11" y="9"/>
                    <a:pt x="11" y="11"/>
                    <a:pt x="11" y="12"/>
                  </a:cubicBezTo>
                  <a:cubicBezTo>
                    <a:pt x="10" y="12"/>
                    <a:pt x="7" y="12"/>
                    <a:pt x="7" y="12"/>
                  </a:cubicBez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4" y="7"/>
                  </a:lnTo>
                  <a:cubicBezTo>
                    <a:pt x="4" y="7"/>
                    <a:pt x="4" y="9"/>
                    <a:pt x="4" y="10"/>
                  </a:cubicBezTo>
                  <a:cubicBezTo>
                    <a:pt x="3" y="10"/>
                    <a:pt x="0" y="10"/>
                    <a:pt x="0" y="10"/>
                  </a:cubicBezTo>
                  <a:lnTo>
                    <a:pt x="0" y="16"/>
                  </a:lnTo>
                  <a:cubicBezTo>
                    <a:pt x="0" y="16"/>
                    <a:pt x="3" y="16"/>
                    <a:pt x="4" y="16"/>
                  </a:cubicBezTo>
                  <a:cubicBezTo>
                    <a:pt x="4" y="17"/>
                    <a:pt x="4" y="21"/>
                    <a:pt x="4" y="21"/>
                  </a:cubicBezTo>
                  <a:cubicBezTo>
                    <a:pt x="4" y="21"/>
                    <a:pt x="8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lnTo>
                    <a:pt x="18" y="22"/>
                  </a:lnTo>
                  <a:cubicBezTo>
                    <a:pt x="18" y="22"/>
                    <a:pt x="18" y="21"/>
                    <a:pt x="18" y="21"/>
                  </a:cubicBezTo>
                  <a:cubicBezTo>
                    <a:pt x="19" y="21"/>
                    <a:pt x="22" y="21"/>
                    <a:pt x="22" y="21"/>
                  </a:cubicBezTo>
                  <a:cubicBezTo>
                    <a:pt x="22" y="21"/>
                    <a:pt x="22" y="16"/>
                    <a:pt x="22" y="15"/>
                  </a:cubicBezTo>
                  <a:cubicBezTo>
                    <a:pt x="23" y="15"/>
                    <a:pt x="25" y="15"/>
                    <a:pt x="25" y="15"/>
                  </a:cubicBez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2"/>
                    <a:pt x="24" y="13"/>
                    <a:pt x="24" y="14"/>
                  </a:cubicBezTo>
                  <a:cubicBezTo>
                    <a:pt x="24" y="14"/>
                    <a:pt x="21" y="14"/>
                    <a:pt x="21" y="14"/>
                  </a:cubicBezTo>
                  <a:cubicBezTo>
                    <a:pt x="21" y="14"/>
                    <a:pt x="21" y="19"/>
                    <a:pt x="21" y="20"/>
                  </a:cubicBezTo>
                  <a:cubicBezTo>
                    <a:pt x="20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0" y="21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6" y="20"/>
                    <a:pt x="5" y="20"/>
                  </a:cubicBezTo>
                  <a:cubicBezTo>
                    <a:pt x="5" y="19"/>
                    <a:pt x="5" y="15"/>
                    <a:pt x="5" y="15"/>
                  </a:cubicBezTo>
                  <a:cubicBezTo>
                    <a:pt x="5" y="15"/>
                    <a:pt x="2" y="15"/>
                    <a:pt x="2" y="15"/>
                  </a:cubicBezTo>
                  <a:cubicBezTo>
                    <a:pt x="2" y="15"/>
                    <a:pt x="2" y="11"/>
                    <a:pt x="2" y="11"/>
                  </a:cubicBezTo>
                  <a:cubicBezTo>
                    <a:pt x="2" y="11"/>
                    <a:pt x="5" y="11"/>
                    <a:pt x="5" y="11"/>
                  </a:cubicBezTo>
                  <a:cubicBezTo>
                    <a:pt x="5" y="11"/>
                    <a:pt x="5" y="8"/>
                    <a:pt x="5" y="8"/>
                  </a:cubicBezTo>
                  <a:cubicBezTo>
                    <a:pt x="6" y="8"/>
                    <a:pt x="11" y="8"/>
                    <a:pt x="12" y="8"/>
                  </a:cubicBezTo>
                  <a:cubicBezTo>
                    <a:pt x="12" y="8"/>
                    <a:pt x="12" y="12"/>
                    <a:pt x="12" y="13"/>
                  </a:cubicBezTo>
                  <a:cubicBezTo>
                    <a:pt x="12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2" y="13"/>
                    <a:pt x="12" y="13"/>
                  </a:cubicBezTo>
                  <a:lnTo>
                    <a:pt x="12" y="8"/>
                  </a:lnTo>
                  <a:lnTo>
                    <a:pt x="6" y="8"/>
                  </a:lnTo>
                  <a:cubicBezTo>
                    <a:pt x="6" y="8"/>
                    <a:pt x="6" y="10"/>
                    <a:pt x="6" y="11"/>
                  </a:cubicBezTo>
                  <a:cubicBezTo>
                    <a:pt x="5" y="11"/>
                    <a:pt x="2" y="11"/>
                    <a:pt x="2" y="11"/>
                  </a:cubicBezTo>
                  <a:lnTo>
                    <a:pt x="2" y="15"/>
                  </a:lnTo>
                  <a:cubicBezTo>
                    <a:pt x="2" y="15"/>
                    <a:pt x="5" y="15"/>
                    <a:pt x="5" y="15"/>
                  </a:cubicBezTo>
                  <a:cubicBezTo>
                    <a:pt x="5" y="16"/>
                    <a:pt x="5" y="19"/>
                    <a:pt x="5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lnTo>
                    <a:pt x="20" y="19"/>
                  </a:lnTo>
                  <a:cubicBezTo>
                    <a:pt x="20" y="19"/>
                    <a:pt x="20" y="14"/>
                    <a:pt x="20" y="14"/>
                  </a:cubicBezTo>
                  <a:cubicBezTo>
                    <a:pt x="21" y="14"/>
                    <a:pt x="24" y="14"/>
                    <a:pt x="24" y="14"/>
                  </a:cubicBezTo>
                  <a:lnTo>
                    <a:pt x="24" y="2"/>
                  </a:lnTo>
                  <a:lnTo>
                    <a:pt x="17" y="2"/>
                  </a:lnTo>
                  <a:lnTo>
                    <a:pt x="17" y="9"/>
                  </a:lnTo>
                  <a:lnTo>
                    <a:pt x="20" y="9"/>
                  </a:lnTo>
                  <a:cubicBezTo>
                    <a:pt x="20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17" y="9"/>
                    <a:pt x="16" y="9"/>
                  </a:cubicBezTo>
                  <a:cubicBezTo>
                    <a:pt x="16" y="8"/>
                    <a:pt x="16" y="2"/>
                    <a:pt x="16" y="1"/>
                  </a:cubicBezTo>
                  <a:cubicBezTo>
                    <a:pt x="17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106"/>
            <p:cNvSpPr>
              <a:spLocks noEditPoints="1"/>
            </p:cNvSpPr>
            <p:nvPr userDrawn="1"/>
          </p:nvSpPr>
          <p:spPr bwMode="auto">
            <a:xfrm>
              <a:off x="3765" y="1702"/>
              <a:ext cx="126" cy="139"/>
            </a:xfrm>
            <a:custGeom>
              <a:avLst/>
              <a:gdLst>
                <a:gd name="T0" fmla="*/ 125729105 w 25"/>
                <a:gd name="T1" fmla="*/ 78970945 h 27"/>
                <a:gd name="T2" fmla="*/ 125729105 w 25"/>
                <a:gd name="T3" fmla="*/ 129779131 h 27"/>
                <a:gd name="T4" fmla="*/ 84096825 w 25"/>
                <a:gd name="T5" fmla="*/ 129779131 h 27"/>
                <a:gd name="T6" fmla="*/ 0 w 25"/>
                <a:gd name="T7" fmla="*/ 223496900 h 27"/>
                <a:gd name="T8" fmla="*/ 149020392 w 25"/>
                <a:gd name="T9" fmla="*/ 353272613 h 27"/>
                <a:gd name="T10" fmla="*/ 52448387 w 25"/>
                <a:gd name="T11" fmla="*/ 223496900 h 27"/>
                <a:gd name="T12" fmla="*/ 104913028 w 25"/>
                <a:gd name="T13" fmla="*/ 287146344 h 27"/>
                <a:gd name="T14" fmla="*/ 73264590 w 25"/>
                <a:gd name="T15" fmla="*/ 261546920 h 27"/>
                <a:gd name="T16" fmla="*/ 125729105 w 25"/>
                <a:gd name="T17" fmla="*/ 249186911 h 27"/>
                <a:gd name="T18" fmla="*/ 31632310 w 25"/>
                <a:gd name="T19" fmla="*/ 327582623 h 27"/>
                <a:gd name="T20" fmla="*/ 84096825 w 25"/>
                <a:gd name="T21" fmla="*/ 170215410 h 27"/>
                <a:gd name="T22" fmla="*/ 169833268 w 25"/>
                <a:gd name="T23" fmla="*/ 104085568 h 27"/>
                <a:gd name="T24" fmla="*/ 201485033 w 25"/>
                <a:gd name="T25" fmla="*/ 37959433 h 27"/>
                <a:gd name="T26" fmla="*/ 232707535 w 25"/>
                <a:gd name="T27" fmla="*/ 195420785 h 27"/>
                <a:gd name="T28" fmla="*/ 191075280 w 25"/>
                <a:gd name="T29" fmla="*/ 157367213 h 27"/>
                <a:gd name="T30" fmla="*/ 191075280 w 25"/>
                <a:gd name="T31" fmla="*/ 183060750 h 27"/>
                <a:gd name="T32" fmla="*/ 222301110 w 25"/>
                <a:gd name="T33" fmla="*/ 129779131 h 27"/>
                <a:gd name="T34" fmla="*/ 159426842 w 25"/>
                <a:gd name="T35" fmla="*/ 236341576 h 27"/>
                <a:gd name="T36" fmla="*/ 264339870 w 25"/>
                <a:gd name="T37" fmla="*/ 37959433 h 27"/>
                <a:gd name="T38" fmla="*/ 211891483 w 25"/>
                <a:gd name="T39" fmla="*/ 12844676 h 27"/>
                <a:gd name="T40" fmla="*/ 201485033 w 25"/>
                <a:gd name="T41" fmla="*/ 12844676 h 27"/>
                <a:gd name="T42" fmla="*/ 253933420 w 25"/>
                <a:gd name="T43" fmla="*/ 53281485 h 27"/>
                <a:gd name="T44" fmla="*/ 169833268 w 25"/>
                <a:gd name="T45" fmla="*/ 223496900 h 27"/>
                <a:gd name="T46" fmla="*/ 211891483 w 25"/>
                <a:gd name="T47" fmla="*/ 144522537 h 27"/>
                <a:gd name="T48" fmla="*/ 201485033 w 25"/>
                <a:gd name="T49" fmla="*/ 170215410 h 27"/>
                <a:gd name="T50" fmla="*/ 180243020 w 25"/>
                <a:gd name="T51" fmla="*/ 144522537 h 27"/>
                <a:gd name="T52" fmla="*/ 243523794 w 25"/>
                <a:gd name="T53" fmla="*/ 208265430 h 27"/>
                <a:gd name="T54" fmla="*/ 243523794 w 25"/>
                <a:gd name="T55" fmla="*/ 53281485 h 27"/>
                <a:gd name="T56" fmla="*/ 201485033 w 25"/>
                <a:gd name="T57" fmla="*/ 25208896 h 27"/>
                <a:gd name="T58" fmla="*/ 149020392 w 25"/>
                <a:gd name="T59" fmla="*/ 91240918 h 27"/>
                <a:gd name="T60" fmla="*/ 84096825 w 25"/>
                <a:gd name="T61" fmla="*/ 157367213 h 27"/>
                <a:gd name="T62" fmla="*/ 20816077 w 25"/>
                <a:gd name="T63" fmla="*/ 223496900 h 27"/>
                <a:gd name="T64" fmla="*/ 138610765 w 25"/>
                <a:gd name="T65" fmla="*/ 340427963 h 27"/>
                <a:gd name="T66" fmla="*/ 62854939 w 25"/>
                <a:gd name="T67" fmla="*/ 236341576 h 27"/>
                <a:gd name="T68" fmla="*/ 94506602 w 25"/>
                <a:gd name="T69" fmla="*/ 274300978 h 27"/>
                <a:gd name="T70" fmla="*/ 62854939 w 25"/>
                <a:gd name="T71" fmla="*/ 274300978 h 27"/>
                <a:gd name="T72" fmla="*/ 138610765 w 25"/>
                <a:gd name="T73" fmla="*/ 236341576 h 27"/>
                <a:gd name="T74" fmla="*/ 10406426 w 25"/>
                <a:gd name="T75" fmla="*/ 340427963 h 27"/>
                <a:gd name="T76" fmla="*/ 84096825 w 25"/>
                <a:gd name="T77" fmla="*/ 144522537 h 27"/>
                <a:gd name="T78" fmla="*/ 149020392 w 25"/>
                <a:gd name="T79" fmla="*/ 104085568 h 27"/>
                <a:gd name="T80" fmla="*/ 201485033 w 25"/>
                <a:gd name="T81" fmla="*/ 2520889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9" y="1"/>
                  </a:moveTo>
                  <a:lnTo>
                    <a:pt x="12" y="6"/>
                  </a:lnTo>
                  <a:lnTo>
                    <a:pt x="12" y="7"/>
                  </a:lnTo>
                  <a:cubicBezTo>
                    <a:pt x="13" y="7"/>
                    <a:pt x="14" y="9"/>
                    <a:pt x="12" y="10"/>
                  </a:cubicBezTo>
                  <a:cubicBezTo>
                    <a:pt x="10" y="11"/>
                    <a:pt x="9" y="11"/>
                    <a:pt x="8" y="10"/>
                  </a:cubicBezTo>
                  <a:lnTo>
                    <a:pt x="7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14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20"/>
                  </a:lnTo>
                  <a:cubicBezTo>
                    <a:pt x="10" y="20"/>
                    <a:pt x="8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19"/>
                    <a:pt x="11" y="19"/>
                    <a:pt x="12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1" y="25"/>
                    <a:pt x="4" y="25"/>
                    <a:pt x="3" y="25"/>
                  </a:cubicBezTo>
                  <a:cubicBezTo>
                    <a:pt x="3" y="24"/>
                    <a:pt x="3" y="18"/>
                    <a:pt x="3" y="18"/>
                  </a:cubicBezTo>
                  <a:cubicBezTo>
                    <a:pt x="3" y="17"/>
                    <a:pt x="8" y="13"/>
                    <a:pt x="8" y="13"/>
                  </a:cubicBezTo>
                  <a:cubicBezTo>
                    <a:pt x="9" y="13"/>
                    <a:pt x="12" y="13"/>
                    <a:pt x="14" y="11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6"/>
                    <a:pt x="19" y="4"/>
                    <a:pt x="19" y="3"/>
                  </a:cubicBez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15"/>
                    <a:pt x="22" y="15"/>
                  </a:cubicBezTo>
                  <a:cubicBezTo>
                    <a:pt x="22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21" y="14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5" y="18"/>
                  </a:lnTo>
                  <a:lnTo>
                    <a:pt x="25" y="3"/>
                  </a:lnTo>
                  <a:cubicBezTo>
                    <a:pt x="23" y="2"/>
                    <a:pt x="20" y="1"/>
                    <a:pt x="20" y="1"/>
                  </a:cubicBezTo>
                  <a:lnTo>
                    <a:pt x="20" y="0"/>
                  </a:lnTo>
                  <a:lnTo>
                    <a:pt x="19" y="1"/>
                  </a:lnTo>
                  <a:close/>
                  <a:moveTo>
                    <a:pt x="19" y="2"/>
                  </a:moveTo>
                  <a:cubicBezTo>
                    <a:pt x="21" y="2"/>
                    <a:pt x="23" y="3"/>
                    <a:pt x="24" y="4"/>
                  </a:cubicBezTo>
                  <a:cubicBezTo>
                    <a:pt x="24" y="4"/>
                    <a:pt x="24" y="16"/>
                    <a:pt x="24" y="17"/>
                  </a:cubicBezTo>
                  <a:cubicBezTo>
                    <a:pt x="23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19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1"/>
                    <a:pt x="19" y="11"/>
                  </a:cubicBezTo>
                  <a:lnTo>
                    <a:pt x="17" y="11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3" y="4"/>
                  </a:lnTo>
                  <a:cubicBezTo>
                    <a:pt x="22" y="4"/>
                    <a:pt x="20" y="3"/>
                    <a:pt x="19" y="2"/>
                  </a:cubicBezTo>
                  <a:lnTo>
                    <a:pt x="14" y="7"/>
                  </a:lnTo>
                  <a:cubicBezTo>
                    <a:pt x="14" y="7"/>
                    <a:pt x="15" y="9"/>
                    <a:pt x="13" y="11"/>
                  </a:cubicBezTo>
                  <a:cubicBezTo>
                    <a:pt x="12" y="12"/>
                    <a:pt x="8" y="12"/>
                    <a:pt x="8" y="12"/>
                  </a:cubicBezTo>
                  <a:lnTo>
                    <a:pt x="2" y="17"/>
                  </a:lnTo>
                  <a:lnTo>
                    <a:pt x="2" y="26"/>
                  </a:lnTo>
                  <a:lnTo>
                    <a:pt x="13" y="2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6" y="21"/>
                  </a:lnTo>
                  <a:cubicBezTo>
                    <a:pt x="6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7" y="18"/>
                    <a:pt x="12" y="18"/>
                    <a:pt x="13" y="18"/>
                  </a:cubicBezTo>
                  <a:cubicBezTo>
                    <a:pt x="13" y="18"/>
                    <a:pt x="13" y="26"/>
                    <a:pt x="13" y="26"/>
                  </a:cubicBezTo>
                  <a:cubicBezTo>
                    <a:pt x="12" y="26"/>
                    <a:pt x="2" y="26"/>
                    <a:pt x="1" y="26"/>
                  </a:cubicBezTo>
                  <a:cubicBezTo>
                    <a:pt x="1" y="26"/>
                    <a:pt x="1" y="18"/>
                    <a:pt x="1" y="17"/>
                  </a:cubicBezTo>
                  <a:cubicBezTo>
                    <a:pt x="2" y="17"/>
                    <a:pt x="7" y="12"/>
                    <a:pt x="8" y="11"/>
                  </a:cubicBezTo>
                  <a:cubicBezTo>
                    <a:pt x="9" y="12"/>
                    <a:pt x="11" y="12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9" y="2"/>
                    <a:pt x="19" y="2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107"/>
            <p:cNvSpPr>
              <a:spLocks noEditPoints="1"/>
            </p:cNvSpPr>
            <p:nvPr userDrawn="1"/>
          </p:nvSpPr>
          <p:spPr bwMode="auto">
            <a:xfrm>
              <a:off x="2213" y="2759"/>
              <a:ext cx="128" cy="112"/>
            </a:xfrm>
            <a:custGeom>
              <a:avLst/>
              <a:gdLst>
                <a:gd name="T0" fmla="*/ 135487974 w 25"/>
                <a:gd name="T1" fmla="*/ 0 h 22"/>
                <a:gd name="T2" fmla="*/ 99149860 w 25"/>
                <a:gd name="T3" fmla="*/ 34295530 h 22"/>
                <a:gd name="T4" fmla="*/ 198302392 w 25"/>
                <a:gd name="T5" fmla="*/ 140299895 h 22"/>
                <a:gd name="T6" fmla="*/ 161967636 w 25"/>
                <a:gd name="T7" fmla="*/ 71254298 h 22"/>
                <a:gd name="T8" fmla="*/ 123219528 w 25"/>
                <a:gd name="T9" fmla="*/ 105549701 h 22"/>
                <a:gd name="T10" fmla="*/ 174236892 w 25"/>
                <a:gd name="T11" fmla="*/ 71254298 h 22"/>
                <a:gd name="T12" fmla="*/ 198302392 w 25"/>
                <a:gd name="T13" fmla="*/ 34295530 h 22"/>
                <a:gd name="T14" fmla="*/ 261117496 w 25"/>
                <a:gd name="T15" fmla="*/ 57343185 h 22"/>
                <a:gd name="T16" fmla="*/ 234729216 w 25"/>
                <a:gd name="T17" fmla="*/ 105549701 h 22"/>
                <a:gd name="T18" fmla="*/ 261117496 w 25"/>
                <a:gd name="T19" fmla="*/ 128601449 h 22"/>
                <a:gd name="T20" fmla="*/ 234729216 w 25"/>
                <a:gd name="T21" fmla="*/ 162896827 h 22"/>
                <a:gd name="T22" fmla="*/ 261117496 w 25"/>
                <a:gd name="T23" fmla="*/ 185859265 h 22"/>
                <a:gd name="T24" fmla="*/ 174236892 w 25"/>
                <a:gd name="T25" fmla="*/ 222904080 h 22"/>
                <a:gd name="T26" fmla="*/ 36334756 w 25"/>
                <a:gd name="T27" fmla="*/ 174595425 h 22"/>
                <a:gd name="T28" fmla="*/ 111418307 w 25"/>
                <a:gd name="T29" fmla="*/ 185859265 h 22"/>
                <a:gd name="T30" fmla="*/ 75083546 w 25"/>
                <a:gd name="T31" fmla="*/ 211205609 h 22"/>
                <a:gd name="T32" fmla="*/ 135487974 w 25"/>
                <a:gd name="T33" fmla="*/ 151649756 h 22"/>
                <a:gd name="T34" fmla="*/ 0 w 25"/>
                <a:gd name="T35" fmla="*/ 257199452 h 22"/>
                <a:gd name="T36" fmla="*/ 210103619 w 25"/>
                <a:gd name="T37" fmla="*/ 222904080 h 22"/>
                <a:gd name="T38" fmla="*/ 297543665 w 25"/>
                <a:gd name="T39" fmla="*/ 174595425 h 22"/>
                <a:gd name="T40" fmla="*/ 309344891 w 25"/>
                <a:gd name="T41" fmla="*/ 82604185 h 22"/>
                <a:gd name="T42" fmla="*/ 297543665 w 25"/>
                <a:gd name="T43" fmla="*/ 34295530 h 22"/>
                <a:gd name="T44" fmla="*/ 234729216 w 25"/>
                <a:gd name="T45" fmla="*/ 0 h 22"/>
                <a:gd name="T46" fmla="*/ 222460119 w 25"/>
                <a:gd name="T47" fmla="*/ 11263840 h 22"/>
                <a:gd name="T48" fmla="*/ 285187164 w 25"/>
                <a:gd name="T49" fmla="*/ 45993976 h 22"/>
                <a:gd name="T50" fmla="*/ 297543665 w 25"/>
                <a:gd name="T51" fmla="*/ 94302631 h 22"/>
                <a:gd name="T52" fmla="*/ 285187164 w 25"/>
                <a:gd name="T53" fmla="*/ 174595425 h 22"/>
                <a:gd name="T54" fmla="*/ 198302392 w 25"/>
                <a:gd name="T55" fmla="*/ 211205609 h 22"/>
                <a:gd name="T56" fmla="*/ 24066314 w 25"/>
                <a:gd name="T57" fmla="*/ 245934971 h 22"/>
                <a:gd name="T58" fmla="*/ 123219528 w 25"/>
                <a:gd name="T59" fmla="*/ 162896827 h 22"/>
                <a:gd name="T60" fmla="*/ 86884091 w 25"/>
                <a:gd name="T61" fmla="*/ 211205609 h 22"/>
                <a:gd name="T62" fmla="*/ 123219528 w 25"/>
                <a:gd name="T63" fmla="*/ 199855620 h 22"/>
                <a:gd name="T64" fmla="*/ 24066314 w 25"/>
                <a:gd name="T65" fmla="*/ 162896827 h 22"/>
                <a:gd name="T66" fmla="*/ 198302392 w 25"/>
                <a:gd name="T67" fmla="*/ 234151151 h 22"/>
                <a:gd name="T68" fmla="*/ 273385943 w 25"/>
                <a:gd name="T69" fmla="*/ 199855620 h 22"/>
                <a:gd name="T70" fmla="*/ 261117496 w 25"/>
                <a:gd name="T71" fmla="*/ 151649756 h 22"/>
                <a:gd name="T72" fmla="*/ 273385943 w 25"/>
                <a:gd name="T73" fmla="*/ 140299895 h 22"/>
                <a:gd name="T74" fmla="*/ 261117496 w 25"/>
                <a:gd name="T75" fmla="*/ 117336810 h 22"/>
                <a:gd name="T76" fmla="*/ 273385943 w 25"/>
                <a:gd name="T77" fmla="*/ 117336810 h 22"/>
                <a:gd name="T78" fmla="*/ 210103619 w 25"/>
                <a:gd name="T79" fmla="*/ 57343185 h 22"/>
                <a:gd name="T80" fmla="*/ 161967636 w 25"/>
                <a:gd name="T81" fmla="*/ 23048302 h 22"/>
                <a:gd name="T82" fmla="*/ 111418307 w 25"/>
                <a:gd name="T83" fmla="*/ 57343185 h 22"/>
                <a:gd name="T84" fmla="*/ 174236892 w 25"/>
                <a:gd name="T85" fmla="*/ 117336810 h 22"/>
                <a:gd name="T86" fmla="*/ 186033951 w 25"/>
                <a:gd name="T87" fmla="*/ 82604185 h 22"/>
                <a:gd name="T88" fmla="*/ 111418307 w 25"/>
                <a:gd name="T89" fmla="*/ 128601449 h 22"/>
                <a:gd name="T90" fmla="*/ 147302881 w 25"/>
                <a:gd name="T91" fmla="*/ 45993976 h 22"/>
                <a:gd name="T92" fmla="*/ 222460119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1" y="0"/>
                  </a:lnTo>
                  <a:cubicBezTo>
                    <a:pt x="11" y="0"/>
                    <a:pt x="11" y="2"/>
                    <a:pt x="11" y="3"/>
                  </a:cubicBezTo>
                  <a:cubicBezTo>
                    <a:pt x="10" y="3"/>
                    <a:pt x="8" y="3"/>
                    <a:pt x="8" y="3"/>
                  </a:cubicBezTo>
                  <a:lnTo>
                    <a:pt x="8" y="1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6"/>
                  </a:lnTo>
                  <a:cubicBezTo>
                    <a:pt x="13" y="6"/>
                    <a:pt x="13" y="8"/>
                    <a:pt x="13" y="9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10" y="8"/>
                    <a:pt x="10" y="6"/>
                    <a:pt x="10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4" y="4"/>
                    <a:pt x="14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6" y="5"/>
                    <a:pt x="20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lnTo>
                    <a:pt x="19" y="11"/>
                  </a:lnTo>
                  <a:cubicBezTo>
                    <a:pt x="19" y="11"/>
                    <a:pt x="21" y="11"/>
                    <a:pt x="21" y="11"/>
                  </a:cubicBezTo>
                  <a:cubicBezTo>
                    <a:pt x="21" y="11"/>
                    <a:pt x="19" y="11"/>
                    <a:pt x="19" y="11"/>
                  </a:cubicBezTo>
                  <a:lnTo>
                    <a:pt x="19" y="14"/>
                  </a:lnTo>
                  <a:cubicBezTo>
                    <a:pt x="19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6"/>
                  </a:cubicBezTo>
                  <a:cubicBezTo>
                    <a:pt x="20" y="16"/>
                    <a:pt x="14" y="16"/>
                    <a:pt x="14" y="16"/>
                  </a:cubicBezTo>
                  <a:cubicBezTo>
                    <a:pt x="14" y="16"/>
                    <a:pt x="14" y="19"/>
                    <a:pt x="14" y="19"/>
                  </a:cubicBezTo>
                  <a:cubicBezTo>
                    <a:pt x="14" y="19"/>
                    <a:pt x="4" y="19"/>
                    <a:pt x="3" y="19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4" y="15"/>
                    <a:pt x="8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6" y="16"/>
                    <a:pt x="6" y="16"/>
                  </a:cubicBezTo>
                  <a:lnTo>
                    <a:pt x="6" y="18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17" y="22"/>
                  </a:lnTo>
                  <a:cubicBezTo>
                    <a:pt x="17" y="22"/>
                    <a:pt x="17" y="19"/>
                    <a:pt x="17" y="19"/>
                  </a:cubicBezTo>
                  <a:cubicBezTo>
                    <a:pt x="18" y="19"/>
                    <a:pt x="24" y="19"/>
                    <a:pt x="24" y="19"/>
                  </a:cubicBezTo>
                  <a:cubicBezTo>
                    <a:pt x="24" y="19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7"/>
                  </a:lnTo>
                  <a:cubicBezTo>
                    <a:pt x="25" y="7"/>
                    <a:pt x="25" y="7"/>
                    <a:pt x="24" y="7"/>
                  </a:cubicBezTo>
                  <a:cubicBezTo>
                    <a:pt x="24" y="7"/>
                    <a:pt x="24" y="3"/>
                    <a:pt x="24" y="3"/>
                  </a:cubicBezTo>
                  <a:cubicBezTo>
                    <a:pt x="24" y="3"/>
                    <a:pt x="20" y="3"/>
                    <a:pt x="19" y="3"/>
                  </a:cubicBezTo>
                  <a:cubicBezTo>
                    <a:pt x="19" y="2"/>
                    <a:pt x="19" y="0"/>
                    <a:pt x="19" y="0"/>
                  </a:cubicBezTo>
                  <a:lnTo>
                    <a:pt x="18" y="0"/>
                  </a:lnTo>
                  <a:close/>
                  <a:moveTo>
                    <a:pt x="18" y="1"/>
                  </a:moveTo>
                  <a:cubicBezTo>
                    <a:pt x="18" y="2"/>
                    <a:pt x="18" y="4"/>
                    <a:pt x="18" y="4"/>
                  </a:cubicBezTo>
                  <a:cubicBezTo>
                    <a:pt x="18" y="4"/>
                    <a:pt x="22" y="4"/>
                    <a:pt x="23" y="4"/>
                  </a:cubicBezTo>
                  <a:cubicBezTo>
                    <a:pt x="23" y="5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9"/>
                    <a:pt x="24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3" y="15"/>
                    <a:pt x="23" y="17"/>
                    <a:pt x="23" y="18"/>
                  </a:cubicBezTo>
                  <a:cubicBezTo>
                    <a:pt x="22" y="18"/>
                    <a:pt x="16" y="18"/>
                    <a:pt x="16" y="18"/>
                  </a:cubicBezTo>
                  <a:cubicBezTo>
                    <a:pt x="16" y="18"/>
                    <a:pt x="16" y="20"/>
                    <a:pt x="16" y="21"/>
                  </a:cubicBezTo>
                  <a:cubicBezTo>
                    <a:pt x="15" y="21"/>
                    <a:pt x="3" y="21"/>
                    <a:pt x="2" y="21"/>
                  </a:cubicBezTo>
                  <a:cubicBezTo>
                    <a:pt x="2" y="20"/>
                    <a:pt x="2" y="15"/>
                    <a:pt x="2" y="14"/>
                  </a:cubicBezTo>
                  <a:cubicBezTo>
                    <a:pt x="2" y="14"/>
                    <a:pt x="9" y="14"/>
                    <a:pt x="10" y="14"/>
                  </a:cubicBezTo>
                  <a:cubicBezTo>
                    <a:pt x="10" y="15"/>
                    <a:pt x="10" y="17"/>
                    <a:pt x="10" y="18"/>
                  </a:cubicBezTo>
                  <a:cubicBezTo>
                    <a:pt x="10" y="18"/>
                    <a:pt x="8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10" y="17"/>
                    <a:pt x="10" y="17"/>
                  </a:cubicBezTo>
                  <a:lnTo>
                    <a:pt x="10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6" y="20"/>
                  </a:lnTo>
                  <a:cubicBezTo>
                    <a:pt x="16" y="20"/>
                    <a:pt x="16" y="18"/>
                    <a:pt x="16" y="17"/>
                  </a:cubicBezTo>
                  <a:cubicBezTo>
                    <a:pt x="17" y="17"/>
                    <a:pt x="22" y="17"/>
                    <a:pt x="22" y="17"/>
                  </a:cubicBezTo>
                  <a:lnTo>
                    <a:pt x="22" y="13"/>
                  </a:ln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lnTo>
                    <a:pt x="22" y="10"/>
                  </a:ln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lnTo>
                    <a:pt x="22" y="5"/>
                  </a:lnTo>
                  <a:cubicBezTo>
                    <a:pt x="22" y="5"/>
                    <a:pt x="18" y="5"/>
                    <a:pt x="17" y="5"/>
                  </a:cubicBezTo>
                  <a:cubicBezTo>
                    <a:pt x="17" y="4"/>
                    <a:pt x="17" y="2"/>
                    <a:pt x="17" y="2"/>
                  </a:cubicBezTo>
                  <a:lnTo>
                    <a:pt x="13" y="2"/>
                  </a:lnTo>
                  <a:cubicBezTo>
                    <a:pt x="13" y="2"/>
                    <a:pt x="13" y="4"/>
                    <a:pt x="13" y="5"/>
                  </a:cubicBezTo>
                  <a:cubicBezTo>
                    <a:pt x="12" y="5"/>
                    <a:pt x="9" y="5"/>
                    <a:pt x="9" y="5"/>
                  </a:cubicBezTo>
                  <a:lnTo>
                    <a:pt x="9" y="10"/>
                  </a:lnTo>
                  <a:lnTo>
                    <a:pt x="14" y="10"/>
                  </a:lnTo>
                  <a:cubicBezTo>
                    <a:pt x="14" y="10"/>
                    <a:pt x="14" y="8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10"/>
                    <a:pt x="15" y="11"/>
                  </a:cubicBezTo>
                  <a:cubicBezTo>
                    <a:pt x="14" y="11"/>
                    <a:pt x="9" y="11"/>
                    <a:pt x="9" y="11"/>
                  </a:cubicBezTo>
                  <a:cubicBezTo>
                    <a:pt x="9" y="10"/>
                    <a:pt x="9" y="5"/>
                    <a:pt x="9" y="4"/>
                  </a:cubicBezTo>
                  <a:cubicBezTo>
                    <a:pt x="9" y="4"/>
                    <a:pt x="12" y="4"/>
                    <a:pt x="12" y="4"/>
                  </a:cubicBezTo>
                  <a:cubicBezTo>
                    <a:pt x="12" y="4"/>
                    <a:pt x="12" y="2"/>
                    <a:pt x="12" y="1"/>
                  </a:cubicBezTo>
                  <a:cubicBezTo>
                    <a:pt x="13" y="1"/>
                    <a:pt x="17" y="1"/>
                    <a:pt x="18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108"/>
            <p:cNvSpPr>
              <a:spLocks noEditPoints="1"/>
            </p:cNvSpPr>
            <p:nvPr userDrawn="1"/>
          </p:nvSpPr>
          <p:spPr bwMode="auto">
            <a:xfrm>
              <a:off x="2092" y="2759"/>
              <a:ext cx="157" cy="108"/>
            </a:xfrm>
            <a:custGeom>
              <a:avLst/>
              <a:gdLst>
                <a:gd name="T0" fmla="*/ 210322067 w 31"/>
                <a:gd name="T1" fmla="*/ 0 h 21"/>
                <a:gd name="T2" fmla="*/ 133745322 w 31"/>
                <a:gd name="T3" fmla="*/ 90495633 h 21"/>
                <a:gd name="T4" fmla="*/ 76576877 w 31"/>
                <a:gd name="T5" fmla="*/ 143392798 h 21"/>
                <a:gd name="T6" fmla="*/ 76576877 w 31"/>
                <a:gd name="T7" fmla="*/ 143392798 h 21"/>
                <a:gd name="T8" fmla="*/ 0 w 31"/>
                <a:gd name="T9" fmla="*/ 218752977 h 21"/>
                <a:gd name="T10" fmla="*/ 32905595 w 31"/>
                <a:gd name="T11" fmla="*/ 271578045 h 21"/>
                <a:gd name="T12" fmla="*/ 221593766 w 31"/>
                <a:gd name="T13" fmla="*/ 168796090 h 21"/>
                <a:gd name="T14" fmla="*/ 122896733 w 31"/>
                <a:gd name="T15" fmla="*/ 233888431 h 21"/>
                <a:gd name="T16" fmla="*/ 177415834 w 31"/>
                <a:gd name="T17" fmla="*/ 206485041 h 21"/>
                <a:gd name="T18" fmla="*/ 144597162 w 31"/>
                <a:gd name="T19" fmla="*/ 193832275 h 21"/>
                <a:gd name="T20" fmla="*/ 188688171 w 31"/>
                <a:gd name="T21" fmla="*/ 246634910 h 21"/>
                <a:gd name="T22" fmla="*/ 43754183 w 31"/>
                <a:gd name="T23" fmla="*/ 218752977 h 21"/>
                <a:gd name="T24" fmla="*/ 144597162 w 31"/>
                <a:gd name="T25" fmla="*/ 156142661 h 21"/>
                <a:gd name="T26" fmla="*/ 166650917 w 31"/>
                <a:gd name="T27" fmla="*/ 90495633 h 21"/>
                <a:gd name="T28" fmla="*/ 311164539 w 31"/>
                <a:gd name="T29" fmla="*/ 37689609 h 21"/>
                <a:gd name="T30" fmla="*/ 232445585 w 31"/>
                <a:gd name="T31" fmla="*/ 128167020 h 21"/>
                <a:gd name="T32" fmla="*/ 254076250 w 31"/>
                <a:gd name="T33" fmla="*/ 77839478 h 21"/>
                <a:gd name="T34" fmla="*/ 278258970 w 31"/>
                <a:gd name="T35" fmla="*/ 103242929 h 21"/>
                <a:gd name="T36" fmla="*/ 210322067 w 31"/>
                <a:gd name="T37" fmla="*/ 52806842 h 21"/>
                <a:gd name="T38" fmla="*/ 344066746 w 31"/>
                <a:gd name="T39" fmla="*/ 156142661 h 21"/>
                <a:gd name="T40" fmla="*/ 344066746 w 31"/>
                <a:gd name="T41" fmla="*/ 0 h 21"/>
                <a:gd name="T42" fmla="*/ 333301702 w 31"/>
                <a:gd name="T43" fmla="*/ 143392798 h 21"/>
                <a:gd name="T44" fmla="*/ 221593766 w 31"/>
                <a:gd name="T45" fmla="*/ 65553321 h 21"/>
                <a:gd name="T46" fmla="*/ 267493896 w 31"/>
                <a:gd name="T47" fmla="*/ 90495633 h 21"/>
                <a:gd name="T48" fmla="*/ 267493896 w 31"/>
                <a:gd name="T49" fmla="*/ 65553321 h 21"/>
                <a:gd name="T50" fmla="*/ 221593766 w 31"/>
                <a:gd name="T51" fmla="*/ 143392798 h 21"/>
                <a:gd name="T52" fmla="*/ 322012996 w 31"/>
                <a:gd name="T53" fmla="*/ 24921365 h 21"/>
                <a:gd name="T54" fmla="*/ 144597162 w 31"/>
                <a:gd name="T55" fmla="*/ 90495633 h 21"/>
                <a:gd name="T56" fmla="*/ 133745322 w 31"/>
                <a:gd name="T57" fmla="*/ 143392798 h 21"/>
                <a:gd name="T58" fmla="*/ 76576877 w 31"/>
                <a:gd name="T59" fmla="*/ 156142661 h 21"/>
                <a:gd name="T60" fmla="*/ 22053749 w 31"/>
                <a:gd name="T61" fmla="*/ 206485041 h 21"/>
                <a:gd name="T62" fmla="*/ 43754183 w 31"/>
                <a:gd name="T63" fmla="*/ 259385590 h 21"/>
                <a:gd name="T64" fmla="*/ 210322067 w 31"/>
                <a:gd name="T65" fmla="*/ 259385590 h 21"/>
                <a:gd name="T66" fmla="*/ 133745322 w 31"/>
                <a:gd name="T67" fmla="*/ 181081589 h 21"/>
                <a:gd name="T68" fmla="*/ 166650917 w 31"/>
                <a:gd name="T69" fmla="*/ 218752977 h 21"/>
                <a:gd name="T70" fmla="*/ 133745322 w 31"/>
                <a:gd name="T71" fmla="*/ 218752977 h 21"/>
                <a:gd name="T72" fmla="*/ 210322067 w 31"/>
                <a:gd name="T73" fmla="*/ 181081589 h 21"/>
                <a:gd name="T74" fmla="*/ 43754183 w 31"/>
                <a:gd name="T75" fmla="*/ 271578045 h 21"/>
                <a:gd name="T76" fmla="*/ 76576877 w 31"/>
                <a:gd name="T77" fmla="*/ 156142661 h 21"/>
                <a:gd name="T78" fmla="*/ 144597162 w 31"/>
                <a:gd name="T79" fmla="*/ 115992792 h 21"/>
                <a:gd name="T80" fmla="*/ 221593766 w 31"/>
                <a:gd name="T81" fmla="*/ 12746479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12" y="7"/>
                  </a:lnTo>
                  <a:cubicBezTo>
                    <a:pt x="12" y="8"/>
                    <a:pt x="13" y="9"/>
                    <a:pt x="11" y="10"/>
                  </a:cubicBezTo>
                  <a:cubicBezTo>
                    <a:pt x="10" y="12"/>
                    <a:pt x="7" y="11"/>
                    <a:pt x="7" y="11"/>
                  </a:cubicBezTo>
                  <a:lnTo>
                    <a:pt x="0" y="17"/>
                  </a:lnTo>
                  <a:cubicBezTo>
                    <a:pt x="1" y="18"/>
                    <a:pt x="2" y="20"/>
                    <a:pt x="3" y="21"/>
                  </a:cubicBezTo>
                  <a:lnTo>
                    <a:pt x="20" y="21"/>
                  </a:lnTo>
                  <a:lnTo>
                    <a:pt x="20" y="13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6"/>
                  </a:lnTo>
                  <a:cubicBezTo>
                    <a:pt x="16" y="16"/>
                    <a:pt x="14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7" y="15"/>
                    <a:pt x="17" y="15"/>
                  </a:cubicBezTo>
                  <a:cubicBezTo>
                    <a:pt x="17" y="16"/>
                    <a:pt x="17" y="19"/>
                    <a:pt x="17" y="19"/>
                  </a:cubicBezTo>
                  <a:cubicBezTo>
                    <a:pt x="17" y="19"/>
                    <a:pt x="6" y="19"/>
                    <a:pt x="5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16"/>
                    <a:pt x="7" y="14"/>
                    <a:pt x="7" y="13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20" y="3"/>
                    <a:pt x="20" y="3"/>
                  </a:cubicBezTo>
                  <a:cubicBezTo>
                    <a:pt x="20" y="3"/>
                    <a:pt x="27" y="3"/>
                    <a:pt x="28" y="3"/>
                  </a:cubicBezTo>
                  <a:cubicBezTo>
                    <a:pt x="28" y="3"/>
                    <a:pt x="28" y="9"/>
                    <a:pt x="28" y="10"/>
                  </a:cubicBezTo>
                  <a:cubicBezTo>
                    <a:pt x="27" y="10"/>
                    <a:pt x="22" y="10"/>
                    <a:pt x="21" y="10"/>
                  </a:cubicBezTo>
                  <a:cubicBezTo>
                    <a:pt x="21" y="9"/>
                    <a:pt x="21" y="7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7"/>
                    <a:pt x="23" y="8"/>
                    <a:pt x="23" y="8"/>
                  </a:cubicBezTo>
                  <a:lnTo>
                    <a:pt x="25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2"/>
                  </a:lnTo>
                  <a:lnTo>
                    <a:pt x="31" y="12"/>
                  </a:lnTo>
                  <a:lnTo>
                    <a:pt x="31" y="0"/>
                  </a:lnTo>
                  <a:close/>
                  <a:moveTo>
                    <a:pt x="30" y="1"/>
                  </a:moveTo>
                  <a:cubicBezTo>
                    <a:pt x="30" y="2"/>
                    <a:pt x="30" y="11"/>
                    <a:pt x="30" y="11"/>
                  </a:cubicBezTo>
                  <a:cubicBezTo>
                    <a:pt x="29" y="11"/>
                    <a:pt x="21" y="11"/>
                    <a:pt x="20" y="11"/>
                  </a:cubicBezTo>
                  <a:cubicBezTo>
                    <a:pt x="20" y="11"/>
                    <a:pt x="20" y="6"/>
                    <a:pt x="20" y="5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5"/>
                    <a:pt x="24" y="5"/>
                  </a:cubicBezTo>
                  <a:lnTo>
                    <a:pt x="20" y="5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2"/>
                  </a:lnTo>
                  <a:lnTo>
                    <a:pt x="20" y="2"/>
                  </a:lnTo>
                  <a:lnTo>
                    <a:pt x="13" y="7"/>
                  </a:lnTo>
                  <a:cubicBezTo>
                    <a:pt x="13" y="7"/>
                    <a:pt x="14" y="10"/>
                    <a:pt x="12" y="11"/>
                  </a:cubicBezTo>
                  <a:cubicBezTo>
                    <a:pt x="10" y="13"/>
                    <a:pt x="8" y="12"/>
                    <a:pt x="8" y="12"/>
                  </a:cubicBezTo>
                  <a:lnTo>
                    <a:pt x="7" y="12"/>
                  </a:lnTo>
                  <a:lnTo>
                    <a:pt x="2" y="16"/>
                  </a:lnTo>
                  <a:lnTo>
                    <a:pt x="2" y="17"/>
                  </a:lnTo>
                  <a:cubicBezTo>
                    <a:pt x="3" y="17"/>
                    <a:pt x="4" y="19"/>
                    <a:pt x="4" y="20"/>
                  </a:cubicBezTo>
                  <a:lnTo>
                    <a:pt x="19" y="20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7"/>
                  </a:lnTo>
                  <a:cubicBezTo>
                    <a:pt x="12" y="17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3" y="14"/>
                    <a:pt x="18" y="14"/>
                    <a:pt x="19" y="14"/>
                  </a:cubicBezTo>
                  <a:cubicBezTo>
                    <a:pt x="19" y="15"/>
                    <a:pt x="19" y="20"/>
                    <a:pt x="19" y="21"/>
                  </a:cubicBezTo>
                  <a:cubicBezTo>
                    <a:pt x="18" y="21"/>
                    <a:pt x="4" y="21"/>
                    <a:pt x="4" y="21"/>
                  </a:cubicBezTo>
                  <a:cubicBezTo>
                    <a:pt x="3" y="20"/>
                    <a:pt x="2" y="18"/>
                    <a:pt x="1" y="17"/>
                  </a:cubicBezTo>
                  <a:cubicBezTo>
                    <a:pt x="2" y="16"/>
                    <a:pt x="7" y="12"/>
                    <a:pt x="7" y="12"/>
                  </a:cubicBezTo>
                  <a:cubicBezTo>
                    <a:pt x="8" y="12"/>
                    <a:pt x="10" y="12"/>
                    <a:pt x="12" y="11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6"/>
                    <a:pt x="19" y="1"/>
                    <a:pt x="20" y="1"/>
                  </a:cubicBezTo>
                  <a:cubicBezTo>
                    <a:pt x="20" y="1"/>
                    <a:pt x="29" y="1"/>
                    <a:pt x="30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109"/>
            <p:cNvSpPr>
              <a:spLocks noEditPoints="1"/>
            </p:cNvSpPr>
            <p:nvPr userDrawn="1"/>
          </p:nvSpPr>
          <p:spPr bwMode="auto">
            <a:xfrm>
              <a:off x="2056" y="2626"/>
              <a:ext cx="128" cy="108"/>
            </a:xfrm>
            <a:custGeom>
              <a:avLst/>
              <a:gdLst>
                <a:gd name="T0" fmla="*/ 99149860 w 25"/>
                <a:gd name="T1" fmla="*/ 0 h 21"/>
                <a:gd name="T2" fmla="*/ 48153155 w 25"/>
                <a:gd name="T3" fmla="*/ 12746479 h 21"/>
                <a:gd name="T4" fmla="*/ 0 w 25"/>
                <a:gd name="T5" fmla="*/ 90495633 h 21"/>
                <a:gd name="T6" fmla="*/ 123219528 w 25"/>
                <a:gd name="T7" fmla="*/ 271578045 h 21"/>
                <a:gd name="T8" fmla="*/ 48153155 w 25"/>
                <a:gd name="T9" fmla="*/ 156142661 h 21"/>
                <a:gd name="T10" fmla="*/ 86884091 w 25"/>
                <a:gd name="T11" fmla="*/ 206485041 h 21"/>
                <a:gd name="T12" fmla="*/ 99149860 w 25"/>
                <a:gd name="T13" fmla="*/ 181081589 h 21"/>
                <a:gd name="T14" fmla="*/ 36334756 w 25"/>
                <a:gd name="T15" fmla="*/ 246634910 h 21"/>
                <a:gd name="T16" fmla="*/ 86884091 w 25"/>
                <a:gd name="T17" fmla="*/ 115992792 h 21"/>
                <a:gd name="T18" fmla="*/ 123219528 w 25"/>
                <a:gd name="T19" fmla="*/ 37689609 h 21"/>
                <a:gd name="T20" fmla="*/ 161967636 w 25"/>
                <a:gd name="T21" fmla="*/ 65553321 h 21"/>
                <a:gd name="T22" fmla="*/ 161967636 w 25"/>
                <a:gd name="T23" fmla="*/ 65553321 h 21"/>
                <a:gd name="T24" fmla="*/ 186033951 w 25"/>
                <a:gd name="T25" fmla="*/ 37689609 h 21"/>
                <a:gd name="T26" fmla="*/ 234729216 w 25"/>
                <a:gd name="T27" fmla="*/ 103242929 h 21"/>
                <a:gd name="T28" fmla="*/ 273385943 w 25"/>
                <a:gd name="T29" fmla="*/ 128167020 h 21"/>
                <a:gd name="T30" fmla="*/ 234729216 w 25"/>
                <a:gd name="T31" fmla="*/ 168796090 h 21"/>
                <a:gd name="T32" fmla="*/ 186033951 w 25"/>
                <a:gd name="T33" fmla="*/ 128167020 h 21"/>
                <a:gd name="T34" fmla="*/ 222460119 w 25"/>
                <a:gd name="T35" fmla="*/ 103242929 h 21"/>
                <a:gd name="T36" fmla="*/ 147302881 w 25"/>
                <a:gd name="T37" fmla="*/ 193832275 h 21"/>
                <a:gd name="T38" fmla="*/ 273385943 w 25"/>
                <a:gd name="T39" fmla="*/ 156142661 h 21"/>
                <a:gd name="T40" fmla="*/ 309344891 w 25"/>
                <a:gd name="T41" fmla="*/ 65553321 h 21"/>
                <a:gd name="T42" fmla="*/ 273385943 w 25"/>
                <a:gd name="T43" fmla="*/ 12746479 h 21"/>
                <a:gd name="T44" fmla="*/ 210103619 w 25"/>
                <a:gd name="T45" fmla="*/ 0 h 21"/>
                <a:gd name="T46" fmla="*/ 198302392 w 25"/>
                <a:gd name="T47" fmla="*/ 12746479 h 21"/>
                <a:gd name="T48" fmla="*/ 261117496 w 25"/>
                <a:gd name="T49" fmla="*/ 24921365 h 21"/>
                <a:gd name="T50" fmla="*/ 297543665 w 25"/>
                <a:gd name="T51" fmla="*/ 77839478 h 21"/>
                <a:gd name="T52" fmla="*/ 261117496 w 25"/>
                <a:gd name="T53" fmla="*/ 143392798 h 21"/>
                <a:gd name="T54" fmla="*/ 161967636 w 25"/>
                <a:gd name="T55" fmla="*/ 181081589 h 21"/>
                <a:gd name="T56" fmla="*/ 210103619 w 25"/>
                <a:gd name="T57" fmla="*/ 115992792 h 21"/>
                <a:gd name="T58" fmla="*/ 174236892 w 25"/>
                <a:gd name="T59" fmla="*/ 115992792 h 21"/>
                <a:gd name="T60" fmla="*/ 246544154 w 25"/>
                <a:gd name="T61" fmla="*/ 181081589 h 21"/>
                <a:gd name="T62" fmla="*/ 285187164 w 25"/>
                <a:gd name="T63" fmla="*/ 143392798 h 21"/>
                <a:gd name="T64" fmla="*/ 246544154 w 25"/>
                <a:gd name="T65" fmla="*/ 90495633 h 21"/>
                <a:gd name="T66" fmla="*/ 174236892 w 25"/>
                <a:gd name="T67" fmla="*/ 24921365 h 21"/>
                <a:gd name="T68" fmla="*/ 174236892 w 25"/>
                <a:gd name="T69" fmla="*/ 52806842 h 21"/>
                <a:gd name="T70" fmla="*/ 147302881 w 25"/>
                <a:gd name="T71" fmla="*/ 24921365 h 21"/>
                <a:gd name="T72" fmla="*/ 135487974 w 25"/>
                <a:gd name="T73" fmla="*/ 52806842 h 21"/>
                <a:gd name="T74" fmla="*/ 75083546 w 25"/>
                <a:gd name="T75" fmla="*/ 24921365 h 21"/>
                <a:gd name="T76" fmla="*/ 24066314 w 25"/>
                <a:gd name="T77" fmla="*/ 103242929 h 21"/>
                <a:gd name="T78" fmla="*/ 111418307 w 25"/>
                <a:gd name="T79" fmla="*/ 259385590 h 21"/>
                <a:gd name="T80" fmla="*/ 75083546 w 25"/>
                <a:gd name="T81" fmla="*/ 168796090 h 21"/>
                <a:gd name="T82" fmla="*/ 62814423 w 25"/>
                <a:gd name="T83" fmla="*/ 193832275 h 21"/>
                <a:gd name="T84" fmla="*/ 111418307 w 25"/>
                <a:gd name="T85" fmla="*/ 168796090 h 21"/>
                <a:gd name="T86" fmla="*/ 12268442 w 25"/>
                <a:gd name="T87" fmla="*/ 259385590 h 21"/>
                <a:gd name="T88" fmla="*/ 62814423 w 25"/>
                <a:gd name="T89" fmla="*/ 103242929 h 21"/>
                <a:gd name="T90" fmla="*/ 111418307 w 25"/>
                <a:gd name="T91" fmla="*/ 24921365 h 21"/>
                <a:gd name="T92" fmla="*/ 198302392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8" y="0"/>
                  </a:ln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4" y="1"/>
                    <a:pt x="4" y="6"/>
                    <a:pt x="4" y="7"/>
                  </a:cubicBezTo>
                  <a:cubicBezTo>
                    <a:pt x="3" y="7"/>
                    <a:pt x="0" y="7"/>
                    <a:pt x="0" y="7"/>
                  </a:cubicBezTo>
                  <a:lnTo>
                    <a:pt x="0" y="21"/>
                  </a:lnTo>
                  <a:lnTo>
                    <a:pt x="10" y="21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7" y="16"/>
                  </a:lnTo>
                  <a:cubicBezTo>
                    <a:pt x="7" y="16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5"/>
                    <a:pt x="8" y="18"/>
                    <a:pt x="8" y="19"/>
                  </a:cubicBezTo>
                  <a:cubicBezTo>
                    <a:pt x="7" y="19"/>
                    <a:pt x="4" y="19"/>
                    <a:pt x="3" y="19"/>
                  </a:cubicBezTo>
                  <a:cubicBezTo>
                    <a:pt x="3" y="18"/>
                    <a:pt x="3" y="10"/>
                    <a:pt x="3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7" y="9"/>
                    <a:pt x="7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5" y="5"/>
                  </a:lnTo>
                  <a:cubicBezTo>
                    <a:pt x="15" y="5"/>
                    <a:pt x="15" y="4"/>
                    <a:pt x="15" y="3"/>
                  </a:cubicBezTo>
                  <a:cubicBezTo>
                    <a:pt x="16" y="3"/>
                    <a:pt x="19" y="3"/>
                    <a:pt x="19" y="3"/>
                  </a:cubicBezTo>
                  <a:cubicBezTo>
                    <a:pt x="19" y="4"/>
                    <a:pt x="19" y="8"/>
                    <a:pt x="19" y="8"/>
                  </a:cubicBezTo>
                  <a:cubicBezTo>
                    <a:pt x="19" y="8"/>
                    <a:pt x="22" y="8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6" y="13"/>
                    <a:pt x="15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6" y="10"/>
                    <a:pt x="18" y="10"/>
                    <a:pt x="18" y="10"/>
                  </a:cubicBezTo>
                  <a:lnTo>
                    <a:pt x="18" y="8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22" y="15"/>
                  </a:lnTo>
                  <a:cubicBezTo>
                    <a:pt x="22" y="15"/>
                    <a:pt x="22" y="13"/>
                    <a:pt x="22" y="12"/>
                  </a:cubicBezTo>
                  <a:cubicBezTo>
                    <a:pt x="23" y="12"/>
                    <a:pt x="25" y="12"/>
                    <a:pt x="25" y="12"/>
                  </a:cubicBezTo>
                  <a:lnTo>
                    <a:pt x="25" y="5"/>
                  </a:lnTo>
                  <a:cubicBezTo>
                    <a:pt x="25" y="5"/>
                    <a:pt x="23" y="5"/>
                    <a:pt x="22" y="5"/>
                  </a:cubicBezTo>
                  <a:cubicBezTo>
                    <a:pt x="22" y="5"/>
                    <a:pt x="22" y="1"/>
                    <a:pt x="22" y="1"/>
                  </a:cubicBezTo>
                  <a:cubicBezTo>
                    <a:pt x="22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20" y="2"/>
                    <a:pt x="21" y="2"/>
                  </a:cubicBezTo>
                  <a:cubicBezTo>
                    <a:pt x="21" y="2"/>
                    <a:pt x="21" y="6"/>
                    <a:pt x="21" y="6"/>
                  </a:cubicBezTo>
                  <a:cubicBezTo>
                    <a:pt x="21" y="6"/>
                    <a:pt x="23" y="6"/>
                    <a:pt x="24" y="6"/>
                  </a:cubicBezTo>
                  <a:cubicBezTo>
                    <a:pt x="24" y="7"/>
                    <a:pt x="24" y="10"/>
                    <a:pt x="24" y="11"/>
                  </a:cubicBezTo>
                  <a:cubicBezTo>
                    <a:pt x="23" y="11"/>
                    <a:pt x="21" y="11"/>
                    <a:pt x="21" y="11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0" y="14"/>
                    <a:pt x="14" y="14"/>
                    <a:pt x="13" y="14"/>
                  </a:cubicBezTo>
                  <a:cubicBezTo>
                    <a:pt x="13" y="13"/>
                    <a:pt x="13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4" y="9"/>
                    <a:pt x="14" y="9"/>
                  </a:cubicBezTo>
                  <a:lnTo>
                    <a:pt x="14" y="14"/>
                  </a:lnTo>
                  <a:lnTo>
                    <a:pt x="20" y="14"/>
                  </a:lnTo>
                  <a:cubicBezTo>
                    <a:pt x="20" y="14"/>
                    <a:pt x="20" y="11"/>
                    <a:pt x="20" y="11"/>
                  </a:cubicBezTo>
                  <a:cubicBezTo>
                    <a:pt x="21" y="11"/>
                    <a:pt x="23" y="11"/>
                    <a:pt x="23" y="11"/>
                  </a:cubicBezTo>
                  <a:lnTo>
                    <a:pt x="23" y="7"/>
                  </a:lnTo>
                  <a:cubicBezTo>
                    <a:pt x="23" y="7"/>
                    <a:pt x="21" y="7"/>
                    <a:pt x="20" y="7"/>
                  </a:cubicBezTo>
                  <a:cubicBezTo>
                    <a:pt x="20" y="6"/>
                    <a:pt x="20" y="2"/>
                    <a:pt x="20" y="2"/>
                  </a:cubicBezTo>
                  <a:lnTo>
                    <a:pt x="14" y="2"/>
                  </a:lnTo>
                  <a:cubicBezTo>
                    <a:pt x="14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6" y="2"/>
                  </a:lnTo>
                  <a:cubicBezTo>
                    <a:pt x="6" y="2"/>
                    <a:pt x="6" y="7"/>
                    <a:pt x="6" y="8"/>
                  </a:cubicBezTo>
                  <a:cubicBezTo>
                    <a:pt x="5" y="8"/>
                    <a:pt x="2" y="8"/>
                    <a:pt x="2" y="8"/>
                  </a:cubicBezTo>
                  <a:lnTo>
                    <a:pt x="2" y="20"/>
                  </a:lnTo>
                  <a:lnTo>
                    <a:pt x="9" y="20"/>
                  </a:lnTo>
                  <a:lnTo>
                    <a:pt x="9" y="13"/>
                  </a:lnTo>
                  <a:lnTo>
                    <a:pt x="6" y="13"/>
                  </a:lnTo>
                  <a:cubicBezTo>
                    <a:pt x="6" y="13"/>
                    <a:pt x="6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6" y="13"/>
                    <a:pt x="9" y="13"/>
                    <a:pt x="9" y="13"/>
                  </a:cubicBezTo>
                  <a:cubicBezTo>
                    <a:pt x="9" y="13"/>
                    <a:pt x="9" y="19"/>
                    <a:pt x="9" y="20"/>
                  </a:cubicBezTo>
                  <a:cubicBezTo>
                    <a:pt x="8" y="20"/>
                    <a:pt x="2" y="20"/>
                    <a:pt x="1" y="20"/>
                  </a:cubicBezTo>
                  <a:cubicBezTo>
                    <a:pt x="1" y="19"/>
                    <a:pt x="1" y="8"/>
                    <a:pt x="1" y="8"/>
                  </a:cubicBezTo>
                  <a:cubicBezTo>
                    <a:pt x="2" y="8"/>
                    <a:pt x="5" y="8"/>
                    <a:pt x="5" y="8"/>
                  </a:cubicBezTo>
                  <a:cubicBezTo>
                    <a:pt x="5" y="8"/>
                    <a:pt x="5" y="2"/>
                    <a:pt x="5" y="2"/>
                  </a:cubicBezTo>
                  <a:cubicBezTo>
                    <a:pt x="6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110"/>
            <p:cNvSpPr>
              <a:spLocks noEditPoints="1"/>
            </p:cNvSpPr>
            <p:nvPr userDrawn="1"/>
          </p:nvSpPr>
          <p:spPr bwMode="auto">
            <a:xfrm>
              <a:off x="2060" y="2703"/>
              <a:ext cx="128" cy="139"/>
            </a:xfrm>
            <a:custGeom>
              <a:avLst/>
              <a:gdLst>
                <a:gd name="T0" fmla="*/ 123219528 w 25"/>
                <a:gd name="T1" fmla="*/ 0 h 27"/>
                <a:gd name="T2" fmla="*/ 246544154 w 25"/>
                <a:gd name="T3" fmla="*/ 144522537 h 27"/>
                <a:gd name="T4" fmla="*/ 186033951 w 25"/>
                <a:gd name="T5" fmla="*/ 66126295 h 27"/>
                <a:gd name="T6" fmla="*/ 210103619 w 25"/>
                <a:gd name="T7" fmla="*/ 104085568 h 27"/>
                <a:gd name="T8" fmla="*/ 161967636 w 25"/>
                <a:gd name="T9" fmla="*/ 116934455 h 27"/>
                <a:gd name="T10" fmla="*/ 273385943 w 25"/>
                <a:gd name="T11" fmla="*/ 37959433 h 27"/>
                <a:gd name="T12" fmla="*/ 198302392 w 25"/>
                <a:gd name="T13" fmla="*/ 195420785 h 27"/>
                <a:gd name="T14" fmla="*/ 111418307 w 25"/>
                <a:gd name="T15" fmla="*/ 261546920 h 27"/>
                <a:gd name="T16" fmla="*/ 62814423 w 25"/>
                <a:gd name="T17" fmla="*/ 314846825 h 27"/>
                <a:gd name="T18" fmla="*/ 24066314 w 25"/>
                <a:gd name="T19" fmla="*/ 157367213 h 27"/>
                <a:gd name="T20" fmla="*/ 86884091 w 25"/>
                <a:gd name="T21" fmla="*/ 208265430 h 27"/>
                <a:gd name="T22" fmla="*/ 86884091 w 25"/>
                <a:gd name="T23" fmla="*/ 170215410 h 27"/>
                <a:gd name="T24" fmla="*/ 48153155 w 25"/>
                <a:gd name="T25" fmla="*/ 236341576 h 27"/>
                <a:gd name="T26" fmla="*/ 123219528 w 25"/>
                <a:gd name="T27" fmla="*/ 129779131 h 27"/>
                <a:gd name="T28" fmla="*/ 0 w 25"/>
                <a:gd name="T29" fmla="*/ 327582623 h 27"/>
                <a:gd name="T30" fmla="*/ 62814423 w 25"/>
                <a:gd name="T31" fmla="*/ 353272613 h 27"/>
                <a:gd name="T32" fmla="*/ 147302881 w 25"/>
                <a:gd name="T33" fmla="*/ 274300978 h 27"/>
                <a:gd name="T34" fmla="*/ 161967636 w 25"/>
                <a:gd name="T35" fmla="*/ 236341576 h 27"/>
                <a:gd name="T36" fmla="*/ 210103619 w 25"/>
                <a:gd name="T37" fmla="*/ 236341576 h 27"/>
                <a:gd name="T38" fmla="*/ 309344891 w 25"/>
                <a:gd name="T39" fmla="*/ 144522537 h 27"/>
                <a:gd name="T40" fmla="*/ 297543665 w 25"/>
                <a:gd name="T41" fmla="*/ 0 h 27"/>
                <a:gd name="T42" fmla="*/ 285187164 w 25"/>
                <a:gd name="T43" fmla="*/ 129779131 h 27"/>
                <a:gd name="T44" fmla="*/ 147302881 w 25"/>
                <a:gd name="T45" fmla="*/ 223496900 h 27"/>
                <a:gd name="T46" fmla="*/ 135487974 w 25"/>
                <a:gd name="T47" fmla="*/ 274300978 h 27"/>
                <a:gd name="T48" fmla="*/ 12268442 w 25"/>
                <a:gd name="T49" fmla="*/ 314846825 h 27"/>
                <a:gd name="T50" fmla="*/ 99149860 w 25"/>
                <a:gd name="T51" fmla="*/ 144522537 h 27"/>
                <a:gd name="T52" fmla="*/ 62814423 w 25"/>
                <a:gd name="T53" fmla="*/ 223496900 h 27"/>
                <a:gd name="T54" fmla="*/ 62814423 w 25"/>
                <a:gd name="T55" fmla="*/ 183060750 h 27"/>
                <a:gd name="T56" fmla="*/ 99149860 w 25"/>
                <a:gd name="T57" fmla="*/ 223496900 h 27"/>
                <a:gd name="T58" fmla="*/ 12268442 w 25"/>
                <a:gd name="T59" fmla="*/ 144522537 h 27"/>
                <a:gd name="T60" fmla="*/ 24066314 w 25"/>
                <a:gd name="T61" fmla="*/ 314846825 h 27"/>
                <a:gd name="T62" fmla="*/ 75083546 w 25"/>
                <a:gd name="T63" fmla="*/ 327582623 h 27"/>
                <a:gd name="T64" fmla="*/ 123219528 w 25"/>
                <a:gd name="T65" fmla="*/ 274300978 h 27"/>
                <a:gd name="T66" fmla="*/ 198302392 w 25"/>
                <a:gd name="T67" fmla="*/ 208265430 h 27"/>
                <a:gd name="T68" fmla="*/ 285187164 w 25"/>
                <a:gd name="T69" fmla="*/ 129779131 h 27"/>
                <a:gd name="T70" fmla="*/ 147302881 w 25"/>
                <a:gd name="T71" fmla="*/ 25208896 h 27"/>
                <a:gd name="T72" fmla="*/ 234729216 w 25"/>
                <a:gd name="T73" fmla="*/ 129779131 h 27"/>
                <a:gd name="T74" fmla="*/ 198302392 w 25"/>
                <a:gd name="T75" fmla="*/ 91240918 h 27"/>
                <a:gd name="T76" fmla="*/ 234729216 w 25"/>
                <a:gd name="T77" fmla="*/ 78970945 h 27"/>
                <a:gd name="T78" fmla="*/ 135487974 w 25"/>
                <a:gd name="T79" fmla="*/ 129779131 h 27"/>
                <a:gd name="T80" fmla="*/ 285187164 w 25"/>
                <a:gd name="T81" fmla="*/ 1284467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24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8"/>
                  </a:lnTo>
                  <a:cubicBezTo>
                    <a:pt x="15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4" y="9"/>
                    <a:pt x="13" y="9"/>
                  </a:cubicBezTo>
                  <a:cubicBezTo>
                    <a:pt x="13" y="8"/>
                    <a:pt x="13" y="4"/>
                    <a:pt x="13" y="3"/>
                  </a:cubicBezTo>
                  <a:cubicBezTo>
                    <a:pt x="14" y="3"/>
                    <a:pt x="21" y="3"/>
                    <a:pt x="22" y="3"/>
                  </a:cubicBezTo>
                  <a:cubicBezTo>
                    <a:pt x="22" y="4"/>
                    <a:pt x="22" y="10"/>
                    <a:pt x="22" y="10"/>
                  </a:cubicBezTo>
                  <a:cubicBezTo>
                    <a:pt x="21" y="10"/>
                    <a:pt x="17" y="14"/>
                    <a:pt x="16" y="15"/>
                  </a:cubicBezTo>
                  <a:cubicBezTo>
                    <a:pt x="15" y="15"/>
                    <a:pt x="12" y="14"/>
                    <a:pt x="11" y="16"/>
                  </a:cubicBezTo>
                  <a:cubicBezTo>
                    <a:pt x="10" y="17"/>
                    <a:pt x="9" y="19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6" y="24"/>
                    <a:pt x="5" y="24"/>
                  </a:cubicBezTo>
                  <a:cubicBezTo>
                    <a:pt x="5" y="24"/>
                    <a:pt x="3" y="23"/>
                    <a:pt x="2" y="23"/>
                  </a:cubicBezTo>
                  <a:cubicBezTo>
                    <a:pt x="2" y="22"/>
                    <a:pt x="2" y="13"/>
                    <a:pt x="2" y="12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3"/>
                  </a:cubicBezTo>
                  <a:lnTo>
                    <a:pt x="4" y="13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25"/>
                  </a:lnTo>
                  <a:cubicBezTo>
                    <a:pt x="2" y="25"/>
                    <a:pt x="4" y="26"/>
                    <a:pt x="5" y="27"/>
                  </a:cubicBezTo>
                  <a:lnTo>
                    <a:pt x="12" y="21"/>
                  </a:lnTo>
                  <a:cubicBezTo>
                    <a:pt x="12" y="21"/>
                    <a:pt x="11" y="19"/>
                    <a:pt x="13" y="18"/>
                  </a:cubicBezTo>
                  <a:cubicBezTo>
                    <a:pt x="14" y="16"/>
                    <a:pt x="15" y="17"/>
                    <a:pt x="16" y="17"/>
                  </a:cubicBezTo>
                  <a:lnTo>
                    <a:pt x="17" y="18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24" y="0"/>
                  </a:lnTo>
                  <a:close/>
                  <a:moveTo>
                    <a:pt x="23" y="1"/>
                  </a:moveTo>
                  <a:cubicBezTo>
                    <a:pt x="23" y="2"/>
                    <a:pt x="23" y="10"/>
                    <a:pt x="23" y="10"/>
                  </a:cubicBezTo>
                  <a:cubicBezTo>
                    <a:pt x="23" y="11"/>
                    <a:pt x="17" y="16"/>
                    <a:pt x="17" y="16"/>
                  </a:cubicBezTo>
                  <a:cubicBezTo>
                    <a:pt x="16" y="16"/>
                    <a:pt x="14" y="15"/>
                    <a:pt x="12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6" y="25"/>
                    <a:pt x="5" y="26"/>
                  </a:cubicBezTo>
                  <a:cubicBezTo>
                    <a:pt x="4" y="25"/>
                    <a:pt x="2" y="24"/>
                    <a:pt x="1" y="24"/>
                  </a:cubicBezTo>
                  <a:cubicBezTo>
                    <a:pt x="1" y="23"/>
                    <a:pt x="1" y="12"/>
                    <a:pt x="1" y="11"/>
                  </a:cubicBezTo>
                  <a:cubicBezTo>
                    <a:pt x="2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7"/>
                    <a:pt x="5" y="17"/>
                  </a:cubicBezTo>
                  <a:lnTo>
                    <a:pt x="8" y="17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1" y="24"/>
                  </a:lnTo>
                  <a:lnTo>
                    <a:pt x="2" y="24"/>
                  </a:lnTo>
                  <a:cubicBezTo>
                    <a:pt x="3" y="24"/>
                    <a:pt x="5" y="25"/>
                    <a:pt x="5" y="25"/>
                  </a:cubicBezTo>
                  <a:lnTo>
                    <a:pt x="6" y="25"/>
                  </a:lnTo>
                  <a:lnTo>
                    <a:pt x="11" y="21"/>
                  </a:lnTo>
                  <a:lnTo>
                    <a:pt x="10" y="21"/>
                  </a:lnTo>
                  <a:cubicBezTo>
                    <a:pt x="10" y="20"/>
                    <a:pt x="10" y="18"/>
                    <a:pt x="11" y="17"/>
                  </a:cubicBezTo>
                  <a:cubicBezTo>
                    <a:pt x="13" y="15"/>
                    <a:pt x="16" y="16"/>
                    <a:pt x="16" y="16"/>
                  </a:cubicBezTo>
                  <a:lnTo>
                    <a:pt x="17" y="16"/>
                  </a:lnTo>
                  <a:lnTo>
                    <a:pt x="23" y="10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19" y="10"/>
                  </a:lnTo>
                  <a:lnTo>
                    <a:pt x="19" y="7"/>
                  </a:lnTo>
                  <a:cubicBezTo>
                    <a:pt x="19" y="7"/>
                    <a:pt x="17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8" y="10"/>
                    <a:pt x="12" y="10"/>
                    <a:pt x="11" y="10"/>
                  </a:cubicBezTo>
                  <a:cubicBezTo>
                    <a:pt x="11" y="9"/>
                    <a:pt x="11" y="2"/>
                    <a:pt x="11" y="1"/>
                  </a:cubicBezTo>
                  <a:cubicBezTo>
                    <a:pt x="12" y="1"/>
                    <a:pt x="22" y="1"/>
                    <a:pt x="2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Rectangle 111"/>
            <p:cNvSpPr>
              <a:spLocks noChangeArrowheads="1"/>
            </p:cNvSpPr>
            <p:nvPr userDrawn="1"/>
          </p:nvSpPr>
          <p:spPr bwMode="auto">
            <a:xfrm>
              <a:off x="2342" y="2819"/>
              <a:ext cx="1268" cy="6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71" name="Rectangle 112"/>
            <p:cNvSpPr>
              <a:spLocks noChangeArrowheads="1"/>
            </p:cNvSpPr>
            <p:nvPr userDrawn="1"/>
          </p:nvSpPr>
          <p:spPr bwMode="auto">
            <a:xfrm>
              <a:off x="2342" y="2805"/>
              <a:ext cx="1268" cy="1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72" name="Rectangle 113"/>
            <p:cNvSpPr>
              <a:spLocks noChangeArrowheads="1"/>
            </p:cNvSpPr>
            <p:nvPr userDrawn="1"/>
          </p:nvSpPr>
          <p:spPr bwMode="auto">
            <a:xfrm>
              <a:off x="2123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73" name="Rectangle 114"/>
            <p:cNvSpPr>
              <a:spLocks noChangeArrowheads="1"/>
            </p:cNvSpPr>
            <p:nvPr userDrawn="1"/>
          </p:nvSpPr>
          <p:spPr bwMode="auto">
            <a:xfrm>
              <a:off x="2108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74" name="Rectangle 115"/>
            <p:cNvSpPr>
              <a:spLocks noChangeArrowheads="1"/>
            </p:cNvSpPr>
            <p:nvPr userDrawn="1"/>
          </p:nvSpPr>
          <p:spPr bwMode="auto">
            <a:xfrm>
              <a:off x="3819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2075" name="Rectangle 116"/>
            <p:cNvSpPr>
              <a:spLocks noChangeArrowheads="1"/>
            </p:cNvSpPr>
            <p:nvPr userDrawn="1"/>
          </p:nvSpPr>
          <p:spPr bwMode="auto">
            <a:xfrm>
              <a:off x="3835" y="1922"/>
              <a:ext cx="11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3100" name="Freeform 117"/>
            <p:cNvSpPr>
              <a:spLocks noEditPoints="1"/>
            </p:cNvSpPr>
            <p:nvPr userDrawn="1"/>
          </p:nvSpPr>
          <p:spPr bwMode="auto">
            <a:xfrm>
              <a:off x="3605" y="2759"/>
              <a:ext cx="128" cy="112"/>
            </a:xfrm>
            <a:custGeom>
              <a:avLst/>
              <a:gdLst>
                <a:gd name="T0" fmla="*/ 86884091 w 25"/>
                <a:gd name="T1" fmla="*/ 0 h 22"/>
                <a:gd name="T2" fmla="*/ 12268442 w 25"/>
                <a:gd name="T3" fmla="*/ 34295530 h 22"/>
                <a:gd name="T4" fmla="*/ 0 w 25"/>
                <a:gd name="T5" fmla="*/ 82604185 h 22"/>
                <a:gd name="T6" fmla="*/ 12268442 w 25"/>
                <a:gd name="T7" fmla="*/ 174595425 h 22"/>
                <a:gd name="T8" fmla="*/ 99149860 w 25"/>
                <a:gd name="T9" fmla="*/ 222904080 h 22"/>
                <a:gd name="T10" fmla="*/ 309344891 w 25"/>
                <a:gd name="T11" fmla="*/ 257199452 h 22"/>
                <a:gd name="T12" fmla="*/ 174236892 w 25"/>
                <a:gd name="T13" fmla="*/ 151649756 h 22"/>
                <a:gd name="T14" fmla="*/ 234729216 w 25"/>
                <a:gd name="T15" fmla="*/ 211205609 h 22"/>
                <a:gd name="T16" fmla="*/ 210103619 w 25"/>
                <a:gd name="T17" fmla="*/ 185859265 h 22"/>
                <a:gd name="T18" fmla="*/ 273385943 w 25"/>
                <a:gd name="T19" fmla="*/ 174595425 h 22"/>
                <a:gd name="T20" fmla="*/ 135487974 w 25"/>
                <a:gd name="T21" fmla="*/ 222904080 h 22"/>
                <a:gd name="T22" fmla="*/ 48153155 w 25"/>
                <a:gd name="T23" fmla="*/ 185859265 h 22"/>
                <a:gd name="T24" fmla="*/ 75083546 w 25"/>
                <a:gd name="T25" fmla="*/ 162896827 h 22"/>
                <a:gd name="T26" fmla="*/ 48153155 w 25"/>
                <a:gd name="T27" fmla="*/ 128601449 h 22"/>
                <a:gd name="T28" fmla="*/ 75083546 w 25"/>
                <a:gd name="T29" fmla="*/ 105549701 h 22"/>
                <a:gd name="T30" fmla="*/ 48153155 w 25"/>
                <a:gd name="T31" fmla="*/ 57343185 h 22"/>
                <a:gd name="T32" fmla="*/ 123219528 w 25"/>
                <a:gd name="T33" fmla="*/ 34295530 h 22"/>
                <a:gd name="T34" fmla="*/ 147302881 w 25"/>
                <a:gd name="T35" fmla="*/ 71254298 h 22"/>
                <a:gd name="T36" fmla="*/ 198302392 w 25"/>
                <a:gd name="T37" fmla="*/ 105549701 h 22"/>
                <a:gd name="T38" fmla="*/ 147302881 w 25"/>
                <a:gd name="T39" fmla="*/ 71254298 h 22"/>
                <a:gd name="T40" fmla="*/ 123219528 w 25"/>
                <a:gd name="T41" fmla="*/ 140299895 h 22"/>
                <a:gd name="T42" fmla="*/ 222460119 w 25"/>
                <a:gd name="T43" fmla="*/ 34295530 h 22"/>
                <a:gd name="T44" fmla="*/ 174236892 w 25"/>
                <a:gd name="T45" fmla="*/ 0 h 22"/>
                <a:gd name="T46" fmla="*/ 161967636 w 25"/>
                <a:gd name="T47" fmla="*/ 11263840 h 22"/>
                <a:gd name="T48" fmla="*/ 210103619 w 25"/>
                <a:gd name="T49" fmla="*/ 45993976 h 22"/>
                <a:gd name="T50" fmla="*/ 135487974 w 25"/>
                <a:gd name="T51" fmla="*/ 128601449 h 22"/>
                <a:gd name="T52" fmla="*/ 135487974 w 25"/>
                <a:gd name="T53" fmla="*/ 82604185 h 22"/>
                <a:gd name="T54" fmla="*/ 210103619 w 25"/>
                <a:gd name="T55" fmla="*/ 117336810 h 22"/>
                <a:gd name="T56" fmla="*/ 161967636 w 25"/>
                <a:gd name="T57" fmla="*/ 57343185 h 22"/>
                <a:gd name="T58" fmla="*/ 99149860 w 25"/>
                <a:gd name="T59" fmla="*/ 23048302 h 22"/>
                <a:gd name="T60" fmla="*/ 36334756 w 25"/>
                <a:gd name="T61" fmla="*/ 57343185 h 22"/>
                <a:gd name="T62" fmla="*/ 62814423 w 25"/>
                <a:gd name="T63" fmla="*/ 117336810 h 22"/>
                <a:gd name="T64" fmla="*/ 36334756 w 25"/>
                <a:gd name="T65" fmla="*/ 117336810 h 22"/>
                <a:gd name="T66" fmla="*/ 62814423 w 25"/>
                <a:gd name="T67" fmla="*/ 140299895 h 22"/>
                <a:gd name="T68" fmla="*/ 36334756 w 25"/>
                <a:gd name="T69" fmla="*/ 151649756 h 22"/>
                <a:gd name="T70" fmla="*/ 123219528 w 25"/>
                <a:gd name="T71" fmla="*/ 199855620 h 22"/>
                <a:gd name="T72" fmla="*/ 297543665 w 25"/>
                <a:gd name="T73" fmla="*/ 234151151 h 22"/>
                <a:gd name="T74" fmla="*/ 198302392 w 25"/>
                <a:gd name="T75" fmla="*/ 162896827 h 22"/>
                <a:gd name="T76" fmla="*/ 222460119 w 25"/>
                <a:gd name="T77" fmla="*/ 199855620 h 22"/>
                <a:gd name="T78" fmla="*/ 186033951 w 25"/>
                <a:gd name="T79" fmla="*/ 211205609 h 22"/>
                <a:gd name="T80" fmla="*/ 297543665 w 25"/>
                <a:gd name="T81" fmla="*/ 162896827 h 22"/>
                <a:gd name="T82" fmla="*/ 123219528 w 25"/>
                <a:gd name="T83" fmla="*/ 245934971 h 22"/>
                <a:gd name="T84" fmla="*/ 36334756 w 25"/>
                <a:gd name="T85" fmla="*/ 211205609 h 22"/>
                <a:gd name="T86" fmla="*/ 12268442 w 25"/>
                <a:gd name="T87" fmla="*/ 174595425 h 22"/>
                <a:gd name="T88" fmla="*/ 36334756 w 25"/>
                <a:gd name="T89" fmla="*/ 94302631 h 22"/>
                <a:gd name="T90" fmla="*/ 99149860 w 25"/>
                <a:gd name="T91" fmla="*/ 45993976 h 22"/>
                <a:gd name="T92" fmla="*/ 161967636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lnTo>
                    <a:pt x="7" y="0"/>
                  </a:lnTo>
                  <a:cubicBezTo>
                    <a:pt x="7" y="0"/>
                    <a:pt x="7" y="2"/>
                    <a:pt x="7" y="3"/>
                  </a:cubicBezTo>
                  <a:cubicBezTo>
                    <a:pt x="6" y="3"/>
                    <a:pt x="1" y="3"/>
                    <a:pt x="1" y="3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lnTo>
                    <a:pt x="0" y="15"/>
                  </a:lnTo>
                  <a:cubicBezTo>
                    <a:pt x="0" y="15"/>
                    <a:pt x="1" y="15"/>
                    <a:pt x="1" y="15"/>
                  </a:cubicBezTo>
                  <a:cubicBezTo>
                    <a:pt x="1" y="16"/>
                    <a:pt x="1" y="19"/>
                    <a:pt x="1" y="19"/>
                  </a:cubicBezTo>
                  <a:cubicBezTo>
                    <a:pt x="1" y="19"/>
                    <a:pt x="7" y="19"/>
                    <a:pt x="8" y="19"/>
                  </a:cubicBezTo>
                  <a:cubicBezTo>
                    <a:pt x="8" y="19"/>
                    <a:pt x="8" y="22"/>
                    <a:pt x="8" y="22"/>
                  </a:cubicBezTo>
                  <a:lnTo>
                    <a:pt x="25" y="22"/>
                  </a:lnTo>
                  <a:lnTo>
                    <a:pt x="2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19" y="18"/>
                  </a:lnTo>
                  <a:lnTo>
                    <a:pt x="19" y="16"/>
                  </a:ln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22" y="15"/>
                    <a:pt x="22" y="15"/>
                  </a:cubicBezTo>
                  <a:cubicBezTo>
                    <a:pt x="22" y="16"/>
                    <a:pt x="22" y="19"/>
                    <a:pt x="22" y="19"/>
                  </a:cubicBezTo>
                  <a:cubicBezTo>
                    <a:pt x="22" y="19"/>
                    <a:pt x="12" y="19"/>
                    <a:pt x="11" y="19"/>
                  </a:cubicBezTo>
                  <a:cubicBezTo>
                    <a:pt x="11" y="19"/>
                    <a:pt x="11" y="16"/>
                    <a:pt x="11" y="16"/>
                  </a:cubicBezTo>
                  <a:cubicBezTo>
                    <a:pt x="11" y="16"/>
                    <a:pt x="5" y="16"/>
                    <a:pt x="4" y="16"/>
                  </a:cubicBezTo>
                  <a:cubicBezTo>
                    <a:pt x="4" y="16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lnTo>
                    <a:pt x="6" y="11"/>
                  </a:lnTo>
                  <a:cubicBezTo>
                    <a:pt x="6" y="11"/>
                    <a:pt x="5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lnTo>
                    <a:pt x="6" y="9"/>
                  </a:lnTo>
                  <a:cubicBezTo>
                    <a:pt x="6" y="9"/>
                    <a:pt x="5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5" y="5"/>
                    <a:pt x="10" y="5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5" y="6"/>
                    <a:pt x="16" y="6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12" y="8"/>
                    <a:pt x="12" y="6"/>
                    <a:pt x="12" y="6"/>
                  </a:cubicBezTo>
                  <a:lnTo>
                    <a:pt x="10" y="6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18" y="3"/>
                  </a:lnTo>
                  <a:cubicBezTo>
                    <a:pt x="18" y="3"/>
                    <a:pt x="15" y="3"/>
                    <a:pt x="14" y="3"/>
                  </a:cubicBezTo>
                  <a:cubicBezTo>
                    <a:pt x="14" y="2"/>
                    <a:pt x="14" y="0"/>
                    <a:pt x="14" y="0"/>
                  </a:cubicBezTo>
                  <a:close/>
                  <a:moveTo>
                    <a:pt x="13" y="1"/>
                  </a:moveTo>
                  <a:cubicBezTo>
                    <a:pt x="13" y="2"/>
                    <a:pt x="13" y="4"/>
                    <a:pt x="13" y="4"/>
                  </a:cubicBezTo>
                  <a:cubicBezTo>
                    <a:pt x="13" y="4"/>
                    <a:pt x="16" y="4"/>
                    <a:pt x="17" y="4"/>
                  </a:cubicBezTo>
                  <a:cubicBezTo>
                    <a:pt x="17" y="5"/>
                    <a:pt x="17" y="10"/>
                    <a:pt x="17" y="11"/>
                  </a:cubicBezTo>
                  <a:cubicBezTo>
                    <a:pt x="16" y="11"/>
                    <a:pt x="11" y="11"/>
                    <a:pt x="11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1" y="10"/>
                  </a:cubicBezTo>
                  <a:lnTo>
                    <a:pt x="17" y="10"/>
                  </a:lnTo>
                  <a:lnTo>
                    <a:pt x="17" y="5"/>
                  </a:lnTo>
                  <a:cubicBezTo>
                    <a:pt x="17" y="5"/>
                    <a:pt x="14" y="5"/>
                    <a:pt x="13" y="5"/>
                  </a:cubicBezTo>
                  <a:cubicBezTo>
                    <a:pt x="13" y="4"/>
                    <a:pt x="13" y="2"/>
                    <a:pt x="13" y="2"/>
                  </a:cubicBezTo>
                  <a:lnTo>
                    <a:pt x="8" y="2"/>
                  </a:lnTo>
                  <a:cubicBezTo>
                    <a:pt x="8" y="2"/>
                    <a:pt x="8" y="4"/>
                    <a:pt x="8" y="5"/>
                  </a:cubicBezTo>
                  <a:cubicBezTo>
                    <a:pt x="8" y="5"/>
                    <a:pt x="3" y="5"/>
                    <a:pt x="3" y="5"/>
                  </a:cubicBezTo>
                  <a:lnTo>
                    <a:pt x="3" y="10"/>
                  </a:lnTo>
                  <a:cubicBezTo>
                    <a:pt x="3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lnTo>
                    <a:pt x="3" y="12"/>
                  </a:lnTo>
                  <a:cubicBezTo>
                    <a:pt x="3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3" y="13"/>
                    <a:pt x="3" y="13"/>
                  </a:cubicBezTo>
                  <a:lnTo>
                    <a:pt x="3" y="17"/>
                  </a:lnTo>
                  <a:cubicBezTo>
                    <a:pt x="3" y="17"/>
                    <a:pt x="9" y="17"/>
                    <a:pt x="10" y="17"/>
                  </a:cubicBezTo>
                  <a:cubicBezTo>
                    <a:pt x="10" y="18"/>
                    <a:pt x="10" y="20"/>
                    <a:pt x="10" y="20"/>
                  </a:cubicBezTo>
                  <a:lnTo>
                    <a:pt x="24" y="20"/>
                  </a:lnTo>
                  <a:lnTo>
                    <a:pt x="24" y="14"/>
                  </a:lnTo>
                  <a:lnTo>
                    <a:pt x="16" y="14"/>
                  </a:lnTo>
                  <a:lnTo>
                    <a:pt x="16" y="17"/>
                  </a:lnTo>
                  <a:cubicBezTo>
                    <a:pt x="16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4"/>
                    <a:pt x="23" y="14"/>
                    <a:pt x="24" y="14"/>
                  </a:cubicBezTo>
                  <a:cubicBezTo>
                    <a:pt x="24" y="15"/>
                    <a:pt x="24" y="20"/>
                    <a:pt x="24" y="21"/>
                  </a:cubicBezTo>
                  <a:cubicBezTo>
                    <a:pt x="23" y="21"/>
                    <a:pt x="10" y="21"/>
                    <a:pt x="10" y="21"/>
                  </a:cubicBezTo>
                  <a:cubicBezTo>
                    <a:pt x="10" y="20"/>
                    <a:pt x="10" y="18"/>
                    <a:pt x="10" y="18"/>
                  </a:cubicBezTo>
                  <a:cubicBezTo>
                    <a:pt x="10" y="18"/>
                    <a:pt x="3" y="18"/>
                    <a:pt x="3" y="18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1" y="9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5"/>
                    <a:pt x="3" y="4"/>
                  </a:cubicBezTo>
                  <a:cubicBezTo>
                    <a:pt x="3" y="4"/>
                    <a:pt x="8" y="4"/>
                    <a:pt x="8" y="4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9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118"/>
            <p:cNvSpPr>
              <a:spLocks noEditPoints="1"/>
            </p:cNvSpPr>
            <p:nvPr userDrawn="1"/>
          </p:nvSpPr>
          <p:spPr bwMode="auto">
            <a:xfrm>
              <a:off x="3698" y="2759"/>
              <a:ext cx="162" cy="108"/>
            </a:xfrm>
            <a:custGeom>
              <a:avLst/>
              <a:gdLst>
                <a:gd name="T0" fmla="*/ 0 w 32"/>
                <a:gd name="T1" fmla="*/ 0 h 21"/>
                <a:gd name="T2" fmla="*/ 144116774 w 32"/>
                <a:gd name="T3" fmla="*/ 156142661 h 21"/>
                <a:gd name="T4" fmla="*/ 65620378 w 32"/>
                <a:gd name="T5" fmla="*/ 52806842 h 21"/>
                <a:gd name="T6" fmla="*/ 100565601 w 32"/>
                <a:gd name="T7" fmla="*/ 103242929 h 21"/>
                <a:gd name="T8" fmla="*/ 111306261 w 32"/>
                <a:gd name="T9" fmla="*/ 77839478 h 21"/>
                <a:gd name="T10" fmla="*/ 32810508 w 32"/>
                <a:gd name="T11" fmla="*/ 128167020 h 21"/>
                <a:gd name="T12" fmla="*/ 133292689 w 32"/>
                <a:gd name="T13" fmla="*/ 37689609 h 21"/>
                <a:gd name="T14" fmla="*/ 187667305 w 32"/>
                <a:gd name="T15" fmla="*/ 103242929 h 21"/>
                <a:gd name="T16" fmla="*/ 266668823 w 32"/>
                <a:gd name="T17" fmla="*/ 168796090 h 21"/>
                <a:gd name="T18" fmla="*/ 299395911 w 32"/>
                <a:gd name="T19" fmla="*/ 246634910 h 21"/>
                <a:gd name="T20" fmla="*/ 154857440 w 32"/>
                <a:gd name="T21" fmla="*/ 193832275 h 21"/>
                <a:gd name="T22" fmla="*/ 198913735 w 32"/>
                <a:gd name="T23" fmla="*/ 206485041 h 21"/>
                <a:gd name="T24" fmla="*/ 176926645 w 32"/>
                <a:gd name="T25" fmla="*/ 233888431 h 21"/>
                <a:gd name="T26" fmla="*/ 220477818 w 32"/>
                <a:gd name="T27" fmla="*/ 168796090 h 21"/>
                <a:gd name="T28" fmla="*/ 133292689 w 32"/>
                <a:gd name="T29" fmla="*/ 271578045 h 21"/>
                <a:gd name="T30" fmla="*/ 321027092 w 32"/>
                <a:gd name="T31" fmla="*/ 271578045 h 21"/>
                <a:gd name="T32" fmla="*/ 353750794 w 32"/>
                <a:gd name="T33" fmla="*/ 218752977 h 21"/>
                <a:gd name="T34" fmla="*/ 266668823 w 32"/>
                <a:gd name="T35" fmla="*/ 143392798 h 21"/>
                <a:gd name="T36" fmla="*/ 220477818 w 32"/>
                <a:gd name="T37" fmla="*/ 90495633 h 21"/>
                <a:gd name="T38" fmla="*/ 220477818 w 32"/>
                <a:gd name="T39" fmla="*/ 77839478 h 21"/>
                <a:gd name="T40" fmla="*/ 133292689 w 32"/>
                <a:gd name="T41" fmla="*/ 0 h 21"/>
                <a:gd name="T42" fmla="*/ 209651141 w 32"/>
                <a:gd name="T43" fmla="*/ 90495633 h 21"/>
                <a:gd name="T44" fmla="*/ 220477818 w 32"/>
                <a:gd name="T45" fmla="*/ 143392798 h 21"/>
                <a:gd name="T46" fmla="*/ 332203164 w 32"/>
                <a:gd name="T47" fmla="*/ 218752977 h 21"/>
                <a:gd name="T48" fmla="*/ 144116774 w 32"/>
                <a:gd name="T49" fmla="*/ 271578045 h 21"/>
                <a:gd name="T50" fmla="*/ 209651141 w 32"/>
                <a:gd name="T51" fmla="*/ 181081589 h 21"/>
                <a:gd name="T52" fmla="*/ 144116774 w 32"/>
                <a:gd name="T53" fmla="*/ 181081589 h 21"/>
                <a:gd name="T54" fmla="*/ 310219997 w 32"/>
                <a:gd name="T55" fmla="*/ 259385590 h 21"/>
                <a:gd name="T56" fmla="*/ 321027092 w 32"/>
                <a:gd name="T57" fmla="*/ 218752977 h 21"/>
                <a:gd name="T58" fmla="*/ 266668823 w 32"/>
                <a:gd name="T59" fmla="*/ 156142661 h 21"/>
                <a:gd name="T60" fmla="*/ 220477818 w 32"/>
                <a:gd name="T61" fmla="*/ 143392798 h 21"/>
                <a:gd name="T62" fmla="*/ 198913735 w 32"/>
                <a:gd name="T63" fmla="*/ 90495633 h 21"/>
                <a:gd name="T64" fmla="*/ 21986422 w 32"/>
                <a:gd name="T65" fmla="*/ 24921365 h 21"/>
                <a:gd name="T66" fmla="*/ 122552023 w 32"/>
                <a:gd name="T67" fmla="*/ 143392798 h 21"/>
                <a:gd name="T68" fmla="*/ 89742178 w 32"/>
                <a:gd name="T69" fmla="*/ 65553321 h 21"/>
                <a:gd name="T70" fmla="*/ 89742178 w 32"/>
                <a:gd name="T71" fmla="*/ 90495633 h 21"/>
                <a:gd name="T72" fmla="*/ 133292689 w 32"/>
                <a:gd name="T73" fmla="*/ 65553321 h 21"/>
                <a:gd name="T74" fmla="*/ 21986422 w 32"/>
                <a:gd name="T75" fmla="*/ 143392798 h 21"/>
                <a:gd name="T76" fmla="*/ 133292689 w 32"/>
                <a:gd name="T77" fmla="*/ 12746479 h 21"/>
                <a:gd name="T78" fmla="*/ 209651141 w 32"/>
                <a:gd name="T79" fmla="*/ 218752977 h 21"/>
                <a:gd name="T80" fmla="*/ 187667305 w 32"/>
                <a:gd name="T81" fmla="*/ 218752977 h 21"/>
                <a:gd name="T82" fmla="*/ 209651141 w 32"/>
                <a:gd name="T83" fmla="*/ 218752977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1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9" y="8"/>
                  </a:ln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9" y="10"/>
                    <a:pt x="4" y="10"/>
                    <a:pt x="3" y="10"/>
                  </a:cubicBezTo>
                  <a:cubicBezTo>
                    <a:pt x="3" y="9"/>
                    <a:pt x="3" y="3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3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9" y="12"/>
                  </a:cubicBezTo>
                  <a:cubicBezTo>
                    <a:pt x="21" y="13"/>
                    <a:pt x="23" y="14"/>
                    <a:pt x="24" y="13"/>
                  </a:cubicBezTo>
                  <a:cubicBezTo>
                    <a:pt x="25" y="14"/>
                    <a:pt x="28" y="16"/>
                    <a:pt x="28" y="17"/>
                  </a:cubicBezTo>
                  <a:cubicBezTo>
                    <a:pt x="28" y="17"/>
                    <a:pt x="27" y="18"/>
                    <a:pt x="27" y="19"/>
                  </a:cubicBezTo>
                  <a:cubicBezTo>
                    <a:pt x="26" y="19"/>
                    <a:pt x="15" y="19"/>
                    <a:pt x="14" y="19"/>
                  </a:cubicBezTo>
                  <a:cubicBezTo>
                    <a:pt x="14" y="19"/>
                    <a:pt x="14" y="16"/>
                    <a:pt x="14" y="15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6" y="16"/>
                    <a:pt x="16" y="16"/>
                  </a:cubicBezTo>
                  <a:lnTo>
                    <a:pt x="16" y="18"/>
                  </a:lnTo>
                  <a:lnTo>
                    <a:pt x="20" y="1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29" y="21"/>
                  </a:lnTo>
                  <a:cubicBezTo>
                    <a:pt x="29" y="20"/>
                    <a:pt x="31" y="18"/>
                    <a:pt x="31" y="17"/>
                  </a:cubicBezTo>
                  <a:lnTo>
                    <a:pt x="32" y="17"/>
                  </a:lnTo>
                  <a:lnTo>
                    <a:pt x="25" y="11"/>
                  </a:lnTo>
                  <a:lnTo>
                    <a:pt x="24" y="11"/>
                  </a:lnTo>
                  <a:cubicBezTo>
                    <a:pt x="24" y="11"/>
                    <a:pt x="22" y="12"/>
                    <a:pt x="20" y="10"/>
                  </a:cubicBezTo>
                  <a:cubicBezTo>
                    <a:pt x="19" y="9"/>
                    <a:pt x="20" y="8"/>
                    <a:pt x="20" y="7"/>
                  </a:cubicBezTo>
                  <a:lnTo>
                    <a:pt x="20" y="6"/>
                  </a:lnTo>
                  <a:lnTo>
                    <a:pt x="13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cubicBezTo>
                    <a:pt x="12" y="1"/>
                    <a:pt x="19" y="6"/>
                    <a:pt x="19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1" y="12"/>
                    <a:pt x="23" y="12"/>
                    <a:pt x="24" y="12"/>
                  </a:cubicBezTo>
                  <a:cubicBezTo>
                    <a:pt x="25" y="12"/>
                    <a:pt x="30" y="16"/>
                    <a:pt x="30" y="17"/>
                  </a:cubicBezTo>
                  <a:cubicBezTo>
                    <a:pt x="29" y="18"/>
                    <a:pt x="28" y="20"/>
                    <a:pt x="28" y="21"/>
                  </a:cubicBezTo>
                  <a:cubicBezTo>
                    <a:pt x="27" y="21"/>
                    <a:pt x="14" y="21"/>
                    <a:pt x="13" y="21"/>
                  </a:cubicBezTo>
                  <a:cubicBezTo>
                    <a:pt x="13" y="20"/>
                    <a:pt x="13" y="15"/>
                    <a:pt x="13" y="14"/>
                  </a:cubicBezTo>
                  <a:cubicBezTo>
                    <a:pt x="14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3" y="14"/>
                  </a:lnTo>
                  <a:lnTo>
                    <a:pt x="13" y="20"/>
                  </a:lnTo>
                  <a:lnTo>
                    <a:pt x="28" y="20"/>
                  </a:lnTo>
                  <a:cubicBezTo>
                    <a:pt x="28" y="19"/>
                    <a:pt x="29" y="17"/>
                    <a:pt x="29" y="17"/>
                  </a:cubicBezTo>
                  <a:lnTo>
                    <a:pt x="30" y="16"/>
                  </a:lnTo>
                  <a:lnTo>
                    <a:pt x="24" y="12"/>
                  </a:lnTo>
                  <a:cubicBezTo>
                    <a:pt x="24" y="12"/>
                    <a:pt x="21" y="13"/>
                    <a:pt x="20" y="11"/>
                  </a:cubicBezTo>
                  <a:cubicBezTo>
                    <a:pt x="18" y="10"/>
                    <a:pt x="18" y="7"/>
                    <a:pt x="18" y="7"/>
                  </a:cubicBezTo>
                  <a:lnTo>
                    <a:pt x="12" y="2"/>
                  </a:lnTo>
                  <a:lnTo>
                    <a:pt x="2" y="2"/>
                  </a:lnTo>
                  <a:lnTo>
                    <a:pt x="2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8" y="5"/>
                  </a:lnTo>
                  <a:cubicBezTo>
                    <a:pt x="8" y="5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8" y="5"/>
                    <a:pt x="11" y="5"/>
                    <a:pt x="12" y="5"/>
                  </a:cubicBezTo>
                  <a:cubicBezTo>
                    <a:pt x="12" y="6"/>
                    <a:pt x="12" y="11"/>
                    <a:pt x="12" y="11"/>
                  </a:cubicBezTo>
                  <a:cubicBezTo>
                    <a:pt x="11" y="11"/>
                    <a:pt x="2" y="11"/>
                    <a:pt x="2" y="11"/>
                  </a:cubicBezTo>
                  <a:cubicBezTo>
                    <a:pt x="2" y="11"/>
                    <a:pt x="2" y="2"/>
                    <a:pt x="2" y="1"/>
                  </a:cubicBezTo>
                  <a:cubicBezTo>
                    <a:pt x="3" y="1"/>
                    <a:pt x="12" y="1"/>
                    <a:pt x="12" y="1"/>
                  </a:cubicBezTo>
                  <a:close/>
                  <a:moveTo>
                    <a:pt x="19" y="17"/>
                  </a:moveTo>
                  <a:lnTo>
                    <a:pt x="19" y="17"/>
                  </a:ln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9" y="17"/>
                    <a:pt x="19" y="17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119"/>
            <p:cNvSpPr>
              <a:spLocks noEditPoints="1"/>
            </p:cNvSpPr>
            <p:nvPr userDrawn="1"/>
          </p:nvSpPr>
          <p:spPr bwMode="auto">
            <a:xfrm>
              <a:off x="3765" y="2626"/>
              <a:ext cx="126" cy="108"/>
            </a:xfrm>
            <a:custGeom>
              <a:avLst/>
              <a:gdLst>
                <a:gd name="T0" fmla="*/ 94506602 w 25"/>
                <a:gd name="T1" fmla="*/ 0 h 21"/>
                <a:gd name="T2" fmla="*/ 42041961 w 25"/>
                <a:gd name="T3" fmla="*/ 12746479 h 21"/>
                <a:gd name="T4" fmla="*/ 0 w 25"/>
                <a:gd name="T5" fmla="*/ 65553321 h 21"/>
                <a:gd name="T6" fmla="*/ 42041961 w 25"/>
                <a:gd name="T7" fmla="*/ 156142661 h 21"/>
                <a:gd name="T8" fmla="*/ 138610765 w 25"/>
                <a:gd name="T9" fmla="*/ 193832275 h 21"/>
                <a:gd name="T10" fmla="*/ 73264590 w 25"/>
                <a:gd name="T11" fmla="*/ 103242929 h 21"/>
                <a:gd name="T12" fmla="*/ 115319479 w 25"/>
                <a:gd name="T13" fmla="*/ 128167020 h 21"/>
                <a:gd name="T14" fmla="*/ 73264590 w 25"/>
                <a:gd name="T15" fmla="*/ 168796090 h 21"/>
                <a:gd name="T16" fmla="*/ 31632310 w 25"/>
                <a:gd name="T17" fmla="*/ 128167020 h 21"/>
                <a:gd name="T18" fmla="*/ 62854939 w 25"/>
                <a:gd name="T19" fmla="*/ 103242929 h 21"/>
                <a:gd name="T20" fmla="*/ 104913028 w 25"/>
                <a:gd name="T21" fmla="*/ 37689609 h 21"/>
                <a:gd name="T22" fmla="*/ 138610765 w 25"/>
                <a:gd name="T23" fmla="*/ 65553321 h 21"/>
                <a:gd name="T24" fmla="*/ 138610765 w 25"/>
                <a:gd name="T25" fmla="*/ 65553321 h 21"/>
                <a:gd name="T26" fmla="*/ 169833268 w 25"/>
                <a:gd name="T27" fmla="*/ 37689609 h 21"/>
                <a:gd name="T28" fmla="*/ 201485033 w 25"/>
                <a:gd name="T29" fmla="*/ 115992792 h 21"/>
                <a:gd name="T30" fmla="*/ 243523794 w 25"/>
                <a:gd name="T31" fmla="*/ 246634910 h 21"/>
                <a:gd name="T32" fmla="*/ 191075280 w 25"/>
                <a:gd name="T33" fmla="*/ 181081589 h 21"/>
                <a:gd name="T34" fmla="*/ 201485033 w 25"/>
                <a:gd name="T35" fmla="*/ 206485041 h 21"/>
                <a:gd name="T36" fmla="*/ 222301110 w 25"/>
                <a:gd name="T37" fmla="*/ 156142661 h 21"/>
                <a:gd name="T38" fmla="*/ 159426842 w 25"/>
                <a:gd name="T39" fmla="*/ 271578045 h 21"/>
                <a:gd name="T40" fmla="*/ 264339870 w 25"/>
                <a:gd name="T41" fmla="*/ 90495633 h 21"/>
                <a:gd name="T42" fmla="*/ 232707535 w 25"/>
                <a:gd name="T43" fmla="*/ 12746479 h 21"/>
                <a:gd name="T44" fmla="*/ 191075280 w 25"/>
                <a:gd name="T45" fmla="*/ 0 h 21"/>
                <a:gd name="T46" fmla="*/ 180243020 w 25"/>
                <a:gd name="T47" fmla="*/ 12746479 h 21"/>
                <a:gd name="T48" fmla="*/ 222301110 w 25"/>
                <a:gd name="T49" fmla="*/ 24921365 h 21"/>
                <a:gd name="T50" fmla="*/ 253933420 w 25"/>
                <a:gd name="T51" fmla="*/ 103242929 h 21"/>
                <a:gd name="T52" fmla="*/ 169833268 w 25"/>
                <a:gd name="T53" fmla="*/ 259385590 h 21"/>
                <a:gd name="T54" fmla="*/ 211891483 w 25"/>
                <a:gd name="T55" fmla="*/ 168796090 h 21"/>
                <a:gd name="T56" fmla="*/ 211891483 w 25"/>
                <a:gd name="T57" fmla="*/ 193832275 h 21"/>
                <a:gd name="T58" fmla="*/ 180243020 w 25"/>
                <a:gd name="T59" fmla="*/ 168796090 h 21"/>
                <a:gd name="T60" fmla="*/ 253933420 w 25"/>
                <a:gd name="T61" fmla="*/ 259385590 h 21"/>
                <a:gd name="T62" fmla="*/ 211891483 w 25"/>
                <a:gd name="T63" fmla="*/ 103242929 h 21"/>
                <a:gd name="T64" fmla="*/ 159426842 w 25"/>
                <a:gd name="T65" fmla="*/ 24921365 h 21"/>
                <a:gd name="T66" fmla="*/ 149020392 w 25"/>
                <a:gd name="T67" fmla="*/ 52806842 h 21"/>
                <a:gd name="T68" fmla="*/ 125729105 w 25"/>
                <a:gd name="T69" fmla="*/ 24921365 h 21"/>
                <a:gd name="T70" fmla="*/ 115319479 w 25"/>
                <a:gd name="T71" fmla="*/ 52806842 h 21"/>
                <a:gd name="T72" fmla="*/ 52448387 w 25"/>
                <a:gd name="T73" fmla="*/ 24921365 h 21"/>
                <a:gd name="T74" fmla="*/ 20816077 w 25"/>
                <a:gd name="T75" fmla="*/ 90495633 h 21"/>
                <a:gd name="T76" fmla="*/ 62854939 w 25"/>
                <a:gd name="T77" fmla="*/ 143392798 h 21"/>
                <a:gd name="T78" fmla="*/ 125729105 w 25"/>
                <a:gd name="T79" fmla="*/ 181081589 h 21"/>
                <a:gd name="T80" fmla="*/ 94506602 w 25"/>
                <a:gd name="T81" fmla="*/ 115992792 h 21"/>
                <a:gd name="T82" fmla="*/ 125729105 w 25"/>
                <a:gd name="T83" fmla="*/ 115992792 h 21"/>
                <a:gd name="T84" fmla="*/ 52448387 w 25"/>
                <a:gd name="T85" fmla="*/ 181081589 h 21"/>
                <a:gd name="T86" fmla="*/ 20816077 w 25"/>
                <a:gd name="T87" fmla="*/ 143392798 h 21"/>
                <a:gd name="T88" fmla="*/ 52448387 w 25"/>
                <a:gd name="T89" fmla="*/ 77839478 h 21"/>
                <a:gd name="T90" fmla="*/ 104913028 w 25"/>
                <a:gd name="T91" fmla="*/ 24921365 h 21"/>
                <a:gd name="T92" fmla="*/ 180243020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9" y="0"/>
                  </a:ln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4" y="1"/>
                    <a:pt x="4" y="1"/>
                  </a:cubicBezTo>
                  <a:cubicBezTo>
                    <a:pt x="4" y="1"/>
                    <a:pt x="4" y="5"/>
                    <a:pt x="4" y="5"/>
                  </a:cubicBezTo>
                  <a:cubicBezTo>
                    <a:pt x="3" y="5"/>
                    <a:pt x="0" y="5"/>
                    <a:pt x="0" y="5"/>
                  </a:cubicBezTo>
                  <a:lnTo>
                    <a:pt x="0" y="12"/>
                  </a:lnTo>
                  <a:cubicBezTo>
                    <a:pt x="0" y="12"/>
                    <a:pt x="3" y="12"/>
                    <a:pt x="4" y="12"/>
                  </a:cubicBezTo>
                  <a:cubicBezTo>
                    <a:pt x="4" y="13"/>
                    <a:pt x="4" y="15"/>
                    <a:pt x="4" y="15"/>
                  </a:cubicBezTo>
                  <a:lnTo>
                    <a:pt x="13" y="15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0"/>
                  </a:lnTo>
                  <a:cubicBezTo>
                    <a:pt x="7" y="10"/>
                    <a:pt x="10" y="10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0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10"/>
                    <a:pt x="4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6" y="8"/>
                    <a:pt x="6" y="8"/>
                  </a:cubicBezTo>
                  <a:cubicBezTo>
                    <a:pt x="6" y="8"/>
                    <a:pt x="6" y="4"/>
                    <a:pt x="6" y="3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6" y="5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4"/>
                    <a:pt x="19" y="9"/>
                    <a:pt x="19" y="9"/>
                  </a:cubicBezTo>
                  <a:cubicBezTo>
                    <a:pt x="19" y="9"/>
                    <a:pt x="22" y="9"/>
                    <a:pt x="23" y="9"/>
                  </a:cubicBezTo>
                  <a:cubicBezTo>
                    <a:pt x="23" y="10"/>
                    <a:pt x="23" y="18"/>
                    <a:pt x="23" y="19"/>
                  </a:cubicBezTo>
                  <a:cubicBezTo>
                    <a:pt x="22" y="19"/>
                    <a:pt x="19" y="19"/>
                    <a:pt x="18" y="19"/>
                  </a:cubicBezTo>
                  <a:cubicBezTo>
                    <a:pt x="18" y="18"/>
                    <a:pt x="18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6"/>
                    <a:pt x="19" y="16"/>
                  </a:cubicBezTo>
                  <a:lnTo>
                    <a:pt x="21" y="16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5" y="21"/>
                  </a:lnTo>
                  <a:lnTo>
                    <a:pt x="25" y="21"/>
                  </a:lnTo>
                  <a:lnTo>
                    <a:pt x="25" y="7"/>
                  </a:lnTo>
                  <a:cubicBezTo>
                    <a:pt x="25" y="7"/>
                    <a:pt x="23" y="7"/>
                    <a:pt x="22" y="7"/>
                  </a:cubicBezTo>
                  <a:cubicBezTo>
                    <a:pt x="22" y="6"/>
                    <a:pt x="22" y="1"/>
                    <a:pt x="22" y="1"/>
                  </a:cubicBezTo>
                  <a:cubicBezTo>
                    <a:pt x="22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  <a:moveTo>
                    <a:pt x="17" y="1"/>
                  </a:move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20" y="2"/>
                    <a:pt x="21" y="2"/>
                  </a:cubicBezTo>
                  <a:cubicBezTo>
                    <a:pt x="21" y="2"/>
                    <a:pt x="21" y="8"/>
                    <a:pt x="21" y="8"/>
                  </a:cubicBezTo>
                  <a:cubicBezTo>
                    <a:pt x="21" y="8"/>
                    <a:pt x="24" y="8"/>
                    <a:pt x="24" y="8"/>
                  </a:cubicBezTo>
                  <a:cubicBezTo>
                    <a:pt x="24" y="8"/>
                    <a:pt x="24" y="19"/>
                    <a:pt x="24" y="20"/>
                  </a:cubicBezTo>
                  <a:cubicBezTo>
                    <a:pt x="23" y="20"/>
                    <a:pt x="17" y="20"/>
                    <a:pt x="16" y="20"/>
                  </a:cubicBezTo>
                  <a:cubicBezTo>
                    <a:pt x="16" y="19"/>
                    <a:pt x="16" y="13"/>
                    <a:pt x="16" y="13"/>
                  </a:cubicBezTo>
                  <a:cubicBezTo>
                    <a:pt x="17" y="13"/>
                    <a:pt x="20" y="13"/>
                    <a:pt x="20" y="13"/>
                  </a:cubicBezTo>
                  <a:cubicBezTo>
                    <a:pt x="20" y="13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3"/>
                    <a:pt x="20" y="13"/>
                  </a:cubicBezTo>
                  <a:lnTo>
                    <a:pt x="17" y="13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24" y="8"/>
                  </a:lnTo>
                  <a:cubicBezTo>
                    <a:pt x="24" y="8"/>
                    <a:pt x="21" y="8"/>
                    <a:pt x="20" y="8"/>
                  </a:cubicBezTo>
                  <a:cubicBezTo>
                    <a:pt x="20" y="7"/>
                    <a:pt x="20" y="2"/>
                    <a:pt x="20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5" y="2"/>
                  </a:lnTo>
                  <a:cubicBezTo>
                    <a:pt x="5" y="2"/>
                    <a:pt x="5" y="6"/>
                    <a:pt x="5" y="7"/>
                  </a:cubicBezTo>
                  <a:cubicBezTo>
                    <a:pt x="5" y="7"/>
                    <a:pt x="2" y="7"/>
                    <a:pt x="2" y="7"/>
                  </a:cubicBezTo>
                  <a:lnTo>
                    <a:pt x="2" y="11"/>
                  </a:lnTo>
                  <a:cubicBezTo>
                    <a:pt x="2" y="11"/>
                    <a:pt x="5" y="11"/>
                    <a:pt x="6" y="11"/>
                  </a:cubicBezTo>
                  <a:cubicBezTo>
                    <a:pt x="6" y="11"/>
                    <a:pt x="6" y="14"/>
                    <a:pt x="6" y="14"/>
                  </a:cubicBezTo>
                  <a:lnTo>
                    <a:pt x="12" y="14"/>
                  </a:lnTo>
                  <a:lnTo>
                    <a:pt x="12" y="9"/>
                  </a:lnTo>
                  <a:cubicBezTo>
                    <a:pt x="12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2" y="9"/>
                    <a:pt x="12" y="9"/>
                  </a:cubicBezTo>
                  <a:cubicBezTo>
                    <a:pt x="12" y="9"/>
                    <a:pt x="12" y="13"/>
                    <a:pt x="12" y="14"/>
                  </a:cubicBezTo>
                  <a:cubicBezTo>
                    <a:pt x="11" y="14"/>
                    <a:pt x="6" y="14"/>
                    <a:pt x="5" y="14"/>
                  </a:cubicBezTo>
                  <a:cubicBezTo>
                    <a:pt x="5" y="13"/>
                    <a:pt x="5" y="11"/>
                    <a:pt x="5" y="11"/>
                  </a:cubicBezTo>
                  <a:cubicBezTo>
                    <a:pt x="5" y="11"/>
                    <a:pt x="2" y="11"/>
                    <a:pt x="2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2" y="6"/>
                    <a:pt x="5" y="6"/>
                    <a:pt x="5" y="6"/>
                  </a:cubicBezTo>
                  <a:cubicBezTo>
                    <a:pt x="5" y="6"/>
                    <a:pt x="5" y="2"/>
                    <a:pt x="5" y="2"/>
                  </a:cubicBezTo>
                  <a:cubicBezTo>
                    <a:pt x="6" y="2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6" y="1"/>
                    <a:pt x="17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120"/>
            <p:cNvSpPr>
              <a:spLocks noEditPoints="1"/>
            </p:cNvSpPr>
            <p:nvPr userDrawn="1"/>
          </p:nvSpPr>
          <p:spPr bwMode="auto">
            <a:xfrm>
              <a:off x="3765" y="2703"/>
              <a:ext cx="126" cy="139"/>
            </a:xfrm>
            <a:custGeom>
              <a:avLst/>
              <a:gdLst>
                <a:gd name="T0" fmla="*/ 0 w 25"/>
                <a:gd name="T1" fmla="*/ 0 h 27"/>
                <a:gd name="T2" fmla="*/ 84096825 w 25"/>
                <a:gd name="T3" fmla="*/ 236341576 h 27"/>
                <a:gd name="T4" fmla="*/ 125729105 w 25"/>
                <a:gd name="T5" fmla="*/ 236341576 h 27"/>
                <a:gd name="T6" fmla="*/ 125729105 w 25"/>
                <a:gd name="T7" fmla="*/ 274300978 h 27"/>
                <a:gd name="T8" fmla="*/ 211891483 w 25"/>
                <a:gd name="T9" fmla="*/ 353272613 h 27"/>
                <a:gd name="T10" fmla="*/ 264339870 w 25"/>
                <a:gd name="T11" fmla="*/ 327582623 h 27"/>
                <a:gd name="T12" fmla="*/ 264339870 w 25"/>
                <a:gd name="T13" fmla="*/ 129779131 h 27"/>
                <a:gd name="T14" fmla="*/ 159426842 w 25"/>
                <a:gd name="T15" fmla="*/ 236341576 h 27"/>
                <a:gd name="T16" fmla="*/ 222301110 w 25"/>
                <a:gd name="T17" fmla="*/ 170215410 h 27"/>
                <a:gd name="T18" fmla="*/ 191075280 w 25"/>
                <a:gd name="T19" fmla="*/ 208265430 h 27"/>
                <a:gd name="T20" fmla="*/ 191075280 w 25"/>
                <a:gd name="T21" fmla="*/ 157367213 h 27"/>
                <a:gd name="T22" fmla="*/ 232707535 w 25"/>
                <a:gd name="T23" fmla="*/ 299506348 h 27"/>
                <a:gd name="T24" fmla="*/ 159426842 w 25"/>
                <a:gd name="T25" fmla="*/ 274300978 h 27"/>
                <a:gd name="T26" fmla="*/ 149020392 w 25"/>
                <a:gd name="T27" fmla="*/ 208265430 h 27"/>
                <a:gd name="T28" fmla="*/ 31632310 w 25"/>
                <a:gd name="T29" fmla="*/ 129779131 h 27"/>
                <a:gd name="T30" fmla="*/ 125729105 w 25"/>
                <a:gd name="T31" fmla="*/ 37959433 h 27"/>
                <a:gd name="T32" fmla="*/ 73264590 w 25"/>
                <a:gd name="T33" fmla="*/ 116934455 h 27"/>
                <a:gd name="T34" fmla="*/ 104913028 w 25"/>
                <a:gd name="T35" fmla="*/ 104085568 h 27"/>
                <a:gd name="T36" fmla="*/ 52448387 w 25"/>
                <a:gd name="T37" fmla="*/ 66126295 h 27"/>
                <a:gd name="T38" fmla="*/ 149020392 w 25"/>
                <a:gd name="T39" fmla="*/ 144522537 h 27"/>
                <a:gd name="T40" fmla="*/ 149020392 w 25"/>
                <a:gd name="T41" fmla="*/ 0 h 27"/>
                <a:gd name="T42" fmla="*/ 138610765 w 25"/>
                <a:gd name="T43" fmla="*/ 129779131 h 27"/>
                <a:gd name="T44" fmla="*/ 62854939 w 25"/>
                <a:gd name="T45" fmla="*/ 78970945 h 27"/>
                <a:gd name="T46" fmla="*/ 94506602 w 25"/>
                <a:gd name="T47" fmla="*/ 91240918 h 27"/>
                <a:gd name="T48" fmla="*/ 62854939 w 25"/>
                <a:gd name="T49" fmla="*/ 129779131 h 27"/>
                <a:gd name="T50" fmla="*/ 138610765 w 25"/>
                <a:gd name="T51" fmla="*/ 25208896 h 27"/>
                <a:gd name="T52" fmla="*/ 20816077 w 25"/>
                <a:gd name="T53" fmla="*/ 129779131 h 27"/>
                <a:gd name="T54" fmla="*/ 84096825 w 25"/>
                <a:gd name="T55" fmla="*/ 208265430 h 27"/>
                <a:gd name="T56" fmla="*/ 149020392 w 25"/>
                <a:gd name="T57" fmla="*/ 274300978 h 27"/>
                <a:gd name="T58" fmla="*/ 149020392 w 25"/>
                <a:gd name="T59" fmla="*/ 274300978 h 27"/>
                <a:gd name="T60" fmla="*/ 201485033 w 25"/>
                <a:gd name="T61" fmla="*/ 327582623 h 27"/>
                <a:gd name="T62" fmla="*/ 243523794 w 25"/>
                <a:gd name="T63" fmla="*/ 314846825 h 27"/>
                <a:gd name="T64" fmla="*/ 180243020 w 25"/>
                <a:gd name="T65" fmla="*/ 144522537 h 27"/>
                <a:gd name="T66" fmla="*/ 201485033 w 25"/>
                <a:gd name="T67" fmla="*/ 223496900 h 27"/>
                <a:gd name="T68" fmla="*/ 211891483 w 25"/>
                <a:gd name="T69" fmla="*/ 183060750 h 27"/>
                <a:gd name="T70" fmla="*/ 169833268 w 25"/>
                <a:gd name="T71" fmla="*/ 223496900 h 27"/>
                <a:gd name="T72" fmla="*/ 253933420 w 25"/>
                <a:gd name="T73" fmla="*/ 144522537 h 27"/>
                <a:gd name="T74" fmla="*/ 201485033 w 25"/>
                <a:gd name="T75" fmla="*/ 340427963 h 27"/>
                <a:gd name="T76" fmla="*/ 149020392 w 25"/>
                <a:gd name="T77" fmla="*/ 249186911 h 27"/>
                <a:gd name="T78" fmla="*/ 84096825 w 25"/>
                <a:gd name="T79" fmla="*/ 208265430 h 27"/>
                <a:gd name="T80" fmla="*/ 10406426 w 25"/>
                <a:gd name="T81" fmla="*/ 1284467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8" y="17"/>
                  </a:lnTo>
                  <a:cubicBezTo>
                    <a:pt x="9" y="17"/>
                    <a:pt x="10" y="16"/>
                    <a:pt x="12" y="18"/>
                  </a:cubicBezTo>
                  <a:cubicBezTo>
                    <a:pt x="14" y="19"/>
                    <a:pt x="13" y="21"/>
                    <a:pt x="12" y="21"/>
                  </a:cubicBezTo>
                  <a:lnTo>
                    <a:pt x="13" y="21"/>
                  </a:lnTo>
                  <a:lnTo>
                    <a:pt x="20" y="27"/>
                  </a:lnTo>
                  <a:cubicBezTo>
                    <a:pt x="20" y="26"/>
                    <a:pt x="23" y="25"/>
                    <a:pt x="25" y="25"/>
                  </a:cubicBezTo>
                  <a:lnTo>
                    <a:pt x="25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18" y="13"/>
                  </a:ln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22" y="12"/>
                    <a:pt x="22" y="12"/>
                  </a:cubicBezTo>
                  <a:cubicBezTo>
                    <a:pt x="22" y="13"/>
                    <a:pt x="22" y="22"/>
                    <a:pt x="22" y="23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19" y="24"/>
                    <a:pt x="16" y="21"/>
                    <a:pt x="15" y="21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6" y="19"/>
                    <a:pt x="15" y="17"/>
                    <a:pt x="14" y="16"/>
                  </a:cubicBezTo>
                  <a:cubicBezTo>
                    <a:pt x="12" y="14"/>
                    <a:pt x="9" y="15"/>
                    <a:pt x="8" y="15"/>
                  </a:cubicBezTo>
                  <a:cubicBezTo>
                    <a:pt x="8" y="14"/>
                    <a:pt x="3" y="10"/>
                    <a:pt x="3" y="10"/>
                  </a:cubicBezTo>
                  <a:cubicBezTo>
                    <a:pt x="3" y="10"/>
                    <a:pt x="3" y="4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4"/>
                    <a:pt x="12" y="8"/>
                    <a:pt x="12" y="9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8"/>
                    <a:pt x="10" y="8"/>
                  </a:cubicBezTo>
                  <a:lnTo>
                    <a:pt x="10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4" y="0"/>
                  </a:lnTo>
                  <a:close/>
                  <a:moveTo>
                    <a:pt x="13" y="1"/>
                  </a:moveTo>
                  <a:cubicBezTo>
                    <a:pt x="13" y="2"/>
                    <a:pt x="13" y="9"/>
                    <a:pt x="13" y="10"/>
                  </a:cubicBezTo>
                  <a:cubicBezTo>
                    <a:pt x="12" y="10"/>
                    <a:pt x="7" y="10"/>
                    <a:pt x="6" y="10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6" y="7"/>
                  </a:cubicBezTo>
                  <a:lnTo>
                    <a:pt x="6" y="10"/>
                  </a:lnTo>
                  <a:lnTo>
                    <a:pt x="13" y="10"/>
                  </a:lnTo>
                  <a:lnTo>
                    <a:pt x="13" y="2"/>
                  </a:lnTo>
                  <a:lnTo>
                    <a:pt x="2" y="2"/>
                  </a:lnTo>
                  <a:lnTo>
                    <a:pt x="2" y="10"/>
                  </a:lnTo>
                  <a:lnTo>
                    <a:pt x="8" y="16"/>
                  </a:lnTo>
                  <a:cubicBezTo>
                    <a:pt x="8" y="16"/>
                    <a:pt x="12" y="15"/>
                    <a:pt x="13" y="17"/>
                  </a:cubicBezTo>
                  <a:cubicBezTo>
                    <a:pt x="15" y="18"/>
                    <a:pt x="14" y="20"/>
                    <a:pt x="14" y="21"/>
                  </a:cubicBezTo>
                  <a:lnTo>
                    <a:pt x="19" y="25"/>
                  </a:lnTo>
                  <a:cubicBezTo>
                    <a:pt x="20" y="25"/>
                    <a:pt x="22" y="24"/>
                    <a:pt x="23" y="24"/>
                  </a:cubicBezTo>
                  <a:lnTo>
                    <a:pt x="23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9" y="17"/>
                  </a:lnTo>
                  <a:cubicBezTo>
                    <a:pt x="19" y="17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19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23" y="11"/>
                    <a:pt x="24" y="11"/>
                  </a:cubicBezTo>
                  <a:cubicBezTo>
                    <a:pt x="24" y="12"/>
                    <a:pt x="24" y="23"/>
                    <a:pt x="24" y="24"/>
                  </a:cubicBezTo>
                  <a:cubicBezTo>
                    <a:pt x="23" y="24"/>
                    <a:pt x="21" y="25"/>
                    <a:pt x="19" y="26"/>
                  </a:cubicBezTo>
                  <a:cubicBezTo>
                    <a:pt x="19" y="25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4" y="19"/>
                    <a:pt x="14" y="18"/>
                    <a:pt x="13" y="17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7" y="16"/>
                    <a:pt x="2" y="11"/>
                    <a:pt x="1" y="10"/>
                  </a:cubicBezTo>
                  <a:cubicBezTo>
                    <a:pt x="1" y="10"/>
                    <a:pt x="1" y="2"/>
                    <a:pt x="1" y="1"/>
                  </a:cubicBezTo>
                  <a:cubicBezTo>
                    <a:pt x="2" y="1"/>
                    <a:pt x="12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6" name="Rectangle 2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04800"/>
            <a:ext cx="769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2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143000"/>
            <a:ext cx="85407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4" name="Rectangle 1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5" name="Rectangle 1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6" name="Rectangle 1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7A43058-075A-414A-9E39-059429847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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3"/>
          <p:cNvSpPr>
            <a:spLocks noEditPoints="1"/>
          </p:cNvSpPr>
          <p:nvPr/>
        </p:nvSpPr>
        <p:spPr bwMode="auto">
          <a:xfrm>
            <a:off x="457200" y="4763"/>
            <a:ext cx="428625" cy="423862"/>
          </a:xfrm>
          <a:custGeom>
            <a:avLst/>
            <a:gdLst>
              <a:gd name="T0" fmla="*/ 0 w 78"/>
              <a:gd name="T1" fmla="*/ 0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2147483647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2147483647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0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2147483647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2147483647 w 78"/>
              <a:gd name="T77" fmla="*/ 2147483647 h 77"/>
              <a:gd name="T78" fmla="*/ 2147483647 w 78"/>
              <a:gd name="T79" fmla="*/ 2147483647 h 77"/>
              <a:gd name="T80" fmla="*/ 2147483647 w 78"/>
              <a:gd name="T81" fmla="*/ 2147483647 h 77"/>
              <a:gd name="T82" fmla="*/ 2147483647 w 78"/>
              <a:gd name="T83" fmla="*/ 2147483647 h 77"/>
              <a:gd name="T84" fmla="*/ 2147483647 w 78"/>
              <a:gd name="T85" fmla="*/ 2147483647 h 77"/>
              <a:gd name="T86" fmla="*/ 2147483647 w 78"/>
              <a:gd name="T87" fmla="*/ 2147483647 h 77"/>
              <a:gd name="T88" fmla="*/ 2147483647 w 78"/>
              <a:gd name="T89" fmla="*/ 2147483647 h 77"/>
              <a:gd name="T90" fmla="*/ 2147483647 w 78"/>
              <a:gd name="T91" fmla="*/ 2147483647 h 77"/>
              <a:gd name="T92" fmla="*/ 2147483647 w 7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8" h="77">
                <a:moveTo>
                  <a:pt x="51" y="0"/>
                </a:moveTo>
                <a:lnTo>
                  <a:pt x="0" y="0"/>
                </a:lnTo>
                <a:lnTo>
                  <a:pt x="0" y="31"/>
                </a:lnTo>
                <a:lnTo>
                  <a:pt x="35" y="31"/>
                </a:lnTo>
                <a:lnTo>
                  <a:pt x="35" y="12"/>
                </a:lnTo>
                <a:lnTo>
                  <a:pt x="18" y="12"/>
                </a:lnTo>
                <a:lnTo>
                  <a:pt x="18" y="21"/>
                </a:lnTo>
                <a:cubicBezTo>
                  <a:pt x="18" y="21"/>
                  <a:pt x="24" y="21"/>
                  <a:pt x="26" y="21"/>
                </a:cubicBezTo>
                <a:cubicBezTo>
                  <a:pt x="26" y="22"/>
                  <a:pt x="26" y="22"/>
                  <a:pt x="26" y="23"/>
                </a:cubicBezTo>
                <a:cubicBezTo>
                  <a:pt x="24" y="23"/>
                  <a:pt x="11" y="23"/>
                  <a:pt x="9" y="23"/>
                </a:cubicBezTo>
                <a:cubicBezTo>
                  <a:pt x="9" y="21"/>
                  <a:pt x="9" y="11"/>
                  <a:pt x="9" y="8"/>
                </a:cubicBezTo>
                <a:cubicBezTo>
                  <a:pt x="12" y="8"/>
                  <a:pt x="41" y="8"/>
                  <a:pt x="44" y="8"/>
                </a:cubicBezTo>
                <a:cubicBezTo>
                  <a:pt x="44" y="11"/>
                  <a:pt x="44" y="20"/>
                  <a:pt x="44" y="20"/>
                </a:cubicBezTo>
                <a:cubicBezTo>
                  <a:pt x="44" y="20"/>
                  <a:pt x="62" y="20"/>
                  <a:pt x="65" y="20"/>
                </a:cubicBezTo>
                <a:cubicBezTo>
                  <a:pt x="65" y="22"/>
                  <a:pt x="65" y="27"/>
                  <a:pt x="65" y="29"/>
                </a:cubicBezTo>
                <a:cubicBezTo>
                  <a:pt x="64" y="29"/>
                  <a:pt x="60" y="29"/>
                  <a:pt x="60" y="29"/>
                </a:cubicBezTo>
                <a:lnTo>
                  <a:pt x="60" y="38"/>
                </a:lnTo>
                <a:cubicBezTo>
                  <a:pt x="60" y="38"/>
                  <a:pt x="64" y="38"/>
                  <a:pt x="65" y="38"/>
                </a:cubicBezTo>
                <a:cubicBezTo>
                  <a:pt x="64" y="38"/>
                  <a:pt x="60" y="38"/>
                  <a:pt x="60" y="38"/>
                </a:cubicBezTo>
                <a:lnTo>
                  <a:pt x="60" y="47"/>
                </a:lnTo>
                <a:cubicBezTo>
                  <a:pt x="60" y="47"/>
                  <a:pt x="64" y="47"/>
                  <a:pt x="66" y="47"/>
                </a:cubicBezTo>
                <a:cubicBezTo>
                  <a:pt x="66" y="49"/>
                  <a:pt x="66" y="57"/>
                  <a:pt x="66" y="59"/>
                </a:cubicBezTo>
                <a:cubicBezTo>
                  <a:pt x="63" y="59"/>
                  <a:pt x="49" y="59"/>
                  <a:pt x="49" y="59"/>
                </a:cubicBezTo>
                <a:cubicBezTo>
                  <a:pt x="49" y="59"/>
                  <a:pt x="49" y="66"/>
                  <a:pt x="49" y="68"/>
                </a:cubicBezTo>
                <a:cubicBezTo>
                  <a:pt x="47" y="68"/>
                  <a:pt x="44" y="68"/>
                  <a:pt x="42" y="68"/>
                </a:cubicBezTo>
                <a:cubicBezTo>
                  <a:pt x="42" y="66"/>
                  <a:pt x="42" y="58"/>
                  <a:pt x="42" y="58"/>
                </a:cubicBezTo>
                <a:cubicBezTo>
                  <a:pt x="42" y="58"/>
                  <a:pt x="33" y="58"/>
                  <a:pt x="30" y="58"/>
                </a:cubicBezTo>
                <a:cubicBezTo>
                  <a:pt x="30" y="55"/>
                  <a:pt x="30" y="48"/>
                  <a:pt x="30" y="46"/>
                </a:cubicBezTo>
                <a:cubicBezTo>
                  <a:pt x="33" y="46"/>
                  <a:pt x="39" y="46"/>
                  <a:pt x="41" y="46"/>
                </a:cubicBezTo>
                <a:cubicBezTo>
                  <a:pt x="41" y="48"/>
                  <a:pt x="41" y="56"/>
                  <a:pt x="41" y="56"/>
                </a:cubicBezTo>
                <a:lnTo>
                  <a:pt x="49" y="56"/>
                </a:lnTo>
                <a:lnTo>
                  <a:pt x="49" y="37"/>
                </a:lnTo>
                <a:lnTo>
                  <a:pt x="22" y="37"/>
                </a:lnTo>
                <a:lnTo>
                  <a:pt x="22" y="68"/>
                </a:lnTo>
                <a:cubicBezTo>
                  <a:pt x="22" y="68"/>
                  <a:pt x="31" y="68"/>
                  <a:pt x="34" y="68"/>
                </a:cubicBezTo>
                <a:cubicBezTo>
                  <a:pt x="34" y="70"/>
                  <a:pt x="34" y="77"/>
                  <a:pt x="34" y="77"/>
                </a:cubicBezTo>
                <a:lnTo>
                  <a:pt x="58" y="77"/>
                </a:lnTo>
                <a:cubicBezTo>
                  <a:pt x="58" y="77"/>
                  <a:pt x="58" y="70"/>
                  <a:pt x="58" y="68"/>
                </a:cubicBezTo>
                <a:cubicBezTo>
                  <a:pt x="61" y="68"/>
                  <a:pt x="75" y="68"/>
                  <a:pt x="75" y="68"/>
                </a:cubicBezTo>
                <a:cubicBezTo>
                  <a:pt x="75" y="68"/>
                  <a:pt x="75" y="55"/>
                  <a:pt x="75" y="52"/>
                </a:cubicBezTo>
                <a:cubicBezTo>
                  <a:pt x="76" y="52"/>
                  <a:pt x="78" y="52"/>
                  <a:pt x="78" y="52"/>
                </a:cubicBezTo>
                <a:lnTo>
                  <a:pt x="78" y="23"/>
                </a:lnTo>
                <a:cubicBezTo>
                  <a:pt x="78" y="23"/>
                  <a:pt x="76" y="23"/>
                  <a:pt x="75" y="23"/>
                </a:cubicBezTo>
                <a:cubicBezTo>
                  <a:pt x="75" y="20"/>
                  <a:pt x="75" y="11"/>
                  <a:pt x="75" y="11"/>
                </a:cubicBezTo>
                <a:cubicBezTo>
                  <a:pt x="75" y="11"/>
                  <a:pt x="56" y="11"/>
                  <a:pt x="53" y="11"/>
                </a:cubicBezTo>
                <a:cubicBezTo>
                  <a:pt x="53" y="9"/>
                  <a:pt x="53" y="0"/>
                  <a:pt x="53" y="0"/>
                </a:cubicBezTo>
                <a:lnTo>
                  <a:pt x="51" y="0"/>
                </a:lnTo>
                <a:close/>
                <a:moveTo>
                  <a:pt x="49" y="3"/>
                </a:moveTo>
                <a:cubicBezTo>
                  <a:pt x="49" y="5"/>
                  <a:pt x="49" y="14"/>
                  <a:pt x="49" y="14"/>
                </a:cubicBezTo>
                <a:cubicBezTo>
                  <a:pt x="49" y="14"/>
                  <a:pt x="68" y="14"/>
                  <a:pt x="71" y="14"/>
                </a:cubicBezTo>
                <a:cubicBezTo>
                  <a:pt x="71" y="17"/>
                  <a:pt x="71" y="26"/>
                  <a:pt x="71" y="26"/>
                </a:cubicBezTo>
                <a:cubicBezTo>
                  <a:pt x="71" y="26"/>
                  <a:pt x="74" y="26"/>
                  <a:pt x="75" y="26"/>
                </a:cubicBezTo>
                <a:cubicBezTo>
                  <a:pt x="75" y="29"/>
                  <a:pt x="75" y="46"/>
                  <a:pt x="75" y="49"/>
                </a:cubicBezTo>
                <a:cubicBezTo>
                  <a:pt x="74" y="49"/>
                  <a:pt x="71" y="49"/>
                  <a:pt x="71" y="49"/>
                </a:cubicBezTo>
                <a:cubicBezTo>
                  <a:pt x="71" y="49"/>
                  <a:pt x="71" y="62"/>
                  <a:pt x="71" y="64"/>
                </a:cubicBezTo>
                <a:cubicBezTo>
                  <a:pt x="68" y="64"/>
                  <a:pt x="54" y="64"/>
                  <a:pt x="54" y="64"/>
                </a:cubicBezTo>
                <a:cubicBezTo>
                  <a:pt x="54" y="64"/>
                  <a:pt x="54" y="72"/>
                  <a:pt x="54" y="74"/>
                </a:cubicBezTo>
                <a:cubicBezTo>
                  <a:pt x="52" y="74"/>
                  <a:pt x="40" y="74"/>
                  <a:pt x="37" y="74"/>
                </a:cubicBezTo>
                <a:cubicBezTo>
                  <a:pt x="37" y="72"/>
                  <a:pt x="37" y="64"/>
                  <a:pt x="37" y="64"/>
                </a:cubicBezTo>
                <a:cubicBezTo>
                  <a:pt x="37" y="64"/>
                  <a:pt x="28" y="64"/>
                  <a:pt x="26" y="64"/>
                </a:cubicBezTo>
                <a:cubicBezTo>
                  <a:pt x="26" y="61"/>
                  <a:pt x="26" y="43"/>
                  <a:pt x="26" y="40"/>
                </a:cubicBezTo>
                <a:cubicBezTo>
                  <a:pt x="28" y="40"/>
                  <a:pt x="43" y="40"/>
                  <a:pt x="46" y="40"/>
                </a:cubicBezTo>
                <a:cubicBezTo>
                  <a:pt x="46" y="43"/>
                  <a:pt x="46" y="50"/>
                  <a:pt x="46" y="52"/>
                </a:cubicBezTo>
                <a:cubicBezTo>
                  <a:pt x="45" y="52"/>
                  <a:pt x="45" y="52"/>
                  <a:pt x="44" y="52"/>
                </a:cubicBezTo>
                <a:cubicBezTo>
                  <a:pt x="44" y="50"/>
                  <a:pt x="44" y="42"/>
                  <a:pt x="44" y="42"/>
                </a:cubicBezTo>
                <a:lnTo>
                  <a:pt x="27" y="42"/>
                </a:lnTo>
                <a:lnTo>
                  <a:pt x="27" y="61"/>
                </a:lnTo>
                <a:cubicBezTo>
                  <a:pt x="27" y="61"/>
                  <a:pt x="36" y="61"/>
                  <a:pt x="38" y="61"/>
                </a:cubicBezTo>
                <a:cubicBezTo>
                  <a:pt x="38" y="64"/>
                  <a:pt x="38" y="72"/>
                  <a:pt x="38" y="72"/>
                </a:cubicBezTo>
                <a:lnTo>
                  <a:pt x="53" y="72"/>
                </a:lnTo>
                <a:cubicBezTo>
                  <a:pt x="53" y="72"/>
                  <a:pt x="53" y="65"/>
                  <a:pt x="53" y="62"/>
                </a:cubicBezTo>
                <a:cubicBezTo>
                  <a:pt x="55" y="62"/>
                  <a:pt x="69" y="62"/>
                  <a:pt x="69" y="62"/>
                </a:cubicBezTo>
                <a:lnTo>
                  <a:pt x="69" y="43"/>
                </a:lnTo>
                <a:cubicBezTo>
                  <a:pt x="69" y="43"/>
                  <a:pt x="65" y="43"/>
                  <a:pt x="63" y="43"/>
                </a:cubicBezTo>
                <a:cubicBezTo>
                  <a:pt x="63" y="43"/>
                  <a:pt x="63" y="42"/>
                  <a:pt x="63" y="42"/>
                </a:cubicBezTo>
                <a:cubicBezTo>
                  <a:pt x="65" y="42"/>
                  <a:pt x="69" y="42"/>
                  <a:pt x="69" y="42"/>
                </a:cubicBezTo>
                <a:lnTo>
                  <a:pt x="69" y="35"/>
                </a:lnTo>
                <a:cubicBezTo>
                  <a:pt x="69" y="35"/>
                  <a:pt x="65" y="35"/>
                  <a:pt x="63" y="35"/>
                </a:cubicBezTo>
                <a:cubicBezTo>
                  <a:pt x="63" y="34"/>
                  <a:pt x="63" y="34"/>
                  <a:pt x="63" y="33"/>
                </a:cubicBezTo>
                <a:cubicBezTo>
                  <a:pt x="65" y="33"/>
                  <a:pt x="69" y="33"/>
                  <a:pt x="69" y="33"/>
                </a:cubicBezTo>
                <a:lnTo>
                  <a:pt x="69" y="17"/>
                </a:lnTo>
                <a:cubicBezTo>
                  <a:pt x="69" y="17"/>
                  <a:pt x="51" y="17"/>
                  <a:pt x="48" y="17"/>
                </a:cubicBezTo>
                <a:cubicBezTo>
                  <a:pt x="48" y="14"/>
                  <a:pt x="48" y="5"/>
                  <a:pt x="48" y="5"/>
                </a:cubicBezTo>
                <a:lnTo>
                  <a:pt x="5" y="5"/>
                </a:lnTo>
                <a:lnTo>
                  <a:pt x="5" y="27"/>
                </a:lnTo>
                <a:lnTo>
                  <a:pt x="30" y="27"/>
                </a:lnTo>
                <a:lnTo>
                  <a:pt x="30" y="17"/>
                </a:lnTo>
                <a:cubicBezTo>
                  <a:pt x="30" y="17"/>
                  <a:pt x="24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4" y="15"/>
                  <a:pt x="29" y="15"/>
                  <a:pt x="31" y="15"/>
                </a:cubicBezTo>
                <a:cubicBezTo>
                  <a:pt x="31" y="18"/>
                  <a:pt x="31" y="26"/>
                  <a:pt x="31" y="28"/>
                </a:cubicBezTo>
                <a:cubicBezTo>
                  <a:pt x="28" y="28"/>
                  <a:pt x="6" y="28"/>
                  <a:pt x="4" y="28"/>
                </a:cubicBezTo>
                <a:cubicBezTo>
                  <a:pt x="4" y="25"/>
                  <a:pt x="4" y="6"/>
                  <a:pt x="4" y="3"/>
                </a:cubicBezTo>
                <a:cubicBezTo>
                  <a:pt x="7" y="3"/>
                  <a:pt x="46" y="3"/>
                  <a:pt x="49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Freeform 4"/>
          <p:cNvSpPr>
            <a:spLocks noEditPoints="1"/>
          </p:cNvSpPr>
          <p:nvPr/>
        </p:nvSpPr>
        <p:spPr bwMode="auto">
          <a:xfrm>
            <a:off x="76200" y="7938"/>
            <a:ext cx="547688" cy="425450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77">
                <a:moveTo>
                  <a:pt x="63" y="0"/>
                </a:moveTo>
                <a:lnTo>
                  <a:pt x="10" y="0"/>
                </a:lnTo>
                <a:lnTo>
                  <a:pt x="10" y="1"/>
                </a:lnTo>
                <a:cubicBezTo>
                  <a:pt x="9" y="6"/>
                  <a:pt x="5" y="14"/>
                  <a:pt x="2" y="16"/>
                </a:cubicBezTo>
                <a:lnTo>
                  <a:pt x="0" y="17"/>
                </a:lnTo>
                <a:lnTo>
                  <a:pt x="23" y="39"/>
                </a:lnTo>
                <a:lnTo>
                  <a:pt x="24" y="39"/>
                </a:lnTo>
                <a:cubicBezTo>
                  <a:pt x="25" y="39"/>
                  <a:pt x="32" y="35"/>
                  <a:pt x="37" y="41"/>
                </a:cubicBezTo>
                <a:cubicBezTo>
                  <a:pt x="41" y="45"/>
                  <a:pt x="39" y="49"/>
                  <a:pt x="38" y="52"/>
                </a:cubicBezTo>
                <a:lnTo>
                  <a:pt x="37" y="54"/>
                </a:lnTo>
                <a:lnTo>
                  <a:pt x="38" y="55"/>
                </a:lnTo>
                <a:lnTo>
                  <a:pt x="61" y="77"/>
                </a:lnTo>
                <a:lnTo>
                  <a:pt x="99" y="77"/>
                </a:lnTo>
                <a:lnTo>
                  <a:pt x="99" y="33"/>
                </a:lnTo>
                <a:lnTo>
                  <a:pt x="61" y="33"/>
                </a:lnTo>
                <a:lnTo>
                  <a:pt x="61" y="63"/>
                </a:lnTo>
                <a:lnTo>
                  <a:pt x="81" y="63"/>
                </a:lnTo>
                <a:lnTo>
                  <a:pt x="80" y="47"/>
                </a:lnTo>
                <a:lnTo>
                  <a:pt x="73" y="47"/>
                </a:lnTo>
                <a:cubicBezTo>
                  <a:pt x="73" y="47"/>
                  <a:pt x="73" y="53"/>
                  <a:pt x="73" y="55"/>
                </a:cubicBezTo>
                <a:cubicBezTo>
                  <a:pt x="71" y="55"/>
                  <a:pt x="70" y="55"/>
                  <a:pt x="69" y="55"/>
                </a:cubicBezTo>
                <a:cubicBezTo>
                  <a:pt x="69" y="53"/>
                  <a:pt x="69" y="44"/>
                  <a:pt x="69" y="41"/>
                </a:cubicBezTo>
                <a:cubicBezTo>
                  <a:pt x="72" y="41"/>
                  <a:pt x="87" y="41"/>
                  <a:pt x="90" y="41"/>
                </a:cubicBezTo>
                <a:cubicBezTo>
                  <a:pt x="90" y="44"/>
                  <a:pt x="90" y="66"/>
                  <a:pt x="90" y="69"/>
                </a:cubicBezTo>
                <a:cubicBezTo>
                  <a:pt x="87" y="69"/>
                  <a:pt x="66" y="69"/>
                  <a:pt x="64" y="69"/>
                </a:cubicBezTo>
                <a:cubicBezTo>
                  <a:pt x="63" y="68"/>
                  <a:pt x="48" y="53"/>
                  <a:pt x="47" y="52"/>
                </a:cubicBezTo>
                <a:cubicBezTo>
                  <a:pt x="47" y="51"/>
                  <a:pt x="47" y="50"/>
                  <a:pt x="47" y="48"/>
                </a:cubicBezTo>
                <a:cubicBezTo>
                  <a:pt x="47" y="44"/>
                  <a:pt x="46" y="38"/>
                  <a:pt x="41" y="34"/>
                </a:cubicBezTo>
                <a:cubicBezTo>
                  <a:pt x="36" y="29"/>
                  <a:pt x="28" y="29"/>
                  <a:pt x="25" y="30"/>
                </a:cubicBezTo>
                <a:cubicBezTo>
                  <a:pt x="23" y="29"/>
                  <a:pt x="14" y="19"/>
                  <a:pt x="12" y="18"/>
                </a:cubicBezTo>
                <a:cubicBezTo>
                  <a:pt x="14" y="16"/>
                  <a:pt x="16" y="12"/>
                  <a:pt x="17" y="8"/>
                </a:cubicBezTo>
                <a:cubicBezTo>
                  <a:pt x="20" y="8"/>
                  <a:pt x="53" y="8"/>
                  <a:pt x="56" y="8"/>
                </a:cubicBezTo>
                <a:cubicBezTo>
                  <a:pt x="56" y="11"/>
                  <a:pt x="56" y="20"/>
                  <a:pt x="56" y="23"/>
                </a:cubicBezTo>
                <a:cubicBezTo>
                  <a:pt x="54" y="23"/>
                  <a:pt x="46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cubicBezTo>
                  <a:pt x="46" y="21"/>
                  <a:pt x="52" y="21"/>
                  <a:pt x="52" y="21"/>
                </a:cubicBezTo>
                <a:lnTo>
                  <a:pt x="52" y="13"/>
                </a:lnTo>
                <a:lnTo>
                  <a:pt x="37" y="13"/>
                </a:lnTo>
                <a:lnTo>
                  <a:pt x="37" y="31"/>
                </a:lnTo>
                <a:lnTo>
                  <a:pt x="65" y="31"/>
                </a:lnTo>
                <a:lnTo>
                  <a:pt x="65" y="0"/>
                </a:lnTo>
                <a:lnTo>
                  <a:pt x="63" y="0"/>
                </a:lnTo>
                <a:close/>
                <a:moveTo>
                  <a:pt x="61" y="4"/>
                </a:moveTo>
                <a:cubicBezTo>
                  <a:pt x="61" y="6"/>
                  <a:pt x="61" y="24"/>
                  <a:pt x="61" y="27"/>
                </a:cubicBezTo>
                <a:cubicBezTo>
                  <a:pt x="58" y="27"/>
                  <a:pt x="43" y="27"/>
                  <a:pt x="40" y="27"/>
                </a:cubicBezTo>
                <a:cubicBezTo>
                  <a:pt x="40" y="25"/>
                  <a:pt x="40" y="19"/>
                  <a:pt x="40" y="17"/>
                </a:cubicBezTo>
                <a:cubicBezTo>
                  <a:pt x="42" y="17"/>
                  <a:pt x="46" y="17"/>
                  <a:pt x="48" y="17"/>
                </a:cubicBezTo>
                <a:cubicBezTo>
                  <a:pt x="48" y="17"/>
                  <a:pt x="48" y="17"/>
                  <a:pt x="48" y="18"/>
                </a:cubicBezTo>
                <a:cubicBezTo>
                  <a:pt x="46" y="18"/>
                  <a:pt x="40" y="18"/>
                  <a:pt x="40" y="18"/>
                </a:cubicBezTo>
                <a:lnTo>
                  <a:pt x="40" y="26"/>
                </a:lnTo>
                <a:lnTo>
                  <a:pt x="60" y="26"/>
                </a:lnTo>
                <a:lnTo>
                  <a:pt x="60" y="5"/>
                </a:lnTo>
                <a:lnTo>
                  <a:pt x="14" y="5"/>
                </a:lnTo>
                <a:lnTo>
                  <a:pt x="14" y="6"/>
                </a:lnTo>
                <a:cubicBezTo>
                  <a:pt x="14" y="9"/>
                  <a:pt x="10" y="15"/>
                  <a:pt x="9" y="17"/>
                </a:cubicBezTo>
                <a:lnTo>
                  <a:pt x="8" y="18"/>
                </a:lnTo>
                <a:lnTo>
                  <a:pt x="24" y="35"/>
                </a:lnTo>
                <a:lnTo>
                  <a:pt x="25" y="33"/>
                </a:lnTo>
                <a:cubicBezTo>
                  <a:pt x="26" y="33"/>
                  <a:pt x="34" y="32"/>
                  <a:pt x="39" y="36"/>
                </a:cubicBezTo>
                <a:cubicBezTo>
                  <a:pt x="45" y="41"/>
                  <a:pt x="43" y="52"/>
                  <a:pt x="43" y="52"/>
                </a:cubicBezTo>
                <a:lnTo>
                  <a:pt x="43" y="53"/>
                </a:lnTo>
                <a:lnTo>
                  <a:pt x="63" y="72"/>
                </a:lnTo>
                <a:lnTo>
                  <a:pt x="94" y="72"/>
                </a:lnTo>
                <a:lnTo>
                  <a:pt x="94" y="38"/>
                </a:lnTo>
                <a:lnTo>
                  <a:pt x="65" y="38"/>
                </a:lnTo>
                <a:lnTo>
                  <a:pt x="65" y="59"/>
                </a:lnTo>
                <a:lnTo>
                  <a:pt x="76" y="59"/>
                </a:lnTo>
                <a:cubicBezTo>
                  <a:pt x="76" y="59"/>
                  <a:pt x="76" y="53"/>
                  <a:pt x="76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3"/>
                  <a:pt x="77" y="57"/>
                  <a:pt x="77" y="59"/>
                </a:cubicBezTo>
                <a:cubicBezTo>
                  <a:pt x="75" y="59"/>
                  <a:pt x="66" y="59"/>
                  <a:pt x="64" y="59"/>
                </a:cubicBezTo>
                <a:cubicBezTo>
                  <a:pt x="64" y="56"/>
                  <a:pt x="64" y="39"/>
                  <a:pt x="64" y="37"/>
                </a:cubicBezTo>
                <a:cubicBezTo>
                  <a:pt x="67" y="37"/>
                  <a:pt x="93" y="37"/>
                  <a:pt x="96" y="37"/>
                </a:cubicBezTo>
                <a:cubicBezTo>
                  <a:pt x="96" y="40"/>
                  <a:pt x="96" y="71"/>
                  <a:pt x="96" y="74"/>
                </a:cubicBezTo>
                <a:cubicBezTo>
                  <a:pt x="93" y="74"/>
                  <a:pt x="64" y="74"/>
                  <a:pt x="63" y="74"/>
                </a:cubicBezTo>
                <a:cubicBezTo>
                  <a:pt x="62" y="73"/>
                  <a:pt x="43" y="55"/>
                  <a:pt x="41" y="53"/>
                </a:cubicBezTo>
                <a:cubicBezTo>
                  <a:pt x="42" y="52"/>
                  <a:pt x="43" y="49"/>
                  <a:pt x="43" y="46"/>
                </a:cubicBezTo>
                <a:cubicBezTo>
                  <a:pt x="43" y="44"/>
                  <a:pt x="42" y="41"/>
                  <a:pt x="39" y="38"/>
                </a:cubicBezTo>
                <a:cubicBezTo>
                  <a:pt x="34" y="33"/>
                  <a:pt x="28" y="34"/>
                  <a:pt x="24" y="35"/>
                </a:cubicBezTo>
                <a:cubicBezTo>
                  <a:pt x="23" y="34"/>
                  <a:pt x="8" y="19"/>
                  <a:pt x="6" y="17"/>
                </a:cubicBezTo>
                <a:cubicBezTo>
                  <a:pt x="9" y="14"/>
                  <a:pt x="12" y="7"/>
                  <a:pt x="13" y="4"/>
                </a:cubicBezTo>
                <a:cubicBezTo>
                  <a:pt x="15" y="4"/>
                  <a:pt x="58" y="4"/>
                  <a:pt x="61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Freeform 5"/>
          <p:cNvSpPr>
            <a:spLocks noEditPoints="1"/>
          </p:cNvSpPr>
          <p:nvPr/>
        </p:nvSpPr>
        <p:spPr bwMode="auto">
          <a:xfrm>
            <a:off x="0" y="533400"/>
            <a:ext cx="434975" cy="430213"/>
          </a:xfrm>
          <a:custGeom>
            <a:avLst/>
            <a:gdLst>
              <a:gd name="T0" fmla="*/ 0 w 79"/>
              <a:gd name="T1" fmla="*/ 0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0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" h="78">
                <a:moveTo>
                  <a:pt x="31" y="0"/>
                </a:moveTo>
                <a:lnTo>
                  <a:pt x="0" y="0"/>
                </a:lnTo>
                <a:lnTo>
                  <a:pt x="0" y="53"/>
                </a:lnTo>
                <a:cubicBezTo>
                  <a:pt x="0" y="53"/>
                  <a:pt x="9" y="53"/>
                  <a:pt x="12" y="53"/>
                </a:cubicBezTo>
                <a:cubicBezTo>
                  <a:pt x="12" y="56"/>
                  <a:pt x="12" y="75"/>
                  <a:pt x="12" y="75"/>
                </a:cubicBezTo>
                <a:cubicBezTo>
                  <a:pt x="12" y="75"/>
                  <a:pt x="21" y="75"/>
                  <a:pt x="24" y="75"/>
                </a:cubicBezTo>
                <a:cubicBezTo>
                  <a:pt x="24" y="75"/>
                  <a:pt x="24" y="78"/>
                  <a:pt x="24" y="78"/>
                </a:cubicBezTo>
                <a:lnTo>
                  <a:pt x="53" y="78"/>
                </a:lnTo>
                <a:cubicBezTo>
                  <a:pt x="53" y="78"/>
                  <a:pt x="53" y="75"/>
                  <a:pt x="53" y="74"/>
                </a:cubicBezTo>
                <a:cubicBezTo>
                  <a:pt x="56" y="74"/>
                  <a:pt x="69" y="74"/>
                  <a:pt x="69" y="74"/>
                </a:cubicBezTo>
                <a:cubicBezTo>
                  <a:pt x="69" y="74"/>
                  <a:pt x="69" y="61"/>
                  <a:pt x="69" y="58"/>
                </a:cubicBezTo>
                <a:cubicBezTo>
                  <a:pt x="71" y="58"/>
                  <a:pt x="79" y="58"/>
                  <a:pt x="79" y="58"/>
                </a:cubicBezTo>
                <a:lnTo>
                  <a:pt x="79" y="34"/>
                </a:lnTo>
                <a:cubicBezTo>
                  <a:pt x="79" y="34"/>
                  <a:pt x="71" y="34"/>
                  <a:pt x="69" y="34"/>
                </a:cubicBezTo>
                <a:cubicBezTo>
                  <a:pt x="69" y="31"/>
                  <a:pt x="69" y="22"/>
                  <a:pt x="69" y="22"/>
                </a:cubicBezTo>
                <a:lnTo>
                  <a:pt x="38" y="22"/>
                </a:lnTo>
                <a:lnTo>
                  <a:pt x="38" y="49"/>
                </a:lnTo>
                <a:lnTo>
                  <a:pt x="57" y="49"/>
                </a:lnTo>
                <a:lnTo>
                  <a:pt x="57" y="41"/>
                </a:lnTo>
                <a:cubicBezTo>
                  <a:pt x="57" y="41"/>
                  <a:pt x="49" y="41"/>
                  <a:pt x="47" y="41"/>
                </a:cubicBezTo>
                <a:cubicBezTo>
                  <a:pt x="47" y="39"/>
                  <a:pt x="47" y="33"/>
                  <a:pt x="47" y="31"/>
                </a:cubicBezTo>
                <a:cubicBezTo>
                  <a:pt x="49" y="31"/>
                  <a:pt x="56" y="31"/>
                  <a:pt x="59" y="31"/>
                </a:cubicBezTo>
                <a:cubicBezTo>
                  <a:pt x="59" y="33"/>
                  <a:pt x="59" y="42"/>
                  <a:pt x="59" y="42"/>
                </a:cubicBezTo>
                <a:cubicBezTo>
                  <a:pt x="59" y="42"/>
                  <a:pt x="67" y="42"/>
                  <a:pt x="70" y="42"/>
                </a:cubicBezTo>
                <a:cubicBezTo>
                  <a:pt x="70" y="44"/>
                  <a:pt x="70" y="47"/>
                  <a:pt x="70" y="49"/>
                </a:cubicBezTo>
                <a:cubicBezTo>
                  <a:pt x="67" y="49"/>
                  <a:pt x="60" y="49"/>
                  <a:pt x="60" y="49"/>
                </a:cubicBezTo>
                <a:cubicBezTo>
                  <a:pt x="60" y="49"/>
                  <a:pt x="60" y="63"/>
                  <a:pt x="60" y="65"/>
                </a:cubicBezTo>
                <a:cubicBezTo>
                  <a:pt x="58" y="65"/>
                  <a:pt x="50" y="65"/>
                  <a:pt x="48" y="65"/>
                </a:cubicBezTo>
                <a:cubicBezTo>
                  <a:pt x="48" y="64"/>
                  <a:pt x="48" y="59"/>
                  <a:pt x="48" y="59"/>
                </a:cubicBezTo>
                <a:lnTo>
                  <a:pt x="30" y="59"/>
                </a:lnTo>
                <a:cubicBezTo>
                  <a:pt x="30" y="59"/>
                  <a:pt x="30" y="63"/>
                  <a:pt x="30" y="65"/>
                </a:cubicBezTo>
                <a:cubicBezTo>
                  <a:pt x="28" y="65"/>
                  <a:pt x="23" y="65"/>
                  <a:pt x="21" y="65"/>
                </a:cubicBezTo>
                <a:cubicBezTo>
                  <a:pt x="21" y="62"/>
                  <a:pt x="21" y="44"/>
                  <a:pt x="21" y="44"/>
                </a:cubicBezTo>
                <a:cubicBezTo>
                  <a:pt x="21" y="44"/>
                  <a:pt x="12" y="44"/>
                  <a:pt x="9" y="44"/>
                </a:cubicBezTo>
                <a:cubicBezTo>
                  <a:pt x="9" y="41"/>
                  <a:pt x="9" y="12"/>
                  <a:pt x="9" y="9"/>
                </a:cubicBezTo>
                <a:cubicBezTo>
                  <a:pt x="12" y="9"/>
                  <a:pt x="22" y="9"/>
                  <a:pt x="24" y="9"/>
                </a:cubicBezTo>
                <a:cubicBezTo>
                  <a:pt x="24" y="11"/>
                  <a:pt x="24" y="24"/>
                  <a:pt x="24" y="26"/>
                </a:cubicBezTo>
                <a:cubicBezTo>
                  <a:pt x="23" y="26"/>
                  <a:pt x="23" y="26"/>
                  <a:pt x="22" y="26"/>
                </a:cubicBezTo>
                <a:cubicBezTo>
                  <a:pt x="22" y="24"/>
                  <a:pt x="22" y="19"/>
                  <a:pt x="22" y="19"/>
                </a:cubicBezTo>
                <a:lnTo>
                  <a:pt x="13" y="19"/>
                </a:lnTo>
                <a:lnTo>
                  <a:pt x="13" y="35"/>
                </a:lnTo>
                <a:lnTo>
                  <a:pt x="32" y="35"/>
                </a:lnTo>
                <a:lnTo>
                  <a:pt x="32" y="0"/>
                </a:lnTo>
                <a:lnTo>
                  <a:pt x="31" y="0"/>
                </a:lnTo>
                <a:close/>
                <a:moveTo>
                  <a:pt x="29" y="4"/>
                </a:moveTo>
                <a:cubicBezTo>
                  <a:pt x="29" y="7"/>
                  <a:pt x="29" y="29"/>
                  <a:pt x="29" y="31"/>
                </a:cubicBezTo>
                <a:cubicBezTo>
                  <a:pt x="26" y="31"/>
                  <a:pt x="18" y="31"/>
                  <a:pt x="16" y="31"/>
                </a:cubicBezTo>
                <a:cubicBezTo>
                  <a:pt x="16" y="29"/>
                  <a:pt x="16" y="24"/>
                  <a:pt x="16" y="22"/>
                </a:cubicBezTo>
                <a:cubicBezTo>
                  <a:pt x="17" y="22"/>
                  <a:pt x="17" y="22"/>
                  <a:pt x="18" y="22"/>
                </a:cubicBezTo>
                <a:cubicBezTo>
                  <a:pt x="18" y="24"/>
                  <a:pt x="18" y="30"/>
                  <a:pt x="18" y="30"/>
                </a:cubicBezTo>
                <a:lnTo>
                  <a:pt x="28" y="30"/>
                </a:lnTo>
                <a:lnTo>
                  <a:pt x="28" y="5"/>
                </a:lnTo>
                <a:lnTo>
                  <a:pt x="6" y="5"/>
                </a:lnTo>
                <a:lnTo>
                  <a:pt x="6" y="48"/>
                </a:lnTo>
                <a:cubicBezTo>
                  <a:pt x="6" y="48"/>
                  <a:pt x="15" y="48"/>
                  <a:pt x="18" y="48"/>
                </a:cubicBezTo>
                <a:cubicBezTo>
                  <a:pt x="18" y="50"/>
                  <a:pt x="18" y="68"/>
                  <a:pt x="18" y="68"/>
                </a:cubicBezTo>
                <a:lnTo>
                  <a:pt x="34" y="68"/>
                </a:lnTo>
                <a:cubicBezTo>
                  <a:pt x="34" y="68"/>
                  <a:pt x="34" y="65"/>
                  <a:pt x="34" y="63"/>
                </a:cubicBezTo>
                <a:cubicBezTo>
                  <a:pt x="34" y="63"/>
                  <a:pt x="35" y="63"/>
                  <a:pt x="36" y="63"/>
                </a:cubicBezTo>
                <a:cubicBezTo>
                  <a:pt x="36" y="65"/>
                  <a:pt x="36" y="68"/>
                  <a:pt x="36" y="68"/>
                </a:cubicBezTo>
                <a:lnTo>
                  <a:pt x="43" y="68"/>
                </a:lnTo>
                <a:cubicBezTo>
                  <a:pt x="43" y="68"/>
                  <a:pt x="43" y="65"/>
                  <a:pt x="43" y="63"/>
                </a:cubicBezTo>
                <a:cubicBezTo>
                  <a:pt x="43" y="63"/>
                  <a:pt x="44" y="63"/>
                  <a:pt x="44" y="63"/>
                </a:cubicBezTo>
                <a:cubicBezTo>
                  <a:pt x="44" y="65"/>
                  <a:pt x="44" y="69"/>
                  <a:pt x="44" y="69"/>
                </a:cubicBezTo>
                <a:lnTo>
                  <a:pt x="64" y="69"/>
                </a:lnTo>
                <a:cubicBezTo>
                  <a:pt x="64" y="69"/>
                  <a:pt x="64" y="55"/>
                  <a:pt x="64" y="53"/>
                </a:cubicBezTo>
                <a:cubicBezTo>
                  <a:pt x="66" y="53"/>
                  <a:pt x="73" y="53"/>
                  <a:pt x="73" y="53"/>
                </a:cubicBezTo>
                <a:lnTo>
                  <a:pt x="73" y="38"/>
                </a:lnTo>
                <a:cubicBezTo>
                  <a:pt x="73" y="38"/>
                  <a:pt x="65" y="38"/>
                  <a:pt x="62" y="38"/>
                </a:cubicBezTo>
                <a:cubicBezTo>
                  <a:pt x="62" y="36"/>
                  <a:pt x="62" y="27"/>
                  <a:pt x="62" y="27"/>
                </a:cubicBezTo>
                <a:lnTo>
                  <a:pt x="43" y="27"/>
                </a:lnTo>
                <a:lnTo>
                  <a:pt x="43" y="44"/>
                </a:lnTo>
                <a:cubicBezTo>
                  <a:pt x="43" y="44"/>
                  <a:pt x="51" y="44"/>
                  <a:pt x="53" y="44"/>
                </a:cubicBezTo>
                <a:cubicBezTo>
                  <a:pt x="53" y="45"/>
                  <a:pt x="53" y="45"/>
                  <a:pt x="53" y="46"/>
                </a:cubicBezTo>
                <a:cubicBezTo>
                  <a:pt x="51" y="46"/>
                  <a:pt x="44" y="46"/>
                  <a:pt x="41" y="46"/>
                </a:cubicBezTo>
                <a:cubicBezTo>
                  <a:pt x="41" y="43"/>
                  <a:pt x="41" y="29"/>
                  <a:pt x="41" y="26"/>
                </a:cubicBezTo>
                <a:cubicBezTo>
                  <a:pt x="44" y="26"/>
                  <a:pt x="62" y="26"/>
                  <a:pt x="65" y="26"/>
                </a:cubicBezTo>
                <a:cubicBezTo>
                  <a:pt x="65" y="28"/>
                  <a:pt x="65" y="37"/>
                  <a:pt x="65" y="37"/>
                </a:cubicBezTo>
                <a:cubicBezTo>
                  <a:pt x="65" y="37"/>
                  <a:pt x="73" y="37"/>
                  <a:pt x="75" y="37"/>
                </a:cubicBezTo>
                <a:cubicBezTo>
                  <a:pt x="75" y="40"/>
                  <a:pt x="75" y="52"/>
                  <a:pt x="75" y="54"/>
                </a:cubicBezTo>
                <a:cubicBezTo>
                  <a:pt x="73" y="54"/>
                  <a:pt x="65" y="54"/>
                  <a:pt x="65" y="54"/>
                </a:cubicBezTo>
                <a:cubicBezTo>
                  <a:pt x="65" y="54"/>
                  <a:pt x="65" y="68"/>
                  <a:pt x="65" y="71"/>
                </a:cubicBezTo>
                <a:cubicBezTo>
                  <a:pt x="63" y="71"/>
                  <a:pt x="50" y="71"/>
                  <a:pt x="50" y="71"/>
                </a:cubicBezTo>
                <a:cubicBezTo>
                  <a:pt x="50" y="71"/>
                  <a:pt x="50" y="74"/>
                  <a:pt x="50" y="75"/>
                </a:cubicBezTo>
                <a:cubicBezTo>
                  <a:pt x="47" y="75"/>
                  <a:pt x="30" y="75"/>
                  <a:pt x="27" y="75"/>
                </a:cubicBezTo>
                <a:cubicBezTo>
                  <a:pt x="27" y="74"/>
                  <a:pt x="27" y="71"/>
                  <a:pt x="27" y="71"/>
                </a:cubicBezTo>
                <a:cubicBezTo>
                  <a:pt x="27" y="71"/>
                  <a:pt x="18" y="71"/>
                  <a:pt x="15" y="71"/>
                </a:cubicBezTo>
                <a:cubicBezTo>
                  <a:pt x="15" y="68"/>
                  <a:pt x="15" y="49"/>
                  <a:pt x="15" y="49"/>
                </a:cubicBezTo>
                <a:cubicBezTo>
                  <a:pt x="15" y="49"/>
                  <a:pt x="6" y="49"/>
                  <a:pt x="4" y="49"/>
                </a:cubicBezTo>
                <a:cubicBezTo>
                  <a:pt x="4" y="46"/>
                  <a:pt x="4" y="7"/>
                  <a:pt x="4" y="4"/>
                </a:cubicBezTo>
                <a:cubicBezTo>
                  <a:pt x="6" y="4"/>
                  <a:pt x="26" y="4"/>
                  <a:pt x="29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Freeform 6"/>
          <p:cNvSpPr>
            <a:spLocks noEditPoints="1"/>
          </p:cNvSpPr>
          <p:nvPr/>
        </p:nvSpPr>
        <p:spPr bwMode="auto">
          <a:xfrm>
            <a:off x="0" y="144463"/>
            <a:ext cx="428625" cy="541337"/>
          </a:xfrm>
          <a:custGeom>
            <a:avLst/>
            <a:gdLst>
              <a:gd name="T0" fmla="*/ 2147483647 w 78"/>
              <a:gd name="T1" fmla="*/ 2147483647 h 98"/>
              <a:gd name="T2" fmla="*/ 0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0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8">
                <a:moveTo>
                  <a:pt x="16" y="2"/>
                </a:moveTo>
                <a:cubicBezTo>
                  <a:pt x="14" y="5"/>
                  <a:pt x="6" y="8"/>
                  <a:pt x="1" y="10"/>
                </a:cubicBezTo>
                <a:lnTo>
                  <a:pt x="0" y="10"/>
                </a:lnTo>
                <a:lnTo>
                  <a:pt x="0" y="64"/>
                </a:lnTo>
                <a:lnTo>
                  <a:pt x="30" y="64"/>
                </a:lnTo>
                <a:lnTo>
                  <a:pt x="30" y="36"/>
                </a:lnTo>
                <a:lnTo>
                  <a:pt x="13" y="36"/>
                </a:lnTo>
                <a:lnTo>
                  <a:pt x="13" y="51"/>
                </a:lnTo>
                <a:lnTo>
                  <a:pt x="21" y="51"/>
                </a:lnTo>
                <a:cubicBezTo>
                  <a:pt x="21" y="51"/>
                  <a:pt x="21" y="45"/>
                  <a:pt x="21" y="43"/>
                </a:cubicBezTo>
                <a:cubicBezTo>
                  <a:pt x="22" y="43"/>
                  <a:pt x="22" y="43"/>
                  <a:pt x="23" y="43"/>
                </a:cubicBezTo>
                <a:cubicBezTo>
                  <a:pt x="23" y="45"/>
                  <a:pt x="23" y="53"/>
                  <a:pt x="23" y="56"/>
                </a:cubicBezTo>
                <a:cubicBezTo>
                  <a:pt x="20" y="56"/>
                  <a:pt x="10" y="56"/>
                  <a:pt x="8" y="56"/>
                </a:cubicBezTo>
                <a:cubicBezTo>
                  <a:pt x="8" y="53"/>
                  <a:pt x="8" y="19"/>
                  <a:pt x="8" y="17"/>
                </a:cubicBezTo>
                <a:cubicBezTo>
                  <a:pt x="11" y="16"/>
                  <a:pt x="16" y="13"/>
                  <a:pt x="18" y="12"/>
                </a:cubicBezTo>
                <a:cubicBezTo>
                  <a:pt x="19" y="14"/>
                  <a:pt x="29" y="23"/>
                  <a:pt x="30" y="24"/>
                </a:cubicBezTo>
                <a:cubicBezTo>
                  <a:pt x="30" y="25"/>
                  <a:pt x="29" y="27"/>
                  <a:pt x="29" y="28"/>
                </a:cubicBezTo>
                <a:cubicBezTo>
                  <a:pt x="29" y="32"/>
                  <a:pt x="31" y="37"/>
                  <a:pt x="34" y="41"/>
                </a:cubicBezTo>
                <a:cubicBezTo>
                  <a:pt x="39" y="47"/>
                  <a:pt x="49" y="47"/>
                  <a:pt x="52" y="46"/>
                </a:cubicBezTo>
                <a:cubicBezTo>
                  <a:pt x="53" y="47"/>
                  <a:pt x="68" y="63"/>
                  <a:pt x="69" y="64"/>
                </a:cubicBezTo>
                <a:cubicBezTo>
                  <a:pt x="69" y="65"/>
                  <a:pt x="69" y="86"/>
                  <a:pt x="69" y="89"/>
                </a:cubicBezTo>
                <a:cubicBezTo>
                  <a:pt x="66" y="89"/>
                  <a:pt x="44" y="89"/>
                  <a:pt x="41" y="89"/>
                </a:cubicBezTo>
                <a:cubicBezTo>
                  <a:pt x="41" y="87"/>
                  <a:pt x="41" y="71"/>
                  <a:pt x="41" y="68"/>
                </a:cubicBezTo>
                <a:cubicBezTo>
                  <a:pt x="44" y="68"/>
                  <a:pt x="53" y="68"/>
                  <a:pt x="55" y="68"/>
                </a:cubicBezTo>
                <a:cubicBezTo>
                  <a:pt x="55" y="70"/>
                  <a:pt x="55" y="71"/>
                  <a:pt x="55" y="72"/>
                </a:cubicBezTo>
                <a:cubicBezTo>
                  <a:pt x="53" y="72"/>
                  <a:pt x="47" y="72"/>
                  <a:pt x="47" y="72"/>
                </a:cubicBezTo>
                <a:lnTo>
                  <a:pt x="47" y="80"/>
                </a:lnTo>
                <a:lnTo>
                  <a:pt x="63" y="80"/>
                </a:lnTo>
                <a:lnTo>
                  <a:pt x="63" y="60"/>
                </a:lnTo>
                <a:lnTo>
                  <a:pt x="33" y="60"/>
                </a:lnTo>
                <a:lnTo>
                  <a:pt x="33" y="98"/>
                </a:lnTo>
                <a:lnTo>
                  <a:pt x="78" y="98"/>
                </a:lnTo>
                <a:lnTo>
                  <a:pt x="78" y="61"/>
                </a:lnTo>
                <a:lnTo>
                  <a:pt x="54" y="36"/>
                </a:lnTo>
                <a:lnTo>
                  <a:pt x="52" y="37"/>
                </a:lnTo>
                <a:cubicBezTo>
                  <a:pt x="49" y="39"/>
                  <a:pt x="45" y="41"/>
                  <a:pt x="40" y="36"/>
                </a:cubicBezTo>
                <a:cubicBezTo>
                  <a:pt x="35" y="31"/>
                  <a:pt x="39" y="24"/>
                  <a:pt x="39" y="24"/>
                </a:cubicBezTo>
                <a:lnTo>
                  <a:pt x="39" y="23"/>
                </a:lnTo>
                <a:lnTo>
                  <a:pt x="38" y="22"/>
                </a:lnTo>
                <a:lnTo>
                  <a:pt x="17" y="0"/>
                </a:lnTo>
                <a:lnTo>
                  <a:pt x="16" y="2"/>
                </a:lnTo>
                <a:close/>
                <a:moveTo>
                  <a:pt x="17" y="5"/>
                </a:moveTo>
                <a:cubicBezTo>
                  <a:pt x="19" y="8"/>
                  <a:pt x="34" y="22"/>
                  <a:pt x="35" y="24"/>
                </a:cubicBezTo>
                <a:cubicBezTo>
                  <a:pt x="35" y="25"/>
                  <a:pt x="34" y="27"/>
                  <a:pt x="34" y="29"/>
                </a:cubicBezTo>
                <a:cubicBezTo>
                  <a:pt x="34" y="32"/>
                  <a:pt x="35" y="36"/>
                  <a:pt x="38" y="39"/>
                </a:cubicBezTo>
                <a:cubicBezTo>
                  <a:pt x="44" y="45"/>
                  <a:pt x="50" y="42"/>
                  <a:pt x="53" y="40"/>
                </a:cubicBezTo>
                <a:cubicBezTo>
                  <a:pt x="55" y="42"/>
                  <a:pt x="73" y="61"/>
                  <a:pt x="74" y="62"/>
                </a:cubicBezTo>
                <a:cubicBezTo>
                  <a:pt x="74" y="63"/>
                  <a:pt x="74" y="92"/>
                  <a:pt x="74" y="95"/>
                </a:cubicBezTo>
                <a:cubicBezTo>
                  <a:pt x="71" y="95"/>
                  <a:pt x="39" y="95"/>
                  <a:pt x="36" y="95"/>
                </a:cubicBezTo>
                <a:cubicBezTo>
                  <a:pt x="36" y="92"/>
                  <a:pt x="36" y="66"/>
                  <a:pt x="36" y="63"/>
                </a:cubicBezTo>
                <a:cubicBezTo>
                  <a:pt x="39" y="63"/>
                  <a:pt x="56" y="63"/>
                  <a:pt x="59" y="63"/>
                </a:cubicBezTo>
                <a:cubicBezTo>
                  <a:pt x="59" y="66"/>
                  <a:pt x="59" y="74"/>
                  <a:pt x="59" y="77"/>
                </a:cubicBezTo>
                <a:cubicBezTo>
                  <a:pt x="57" y="77"/>
                  <a:pt x="53" y="76"/>
                  <a:pt x="51" y="76"/>
                </a:cubicBezTo>
                <a:cubicBezTo>
                  <a:pt x="51" y="76"/>
                  <a:pt x="51" y="76"/>
                  <a:pt x="51" y="75"/>
                </a:cubicBezTo>
                <a:cubicBezTo>
                  <a:pt x="53" y="75"/>
                  <a:pt x="59" y="75"/>
                  <a:pt x="59" y="75"/>
                </a:cubicBezTo>
                <a:lnTo>
                  <a:pt x="59" y="65"/>
                </a:lnTo>
                <a:lnTo>
                  <a:pt x="38" y="65"/>
                </a:lnTo>
                <a:lnTo>
                  <a:pt x="38" y="93"/>
                </a:lnTo>
                <a:lnTo>
                  <a:pt x="72" y="93"/>
                </a:lnTo>
                <a:lnTo>
                  <a:pt x="72" y="62"/>
                </a:lnTo>
                <a:lnTo>
                  <a:pt x="53" y="43"/>
                </a:lnTo>
                <a:lnTo>
                  <a:pt x="52" y="43"/>
                </a:lnTo>
                <a:cubicBezTo>
                  <a:pt x="52" y="43"/>
                  <a:pt x="41" y="45"/>
                  <a:pt x="36" y="39"/>
                </a:cubicBezTo>
                <a:cubicBezTo>
                  <a:pt x="32" y="33"/>
                  <a:pt x="32" y="26"/>
                  <a:pt x="33" y="25"/>
                </a:cubicBezTo>
                <a:lnTo>
                  <a:pt x="34" y="24"/>
                </a:lnTo>
                <a:lnTo>
                  <a:pt x="33" y="23"/>
                </a:lnTo>
                <a:lnTo>
                  <a:pt x="18" y="8"/>
                </a:lnTo>
                <a:lnTo>
                  <a:pt x="17" y="9"/>
                </a:lnTo>
                <a:cubicBezTo>
                  <a:pt x="15" y="10"/>
                  <a:pt x="9" y="13"/>
                  <a:pt x="6" y="14"/>
                </a:cubicBezTo>
                <a:lnTo>
                  <a:pt x="4" y="14"/>
                </a:lnTo>
                <a:lnTo>
                  <a:pt x="4" y="59"/>
                </a:lnTo>
                <a:lnTo>
                  <a:pt x="26" y="59"/>
                </a:lnTo>
                <a:lnTo>
                  <a:pt x="26" y="39"/>
                </a:lnTo>
                <a:lnTo>
                  <a:pt x="18" y="39"/>
                </a:lnTo>
                <a:cubicBezTo>
                  <a:pt x="18" y="39"/>
                  <a:pt x="18" y="46"/>
                  <a:pt x="18" y="48"/>
                </a:cubicBezTo>
                <a:cubicBezTo>
                  <a:pt x="17" y="48"/>
                  <a:pt x="17" y="48"/>
                  <a:pt x="16" y="48"/>
                </a:cubicBezTo>
                <a:cubicBezTo>
                  <a:pt x="16" y="46"/>
                  <a:pt x="16" y="42"/>
                  <a:pt x="16" y="39"/>
                </a:cubicBezTo>
                <a:cubicBezTo>
                  <a:pt x="19" y="39"/>
                  <a:pt x="25" y="39"/>
                  <a:pt x="27" y="39"/>
                </a:cubicBezTo>
                <a:cubicBezTo>
                  <a:pt x="27" y="42"/>
                  <a:pt x="27" y="58"/>
                  <a:pt x="27" y="60"/>
                </a:cubicBezTo>
                <a:cubicBezTo>
                  <a:pt x="24" y="60"/>
                  <a:pt x="6" y="60"/>
                  <a:pt x="3" y="60"/>
                </a:cubicBezTo>
                <a:cubicBezTo>
                  <a:pt x="3" y="57"/>
                  <a:pt x="3" y="15"/>
                  <a:pt x="3" y="13"/>
                </a:cubicBezTo>
                <a:cubicBezTo>
                  <a:pt x="6" y="12"/>
                  <a:pt x="14" y="9"/>
                  <a:pt x="17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Freeform 9"/>
          <p:cNvSpPr>
            <a:spLocks noEditPoints="1"/>
          </p:cNvSpPr>
          <p:nvPr/>
        </p:nvSpPr>
        <p:spPr bwMode="auto">
          <a:xfrm>
            <a:off x="8231188" y="0"/>
            <a:ext cx="379412" cy="369888"/>
          </a:xfrm>
          <a:custGeom>
            <a:avLst/>
            <a:gdLst>
              <a:gd name="T0" fmla="*/ 2147483647 w 79"/>
              <a:gd name="T1" fmla="*/ 0 h 77"/>
              <a:gd name="T2" fmla="*/ 2147483647 w 79"/>
              <a:gd name="T3" fmla="*/ 2147483647 h 77"/>
              <a:gd name="T4" fmla="*/ 0 w 79"/>
              <a:gd name="T5" fmla="*/ 2147483647 h 77"/>
              <a:gd name="T6" fmla="*/ 2147483647 w 79"/>
              <a:gd name="T7" fmla="*/ 2147483647 h 77"/>
              <a:gd name="T8" fmla="*/ 2147483647 w 79"/>
              <a:gd name="T9" fmla="*/ 2147483647 h 77"/>
              <a:gd name="T10" fmla="*/ 2147483647 w 79"/>
              <a:gd name="T11" fmla="*/ 2147483647 h 77"/>
              <a:gd name="T12" fmla="*/ 2147483647 w 79"/>
              <a:gd name="T13" fmla="*/ 2147483647 h 77"/>
              <a:gd name="T14" fmla="*/ 2147483647 w 79"/>
              <a:gd name="T15" fmla="*/ 2147483647 h 77"/>
              <a:gd name="T16" fmla="*/ 2147483647 w 79"/>
              <a:gd name="T17" fmla="*/ 2147483647 h 77"/>
              <a:gd name="T18" fmla="*/ 2147483647 w 79"/>
              <a:gd name="T19" fmla="*/ 2147483647 h 77"/>
              <a:gd name="T20" fmla="*/ 2147483647 w 79"/>
              <a:gd name="T21" fmla="*/ 2147483647 h 77"/>
              <a:gd name="T22" fmla="*/ 2147483647 w 79"/>
              <a:gd name="T23" fmla="*/ 2147483647 h 77"/>
              <a:gd name="T24" fmla="*/ 2147483647 w 79"/>
              <a:gd name="T25" fmla="*/ 2147483647 h 77"/>
              <a:gd name="T26" fmla="*/ 2147483647 w 79"/>
              <a:gd name="T27" fmla="*/ 2147483647 h 77"/>
              <a:gd name="T28" fmla="*/ 2147483647 w 79"/>
              <a:gd name="T29" fmla="*/ 2147483647 h 77"/>
              <a:gd name="T30" fmla="*/ 2147483647 w 79"/>
              <a:gd name="T31" fmla="*/ 2147483647 h 77"/>
              <a:gd name="T32" fmla="*/ 2147483647 w 79"/>
              <a:gd name="T33" fmla="*/ 2147483647 h 77"/>
              <a:gd name="T34" fmla="*/ 2147483647 w 79"/>
              <a:gd name="T35" fmla="*/ 2147483647 h 77"/>
              <a:gd name="T36" fmla="*/ 2147483647 w 79"/>
              <a:gd name="T37" fmla="*/ 2147483647 h 77"/>
              <a:gd name="T38" fmla="*/ 2147483647 w 79"/>
              <a:gd name="T39" fmla="*/ 2147483647 h 77"/>
              <a:gd name="T40" fmla="*/ 2147483647 w 79"/>
              <a:gd name="T41" fmla="*/ 2147483647 h 77"/>
              <a:gd name="T42" fmla="*/ 2147483647 w 79"/>
              <a:gd name="T43" fmla="*/ 2147483647 h 77"/>
              <a:gd name="T44" fmla="*/ 2147483647 w 79"/>
              <a:gd name="T45" fmla="*/ 0 h 77"/>
              <a:gd name="T46" fmla="*/ 2147483647 w 79"/>
              <a:gd name="T47" fmla="*/ 2147483647 h 77"/>
              <a:gd name="T48" fmla="*/ 2147483647 w 79"/>
              <a:gd name="T49" fmla="*/ 2147483647 h 77"/>
              <a:gd name="T50" fmla="*/ 2147483647 w 79"/>
              <a:gd name="T51" fmla="*/ 2147483647 h 77"/>
              <a:gd name="T52" fmla="*/ 2147483647 w 79"/>
              <a:gd name="T53" fmla="*/ 2147483647 h 77"/>
              <a:gd name="T54" fmla="*/ 2147483647 w 79"/>
              <a:gd name="T55" fmla="*/ 2147483647 h 77"/>
              <a:gd name="T56" fmla="*/ 2147483647 w 79"/>
              <a:gd name="T57" fmla="*/ 2147483647 h 77"/>
              <a:gd name="T58" fmla="*/ 2147483647 w 79"/>
              <a:gd name="T59" fmla="*/ 2147483647 h 77"/>
              <a:gd name="T60" fmla="*/ 2147483647 w 79"/>
              <a:gd name="T61" fmla="*/ 2147483647 h 77"/>
              <a:gd name="T62" fmla="*/ 2147483647 w 79"/>
              <a:gd name="T63" fmla="*/ 2147483647 h 77"/>
              <a:gd name="T64" fmla="*/ 2147483647 w 79"/>
              <a:gd name="T65" fmla="*/ 2147483647 h 77"/>
              <a:gd name="T66" fmla="*/ 2147483647 w 79"/>
              <a:gd name="T67" fmla="*/ 2147483647 h 77"/>
              <a:gd name="T68" fmla="*/ 2147483647 w 79"/>
              <a:gd name="T69" fmla="*/ 2147483647 h 77"/>
              <a:gd name="T70" fmla="*/ 2147483647 w 79"/>
              <a:gd name="T71" fmla="*/ 2147483647 h 77"/>
              <a:gd name="T72" fmla="*/ 2147483647 w 79"/>
              <a:gd name="T73" fmla="*/ 2147483647 h 77"/>
              <a:gd name="T74" fmla="*/ 2147483647 w 79"/>
              <a:gd name="T75" fmla="*/ 2147483647 h 77"/>
              <a:gd name="T76" fmla="*/ 2147483647 w 79"/>
              <a:gd name="T77" fmla="*/ 2147483647 h 77"/>
              <a:gd name="T78" fmla="*/ 2147483647 w 79"/>
              <a:gd name="T79" fmla="*/ 2147483647 h 77"/>
              <a:gd name="T80" fmla="*/ 2147483647 w 79"/>
              <a:gd name="T81" fmla="*/ 2147483647 h 77"/>
              <a:gd name="T82" fmla="*/ 2147483647 w 79"/>
              <a:gd name="T83" fmla="*/ 2147483647 h 77"/>
              <a:gd name="T84" fmla="*/ 2147483647 w 79"/>
              <a:gd name="T85" fmla="*/ 2147483647 h 77"/>
              <a:gd name="T86" fmla="*/ 2147483647 w 79"/>
              <a:gd name="T87" fmla="*/ 2147483647 h 77"/>
              <a:gd name="T88" fmla="*/ 2147483647 w 79"/>
              <a:gd name="T89" fmla="*/ 2147483647 h 77"/>
              <a:gd name="T90" fmla="*/ 2147483647 w 79"/>
              <a:gd name="T91" fmla="*/ 2147483647 h 77"/>
              <a:gd name="T92" fmla="*/ 2147483647 w 79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7">
                <a:moveTo>
                  <a:pt x="77" y="0"/>
                </a:moveTo>
                <a:lnTo>
                  <a:pt x="26" y="0"/>
                </a:lnTo>
                <a:cubicBezTo>
                  <a:pt x="26" y="0"/>
                  <a:pt x="26" y="9"/>
                  <a:pt x="26" y="11"/>
                </a:cubicBezTo>
                <a:cubicBezTo>
                  <a:pt x="23" y="11"/>
                  <a:pt x="4" y="11"/>
                  <a:pt x="4" y="11"/>
                </a:cubicBezTo>
                <a:cubicBezTo>
                  <a:pt x="4" y="11"/>
                  <a:pt x="4" y="20"/>
                  <a:pt x="4" y="23"/>
                </a:cubicBezTo>
                <a:cubicBezTo>
                  <a:pt x="3" y="23"/>
                  <a:pt x="0" y="23"/>
                  <a:pt x="0" y="23"/>
                </a:cubicBezTo>
                <a:lnTo>
                  <a:pt x="0" y="52"/>
                </a:lnTo>
                <a:cubicBezTo>
                  <a:pt x="0" y="52"/>
                  <a:pt x="3" y="52"/>
                  <a:pt x="4" y="52"/>
                </a:cubicBezTo>
                <a:cubicBezTo>
                  <a:pt x="4" y="55"/>
                  <a:pt x="4" y="68"/>
                  <a:pt x="4" y="68"/>
                </a:cubicBezTo>
                <a:cubicBezTo>
                  <a:pt x="4" y="68"/>
                  <a:pt x="18" y="68"/>
                  <a:pt x="21" y="68"/>
                </a:cubicBezTo>
                <a:cubicBezTo>
                  <a:pt x="21" y="70"/>
                  <a:pt x="21" y="77"/>
                  <a:pt x="21" y="77"/>
                </a:cubicBezTo>
                <a:lnTo>
                  <a:pt x="45" y="77"/>
                </a:lnTo>
                <a:cubicBezTo>
                  <a:pt x="45" y="77"/>
                  <a:pt x="45" y="70"/>
                  <a:pt x="45" y="68"/>
                </a:cubicBezTo>
                <a:cubicBezTo>
                  <a:pt x="47" y="68"/>
                  <a:pt x="56" y="68"/>
                  <a:pt x="56" y="68"/>
                </a:cubicBezTo>
                <a:lnTo>
                  <a:pt x="56" y="37"/>
                </a:lnTo>
                <a:lnTo>
                  <a:pt x="29" y="37"/>
                </a:lnTo>
                <a:lnTo>
                  <a:pt x="29" y="56"/>
                </a:lnTo>
                <a:lnTo>
                  <a:pt x="38" y="56"/>
                </a:lnTo>
                <a:cubicBezTo>
                  <a:pt x="38" y="56"/>
                  <a:pt x="38" y="48"/>
                  <a:pt x="38" y="46"/>
                </a:cubicBezTo>
                <a:cubicBezTo>
                  <a:pt x="40" y="46"/>
                  <a:pt x="46" y="46"/>
                  <a:pt x="48" y="46"/>
                </a:cubicBezTo>
                <a:cubicBezTo>
                  <a:pt x="48" y="48"/>
                  <a:pt x="48" y="55"/>
                  <a:pt x="48" y="58"/>
                </a:cubicBezTo>
                <a:cubicBezTo>
                  <a:pt x="46" y="58"/>
                  <a:pt x="37" y="58"/>
                  <a:pt x="37" y="58"/>
                </a:cubicBezTo>
                <a:cubicBezTo>
                  <a:pt x="37" y="58"/>
                  <a:pt x="37" y="66"/>
                  <a:pt x="37" y="68"/>
                </a:cubicBezTo>
                <a:cubicBezTo>
                  <a:pt x="35" y="68"/>
                  <a:pt x="31" y="68"/>
                  <a:pt x="29" y="68"/>
                </a:cubicBezTo>
                <a:cubicBezTo>
                  <a:pt x="29" y="66"/>
                  <a:pt x="29" y="59"/>
                  <a:pt x="29" y="59"/>
                </a:cubicBezTo>
                <a:cubicBezTo>
                  <a:pt x="29" y="59"/>
                  <a:pt x="16" y="59"/>
                  <a:pt x="13" y="59"/>
                </a:cubicBezTo>
                <a:cubicBezTo>
                  <a:pt x="13" y="57"/>
                  <a:pt x="13" y="49"/>
                  <a:pt x="13" y="47"/>
                </a:cubicBezTo>
                <a:cubicBezTo>
                  <a:pt x="15" y="47"/>
                  <a:pt x="19" y="47"/>
                  <a:pt x="19" y="47"/>
                </a:cubicBezTo>
                <a:lnTo>
                  <a:pt x="19" y="38"/>
                </a:lnTo>
                <a:cubicBezTo>
                  <a:pt x="19" y="38"/>
                  <a:pt x="15" y="38"/>
                  <a:pt x="13" y="38"/>
                </a:cubicBezTo>
                <a:cubicBezTo>
                  <a:pt x="15" y="38"/>
                  <a:pt x="19" y="38"/>
                  <a:pt x="19" y="38"/>
                </a:cubicBezTo>
                <a:lnTo>
                  <a:pt x="19" y="29"/>
                </a:lnTo>
                <a:cubicBezTo>
                  <a:pt x="19" y="29"/>
                  <a:pt x="15" y="29"/>
                  <a:pt x="13" y="29"/>
                </a:cubicBezTo>
                <a:cubicBezTo>
                  <a:pt x="13" y="27"/>
                  <a:pt x="13" y="22"/>
                  <a:pt x="13" y="20"/>
                </a:cubicBezTo>
                <a:cubicBezTo>
                  <a:pt x="16" y="20"/>
                  <a:pt x="34" y="20"/>
                  <a:pt x="34" y="20"/>
                </a:cubicBezTo>
                <a:cubicBezTo>
                  <a:pt x="34" y="20"/>
                  <a:pt x="34" y="11"/>
                  <a:pt x="34" y="8"/>
                </a:cubicBezTo>
                <a:cubicBezTo>
                  <a:pt x="37" y="8"/>
                  <a:pt x="67" y="8"/>
                  <a:pt x="70" y="8"/>
                </a:cubicBezTo>
                <a:cubicBezTo>
                  <a:pt x="70" y="11"/>
                  <a:pt x="70" y="21"/>
                  <a:pt x="70" y="23"/>
                </a:cubicBezTo>
                <a:cubicBezTo>
                  <a:pt x="67" y="23"/>
                  <a:pt x="55" y="23"/>
                  <a:pt x="52" y="23"/>
                </a:cubicBezTo>
                <a:cubicBezTo>
                  <a:pt x="52" y="22"/>
                  <a:pt x="52" y="22"/>
                  <a:pt x="52" y="21"/>
                </a:cubicBezTo>
                <a:cubicBezTo>
                  <a:pt x="55" y="21"/>
                  <a:pt x="60" y="21"/>
                  <a:pt x="60" y="21"/>
                </a:cubicBezTo>
                <a:lnTo>
                  <a:pt x="60" y="12"/>
                </a:lnTo>
                <a:lnTo>
                  <a:pt x="44" y="12"/>
                </a:lnTo>
                <a:lnTo>
                  <a:pt x="44" y="31"/>
                </a:lnTo>
                <a:lnTo>
                  <a:pt x="79" y="31"/>
                </a:lnTo>
                <a:lnTo>
                  <a:pt x="79" y="0"/>
                </a:lnTo>
                <a:lnTo>
                  <a:pt x="77" y="0"/>
                </a:lnTo>
                <a:close/>
                <a:moveTo>
                  <a:pt x="75" y="3"/>
                </a:moveTo>
                <a:cubicBezTo>
                  <a:pt x="75" y="6"/>
                  <a:pt x="75" y="25"/>
                  <a:pt x="75" y="28"/>
                </a:cubicBezTo>
                <a:cubicBezTo>
                  <a:pt x="72" y="28"/>
                  <a:pt x="50" y="28"/>
                  <a:pt x="47" y="28"/>
                </a:cubicBezTo>
                <a:cubicBezTo>
                  <a:pt x="47" y="26"/>
                  <a:pt x="47" y="18"/>
                  <a:pt x="47" y="15"/>
                </a:cubicBezTo>
                <a:cubicBezTo>
                  <a:pt x="49" y="15"/>
                  <a:pt x="55" y="15"/>
                  <a:pt x="57" y="15"/>
                </a:cubicBezTo>
                <a:cubicBezTo>
                  <a:pt x="57" y="16"/>
                  <a:pt x="57" y="16"/>
                  <a:pt x="57" y="17"/>
                </a:cubicBezTo>
                <a:cubicBezTo>
                  <a:pt x="55" y="17"/>
                  <a:pt x="49" y="17"/>
                  <a:pt x="49" y="17"/>
                </a:cubicBezTo>
                <a:lnTo>
                  <a:pt x="49" y="27"/>
                </a:lnTo>
                <a:lnTo>
                  <a:pt x="73" y="27"/>
                </a:lnTo>
                <a:lnTo>
                  <a:pt x="73" y="5"/>
                </a:lnTo>
                <a:lnTo>
                  <a:pt x="31" y="5"/>
                </a:lnTo>
                <a:cubicBezTo>
                  <a:pt x="31" y="5"/>
                  <a:pt x="31" y="14"/>
                  <a:pt x="31" y="17"/>
                </a:cubicBezTo>
                <a:cubicBezTo>
                  <a:pt x="28" y="17"/>
                  <a:pt x="10" y="17"/>
                  <a:pt x="10" y="17"/>
                </a:cubicBezTo>
                <a:lnTo>
                  <a:pt x="10" y="33"/>
                </a:lnTo>
                <a:cubicBezTo>
                  <a:pt x="10" y="33"/>
                  <a:pt x="14" y="33"/>
                  <a:pt x="16" y="33"/>
                </a:cubicBezTo>
                <a:cubicBezTo>
                  <a:pt x="16" y="34"/>
                  <a:pt x="16" y="34"/>
                  <a:pt x="16" y="35"/>
                </a:cubicBezTo>
                <a:cubicBezTo>
                  <a:pt x="14" y="35"/>
                  <a:pt x="10" y="35"/>
                  <a:pt x="10" y="35"/>
                </a:cubicBezTo>
                <a:lnTo>
                  <a:pt x="10" y="42"/>
                </a:lnTo>
                <a:cubicBezTo>
                  <a:pt x="10" y="42"/>
                  <a:pt x="14" y="42"/>
                  <a:pt x="16" y="42"/>
                </a:cubicBezTo>
                <a:cubicBezTo>
                  <a:pt x="16" y="42"/>
                  <a:pt x="16" y="43"/>
                  <a:pt x="16" y="43"/>
                </a:cubicBezTo>
                <a:cubicBezTo>
                  <a:pt x="14" y="43"/>
                  <a:pt x="10" y="43"/>
                  <a:pt x="10" y="43"/>
                </a:cubicBezTo>
                <a:lnTo>
                  <a:pt x="10" y="62"/>
                </a:lnTo>
                <a:cubicBezTo>
                  <a:pt x="10" y="62"/>
                  <a:pt x="23" y="62"/>
                  <a:pt x="26" y="62"/>
                </a:cubicBezTo>
                <a:cubicBezTo>
                  <a:pt x="26" y="65"/>
                  <a:pt x="26" y="72"/>
                  <a:pt x="26" y="72"/>
                </a:cubicBezTo>
                <a:lnTo>
                  <a:pt x="40" y="72"/>
                </a:lnTo>
                <a:cubicBezTo>
                  <a:pt x="40" y="72"/>
                  <a:pt x="40" y="64"/>
                  <a:pt x="40" y="61"/>
                </a:cubicBezTo>
                <a:cubicBezTo>
                  <a:pt x="43" y="61"/>
                  <a:pt x="52" y="61"/>
                  <a:pt x="52" y="61"/>
                </a:cubicBezTo>
                <a:lnTo>
                  <a:pt x="52" y="42"/>
                </a:lnTo>
                <a:lnTo>
                  <a:pt x="34" y="42"/>
                </a:lnTo>
                <a:cubicBezTo>
                  <a:pt x="34" y="42"/>
                  <a:pt x="34" y="50"/>
                  <a:pt x="34" y="52"/>
                </a:cubicBezTo>
                <a:cubicBezTo>
                  <a:pt x="34" y="52"/>
                  <a:pt x="34" y="52"/>
                  <a:pt x="33" y="52"/>
                </a:cubicBezTo>
                <a:cubicBezTo>
                  <a:pt x="33" y="50"/>
                  <a:pt x="33" y="43"/>
                  <a:pt x="33" y="40"/>
                </a:cubicBezTo>
                <a:cubicBezTo>
                  <a:pt x="35" y="40"/>
                  <a:pt x="50" y="40"/>
                  <a:pt x="53" y="40"/>
                </a:cubicBezTo>
                <a:cubicBezTo>
                  <a:pt x="53" y="43"/>
                  <a:pt x="53" y="61"/>
                  <a:pt x="53" y="64"/>
                </a:cubicBezTo>
                <a:cubicBezTo>
                  <a:pt x="50" y="64"/>
                  <a:pt x="41" y="64"/>
                  <a:pt x="41" y="64"/>
                </a:cubicBezTo>
                <a:cubicBezTo>
                  <a:pt x="41" y="64"/>
                  <a:pt x="41" y="72"/>
                  <a:pt x="41" y="74"/>
                </a:cubicBezTo>
                <a:cubicBezTo>
                  <a:pt x="39" y="74"/>
                  <a:pt x="27" y="74"/>
                  <a:pt x="24" y="74"/>
                </a:cubicBezTo>
                <a:cubicBezTo>
                  <a:pt x="24" y="72"/>
                  <a:pt x="24" y="64"/>
                  <a:pt x="24" y="64"/>
                </a:cubicBezTo>
                <a:cubicBezTo>
                  <a:pt x="24" y="64"/>
                  <a:pt x="10" y="64"/>
                  <a:pt x="7" y="64"/>
                </a:cubicBezTo>
                <a:cubicBezTo>
                  <a:pt x="7" y="62"/>
                  <a:pt x="7" y="49"/>
                  <a:pt x="7" y="49"/>
                </a:cubicBezTo>
                <a:cubicBezTo>
                  <a:pt x="7" y="49"/>
                  <a:pt x="5" y="49"/>
                  <a:pt x="4" y="49"/>
                </a:cubicBezTo>
                <a:cubicBezTo>
                  <a:pt x="4" y="46"/>
                  <a:pt x="4" y="29"/>
                  <a:pt x="4" y="26"/>
                </a:cubicBezTo>
                <a:cubicBezTo>
                  <a:pt x="5" y="26"/>
                  <a:pt x="7" y="26"/>
                  <a:pt x="7" y="26"/>
                </a:cubicBezTo>
                <a:cubicBezTo>
                  <a:pt x="7" y="26"/>
                  <a:pt x="7" y="17"/>
                  <a:pt x="7" y="14"/>
                </a:cubicBezTo>
                <a:cubicBezTo>
                  <a:pt x="10" y="14"/>
                  <a:pt x="29" y="14"/>
                  <a:pt x="29" y="14"/>
                </a:cubicBezTo>
                <a:cubicBezTo>
                  <a:pt x="29" y="14"/>
                  <a:pt x="29" y="5"/>
                  <a:pt x="29" y="3"/>
                </a:cubicBezTo>
                <a:cubicBezTo>
                  <a:pt x="32" y="3"/>
                  <a:pt x="72" y="3"/>
                  <a:pt x="75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Freeform 10"/>
          <p:cNvSpPr>
            <a:spLocks noEditPoints="1"/>
          </p:cNvSpPr>
          <p:nvPr/>
        </p:nvSpPr>
        <p:spPr bwMode="auto">
          <a:xfrm>
            <a:off x="8497888" y="7938"/>
            <a:ext cx="476250" cy="371475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0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2147483647 w 99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9" h="77">
                <a:moveTo>
                  <a:pt x="37" y="0"/>
                </a:moveTo>
                <a:lnTo>
                  <a:pt x="35" y="0"/>
                </a:lnTo>
                <a:lnTo>
                  <a:pt x="35" y="31"/>
                </a:lnTo>
                <a:lnTo>
                  <a:pt x="63" y="31"/>
                </a:lnTo>
                <a:lnTo>
                  <a:pt x="63" y="13"/>
                </a:lnTo>
                <a:lnTo>
                  <a:pt x="48" y="13"/>
                </a:lnTo>
                <a:lnTo>
                  <a:pt x="48" y="21"/>
                </a:lnTo>
                <a:cubicBezTo>
                  <a:pt x="48" y="21"/>
                  <a:pt x="54" y="21"/>
                  <a:pt x="56" y="21"/>
                </a:cubicBezTo>
                <a:cubicBezTo>
                  <a:pt x="56" y="22"/>
                  <a:pt x="56" y="22"/>
                  <a:pt x="56" y="23"/>
                </a:cubicBezTo>
                <a:cubicBezTo>
                  <a:pt x="54" y="23"/>
                  <a:pt x="46" y="23"/>
                  <a:pt x="43" y="23"/>
                </a:cubicBezTo>
                <a:cubicBezTo>
                  <a:pt x="43" y="20"/>
                  <a:pt x="43" y="11"/>
                  <a:pt x="43" y="8"/>
                </a:cubicBezTo>
                <a:cubicBezTo>
                  <a:pt x="46" y="8"/>
                  <a:pt x="80" y="8"/>
                  <a:pt x="83" y="8"/>
                </a:cubicBezTo>
                <a:cubicBezTo>
                  <a:pt x="84" y="12"/>
                  <a:pt x="86" y="16"/>
                  <a:pt x="87" y="18"/>
                </a:cubicBezTo>
                <a:cubicBezTo>
                  <a:pt x="86" y="19"/>
                  <a:pt x="77" y="29"/>
                  <a:pt x="75" y="30"/>
                </a:cubicBezTo>
                <a:cubicBezTo>
                  <a:pt x="71" y="29"/>
                  <a:pt x="64" y="29"/>
                  <a:pt x="58" y="34"/>
                </a:cubicBezTo>
                <a:cubicBezTo>
                  <a:pt x="53" y="38"/>
                  <a:pt x="53" y="44"/>
                  <a:pt x="53" y="48"/>
                </a:cubicBezTo>
                <a:cubicBezTo>
                  <a:pt x="53" y="50"/>
                  <a:pt x="53" y="51"/>
                  <a:pt x="53" y="52"/>
                </a:cubicBezTo>
                <a:cubicBezTo>
                  <a:pt x="52" y="53"/>
                  <a:pt x="36" y="68"/>
                  <a:pt x="35" y="69"/>
                </a:cubicBezTo>
                <a:cubicBezTo>
                  <a:pt x="34" y="69"/>
                  <a:pt x="12" y="69"/>
                  <a:pt x="9" y="69"/>
                </a:cubicBezTo>
                <a:cubicBezTo>
                  <a:pt x="9" y="66"/>
                  <a:pt x="9" y="44"/>
                  <a:pt x="9" y="41"/>
                </a:cubicBezTo>
                <a:cubicBezTo>
                  <a:pt x="12" y="41"/>
                  <a:pt x="28" y="41"/>
                  <a:pt x="31" y="41"/>
                </a:cubicBezTo>
                <a:cubicBezTo>
                  <a:pt x="31" y="44"/>
                  <a:pt x="31" y="53"/>
                  <a:pt x="31" y="55"/>
                </a:cubicBezTo>
                <a:cubicBezTo>
                  <a:pt x="29" y="55"/>
                  <a:pt x="28" y="55"/>
                  <a:pt x="27" y="55"/>
                </a:cubicBezTo>
                <a:cubicBezTo>
                  <a:pt x="27" y="53"/>
                  <a:pt x="27" y="47"/>
                  <a:pt x="27" y="47"/>
                </a:cubicBezTo>
                <a:lnTo>
                  <a:pt x="19" y="47"/>
                </a:lnTo>
                <a:lnTo>
                  <a:pt x="19" y="63"/>
                </a:lnTo>
                <a:lnTo>
                  <a:pt x="39" y="63"/>
                </a:lnTo>
                <a:lnTo>
                  <a:pt x="39" y="33"/>
                </a:lnTo>
                <a:lnTo>
                  <a:pt x="0" y="33"/>
                </a:lnTo>
                <a:lnTo>
                  <a:pt x="0" y="77"/>
                </a:lnTo>
                <a:lnTo>
                  <a:pt x="38" y="77"/>
                </a:lnTo>
                <a:lnTo>
                  <a:pt x="63" y="54"/>
                </a:lnTo>
                <a:lnTo>
                  <a:pt x="62" y="52"/>
                </a:lnTo>
                <a:cubicBezTo>
                  <a:pt x="60" y="49"/>
                  <a:pt x="58" y="45"/>
                  <a:pt x="63" y="41"/>
                </a:cubicBezTo>
                <a:cubicBezTo>
                  <a:pt x="68" y="35"/>
                  <a:pt x="75" y="39"/>
                  <a:pt x="75" y="39"/>
                </a:cubicBezTo>
                <a:lnTo>
                  <a:pt x="76" y="39"/>
                </a:lnTo>
                <a:lnTo>
                  <a:pt x="77" y="39"/>
                </a:lnTo>
                <a:lnTo>
                  <a:pt x="99" y="17"/>
                </a:lnTo>
                <a:lnTo>
                  <a:pt x="97" y="16"/>
                </a:lnTo>
                <a:cubicBezTo>
                  <a:pt x="95" y="14"/>
                  <a:pt x="91" y="6"/>
                  <a:pt x="90" y="1"/>
                </a:cubicBezTo>
                <a:lnTo>
                  <a:pt x="89" y="0"/>
                </a:lnTo>
                <a:lnTo>
                  <a:pt x="88" y="0"/>
                </a:lnTo>
                <a:lnTo>
                  <a:pt x="37" y="0"/>
                </a:lnTo>
                <a:close/>
                <a:moveTo>
                  <a:pt x="87" y="4"/>
                </a:moveTo>
                <a:cubicBezTo>
                  <a:pt x="88" y="7"/>
                  <a:pt x="91" y="14"/>
                  <a:pt x="94" y="17"/>
                </a:cubicBezTo>
                <a:cubicBezTo>
                  <a:pt x="92" y="19"/>
                  <a:pt x="77" y="34"/>
                  <a:pt x="76" y="35"/>
                </a:cubicBezTo>
                <a:cubicBezTo>
                  <a:pt x="72" y="34"/>
                  <a:pt x="65" y="33"/>
                  <a:pt x="60" y="38"/>
                </a:cubicBezTo>
                <a:cubicBezTo>
                  <a:pt x="58" y="41"/>
                  <a:pt x="57" y="44"/>
                  <a:pt x="57" y="46"/>
                </a:cubicBezTo>
                <a:cubicBezTo>
                  <a:pt x="57" y="49"/>
                  <a:pt x="58" y="52"/>
                  <a:pt x="59" y="53"/>
                </a:cubicBezTo>
                <a:cubicBezTo>
                  <a:pt x="57" y="55"/>
                  <a:pt x="38" y="73"/>
                  <a:pt x="37" y="74"/>
                </a:cubicBezTo>
                <a:cubicBezTo>
                  <a:pt x="36" y="74"/>
                  <a:pt x="7" y="74"/>
                  <a:pt x="4" y="74"/>
                </a:cubicBezTo>
                <a:cubicBezTo>
                  <a:pt x="4" y="71"/>
                  <a:pt x="4" y="40"/>
                  <a:pt x="4" y="37"/>
                </a:cubicBezTo>
                <a:cubicBezTo>
                  <a:pt x="7" y="37"/>
                  <a:pt x="33" y="37"/>
                  <a:pt x="36" y="37"/>
                </a:cubicBezTo>
                <a:cubicBezTo>
                  <a:pt x="36" y="39"/>
                  <a:pt x="36" y="56"/>
                  <a:pt x="36" y="59"/>
                </a:cubicBezTo>
                <a:cubicBezTo>
                  <a:pt x="33" y="59"/>
                  <a:pt x="25" y="59"/>
                  <a:pt x="22" y="59"/>
                </a:cubicBezTo>
                <a:cubicBezTo>
                  <a:pt x="22" y="57"/>
                  <a:pt x="22" y="53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3"/>
                  <a:pt x="23" y="59"/>
                  <a:pt x="23" y="59"/>
                </a:cubicBezTo>
                <a:lnTo>
                  <a:pt x="34" y="59"/>
                </a:lnTo>
                <a:lnTo>
                  <a:pt x="34" y="38"/>
                </a:lnTo>
                <a:lnTo>
                  <a:pt x="6" y="38"/>
                </a:lnTo>
                <a:lnTo>
                  <a:pt x="6" y="72"/>
                </a:lnTo>
                <a:lnTo>
                  <a:pt x="37" y="72"/>
                </a:lnTo>
                <a:lnTo>
                  <a:pt x="56" y="53"/>
                </a:lnTo>
                <a:lnTo>
                  <a:pt x="56" y="52"/>
                </a:lnTo>
                <a:cubicBezTo>
                  <a:pt x="56" y="52"/>
                  <a:pt x="54" y="41"/>
                  <a:pt x="60" y="36"/>
                </a:cubicBezTo>
                <a:cubicBezTo>
                  <a:pt x="66" y="32"/>
                  <a:pt x="73" y="33"/>
                  <a:pt x="74" y="33"/>
                </a:cubicBezTo>
                <a:lnTo>
                  <a:pt x="75" y="35"/>
                </a:lnTo>
                <a:lnTo>
                  <a:pt x="77" y="33"/>
                </a:lnTo>
                <a:lnTo>
                  <a:pt x="92" y="18"/>
                </a:lnTo>
                <a:lnTo>
                  <a:pt x="91" y="17"/>
                </a:lnTo>
                <a:cubicBezTo>
                  <a:pt x="90" y="15"/>
                  <a:pt x="86" y="9"/>
                  <a:pt x="86" y="6"/>
                </a:cubicBezTo>
                <a:lnTo>
                  <a:pt x="85" y="5"/>
                </a:lnTo>
                <a:lnTo>
                  <a:pt x="40" y="5"/>
                </a:lnTo>
                <a:lnTo>
                  <a:pt x="40" y="26"/>
                </a:lnTo>
                <a:lnTo>
                  <a:pt x="60" y="26"/>
                </a:lnTo>
                <a:cubicBezTo>
                  <a:pt x="60" y="27"/>
                  <a:pt x="60" y="27"/>
                  <a:pt x="60" y="27"/>
                </a:cubicBezTo>
                <a:cubicBezTo>
                  <a:pt x="57" y="27"/>
                  <a:pt x="41" y="27"/>
                  <a:pt x="39" y="27"/>
                </a:cubicBezTo>
                <a:cubicBezTo>
                  <a:pt x="39" y="24"/>
                  <a:pt x="39" y="6"/>
                  <a:pt x="39" y="4"/>
                </a:cubicBezTo>
                <a:cubicBezTo>
                  <a:pt x="42" y="4"/>
                  <a:pt x="84" y="4"/>
                  <a:pt x="87" y="4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8"/>
                </a:cubicBezTo>
                <a:cubicBezTo>
                  <a:pt x="60" y="18"/>
                  <a:pt x="54" y="18"/>
                  <a:pt x="51" y="18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7"/>
                  <a:pt x="58" y="17"/>
                  <a:pt x="60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11"/>
          <p:cNvSpPr>
            <a:spLocks noEditPoints="1"/>
          </p:cNvSpPr>
          <p:nvPr/>
        </p:nvSpPr>
        <p:spPr bwMode="auto">
          <a:xfrm>
            <a:off x="8763000" y="457200"/>
            <a:ext cx="381000" cy="376238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2147483647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0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0 h 78"/>
              <a:gd name="T44" fmla="*/ 2147483647 w 79"/>
              <a:gd name="T45" fmla="*/ 2147483647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9" h="78">
                <a:moveTo>
                  <a:pt x="77" y="0"/>
                </a:moveTo>
                <a:lnTo>
                  <a:pt x="46" y="0"/>
                </a:lnTo>
                <a:lnTo>
                  <a:pt x="46" y="35"/>
                </a:lnTo>
                <a:lnTo>
                  <a:pt x="66" y="35"/>
                </a:lnTo>
                <a:lnTo>
                  <a:pt x="66" y="19"/>
                </a:lnTo>
                <a:lnTo>
                  <a:pt x="57" y="19"/>
                </a:lnTo>
                <a:cubicBezTo>
                  <a:pt x="57" y="19"/>
                  <a:pt x="57" y="24"/>
                  <a:pt x="57" y="26"/>
                </a:cubicBezTo>
                <a:cubicBezTo>
                  <a:pt x="56" y="26"/>
                  <a:pt x="56" y="26"/>
                  <a:pt x="55" y="26"/>
                </a:cubicBezTo>
                <a:cubicBezTo>
                  <a:pt x="55" y="24"/>
                  <a:pt x="55" y="11"/>
                  <a:pt x="55" y="9"/>
                </a:cubicBezTo>
                <a:cubicBezTo>
                  <a:pt x="57" y="9"/>
                  <a:pt x="67" y="9"/>
                  <a:pt x="70" y="9"/>
                </a:cubicBezTo>
                <a:cubicBezTo>
                  <a:pt x="70" y="12"/>
                  <a:pt x="70" y="41"/>
                  <a:pt x="70" y="44"/>
                </a:cubicBezTo>
                <a:cubicBezTo>
                  <a:pt x="67" y="44"/>
                  <a:pt x="58" y="44"/>
                  <a:pt x="58" y="44"/>
                </a:cubicBezTo>
                <a:cubicBezTo>
                  <a:pt x="58" y="44"/>
                  <a:pt x="58" y="62"/>
                  <a:pt x="58" y="65"/>
                </a:cubicBezTo>
                <a:cubicBezTo>
                  <a:pt x="55" y="65"/>
                  <a:pt x="51" y="65"/>
                  <a:pt x="49" y="65"/>
                </a:cubicBezTo>
                <a:cubicBezTo>
                  <a:pt x="49" y="63"/>
                  <a:pt x="49" y="59"/>
                  <a:pt x="49" y="59"/>
                </a:cubicBezTo>
                <a:lnTo>
                  <a:pt x="31" y="59"/>
                </a:lnTo>
                <a:cubicBezTo>
                  <a:pt x="31" y="59"/>
                  <a:pt x="31" y="64"/>
                  <a:pt x="31" y="65"/>
                </a:cubicBezTo>
                <a:cubicBezTo>
                  <a:pt x="29" y="65"/>
                  <a:pt x="21" y="65"/>
                  <a:pt x="19" y="65"/>
                </a:cubicBezTo>
                <a:cubicBezTo>
                  <a:pt x="19" y="63"/>
                  <a:pt x="19" y="49"/>
                  <a:pt x="19" y="49"/>
                </a:cubicBezTo>
                <a:cubicBezTo>
                  <a:pt x="19" y="49"/>
                  <a:pt x="11" y="49"/>
                  <a:pt x="9" y="49"/>
                </a:cubicBezTo>
                <a:cubicBezTo>
                  <a:pt x="9" y="47"/>
                  <a:pt x="9" y="44"/>
                  <a:pt x="9" y="42"/>
                </a:cubicBezTo>
                <a:cubicBezTo>
                  <a:pt x="12" y="42"/>
                  <a:pt x="20" y="42"/>
                  <a:pt x="20" y="42"/>
                </a:cubicBezTo>
                <a:cubicBezTo>
                  <a:pt x="20" y="42"/>
                  <a:pt x="20" y="33"/>
                  <a:pt x="20" y="31"/>
                </a:cubicBezTo>
                <a:cubicBezTo>
                  <a:pt x="22" y="31"/>
                  <a:pt x="29" y="31"/>
                  <a:pt x="32" y="31"/>
                </a:cubicBezTo>
                <a:cubicBezTo>
                  <a:pt x="32" y="33"/>
                  <a:pt x="32" y="39"/>
                  <a:pt x="32" y="41"/>
                </a:cubicBezTo>
                <a:cubicBezTo>
                  <a:pt x="29" y="41"/>
                  <a:pt x="22" y="41"/>
                  <a:pt x="22" y="41"/>
                </a:cubicBezTo>
                <a:lnTo>
                  <a:pt x="22" y="49"/>
                </a:lnTo>
                <a:lnTo>
                  <a:pt x="41" y="49"/>
                </a:lnTo>
                <a:lnTo>
                  <a:pt x="41" y="22"/>
                </a:lnTo>
                <a:lnTo>
                  <a:pt x="10" y="22"/>
                </a:lnTo>
                <a:cubicBezTo>
                  <a:pt x="10" y="22"/>
                  <a:pt x="10" y="31"/>
                  <a:pt x="10" y="34"/>
                </a:cubicBezTo>
                <a:cubicBezTo>
                  <a:pt x="8" y="34"/>
                  <a:pt x="0" y="34"/>
                  <a:pt x="0" y="34"/>
                </a:cubicBezTo>
                <a:lnTo>
                  <a:pt x="0" y="58"/>
                </a:lnTo>
                <a:cubicBezTo>
                  <a:pt x="0" y="58"/>
                  <a:pt x="8" y="58"/>
                  <a:pt x="10" y="58"/>
                </a:cubicBezTo>
                <a:cubicBezTo>
                  <a:pt x="10" y="61"/>
                  <a:pt x="10" y="74"/>
                  <a:pt x="10" y="74"/>
                </a:cubicBezTo>
                <a:cubicBezTo>
                  <a:pt x="10" y="74"/>
                  <a:pt x="23" y="74"/>
                  <a:pt x="25" y="74"/>
                </a:cubicBezTo>
                <a:cubicBezTo>
                  <a:pt x="25" y="75"/>
                  <a:pt x="25" y="78"/>
                  <a:pt x="25" y="78"/>
                </a:cubicBezTo>
                <a:lnTo>
                  <a:pt x="55" y="78"/>
                </a:lnTo>
                <a:cubicBezTo>
                  <a:pt x="55" y="78"/>
                  <a:pt x="55" y="75"/>
                  <a:pt x="55" y="75"/>
                </a:cubicBezTo>
                <a:cubicBezTo>
                  <a:pt x="57" y="75"/>
                  <a:pt x="67" y="75"/>
                  <a:pt x="67" y="75"/>
                </a:cubicBezTo>
                <a:cubicBezTo>
                  <a:pt x="67" y="75"/>
                  <a:pt x="67" y="56"/>
                  <a:pt x="67" y="53"/>
                </a:cubicBezTo>
                <a:cubicBezTo>
                  <a:pt x="69" y="53"/>
                  <a:pt x="79" y="53"/>
                  <a:pt x="79" y="53"/>
                </a:cubicBezTo>
                <a:lnTo>
                  <a:pt x="79" y="0"/>
                </a:lnTo>
                <a:lnTo>
                  <a:pt x="77" y="0"/>
                </a:lnTo>
                <a:close/>
                <a:moveTo>
                  <a:pt x="75" y="4"/>
                </a:moveTo>
                <a:cubicBezTo>
                  <a:pt x="75" y="7"/>
                  <a:pt x="75" y="46"/>
                  <a:pt x="75" y="49"/>
                </a:cubicBezTo>
                <a:cubicBezTo>
                  <a:pt x="73" y="49"/>
                  <a:pt x="64" y="49"/>
                  <a:pt x="64" y="49"/>
                </a:cubicBezTo>
                <a:cubicBezTo>
                  <a:pt x="64" y="49"/>
                  <a:pt x="64" y="68"/>
                  <a:pt x="64" y="71"/>
                </a:cubicBezTo>
                <a:cubicBezTo>
                  <a:pt x="61" y="71"/>
                  <a:pt x="52" y="71"/>
                  <a:pt x="52" y="71"/>
                </a:cubicBezTo>
                <a:cubicBezTo>
                  <a:pt x="52" y="71"/>
                  <a:pt x="52" y="74"/>
                  <a:pt x="52" y="75"/>
                </a:cubicBezTo>
                <a:cubicBezTo>
                  <a:pt x="49" y="75"/>
                  <a:pt x="32" y="75"/>
                  <a:pt x="29" y="75"/>
                </a:cubicBezTo>
                <a:cubicBezTo>
                  <a:pt x="29" y="74"/>
                  <a:pt x="29" y="71"/>
                  <a:pt x="29" y="71"/>
                </a:cubicBezTo>
                <a:cubicBezTo>
                  <a:pt x="29" y="71"/>
                  <a:pt x="16" y="71"/>
                  <a:pt x="13" y="71"/>
                </a:cubicBezTo>
                <a:cubicBezTo>
                  <a:pt x="13" y="68"/>
                  <a:pt x="13" y="54"/>
                  <a:pt x="13" y="54"/>
                </a:cubicBezTo>
                <a:cubicBezTo>
                  <a:pt x="13" y="54"/>
                  <a:pt x="6" y="54"/>
                  <a:pt x="4" y="54"/>
                </a:cubicBezTo>
                <a:cubicBezTo>
                  <a:pt x="4" y="52"/>
                  <a:pt x="4" y="40"/>
                  <a:pt x="4" y="37"/>
                </a:cubicBezTo>
                <a:cubicBezTo>
                  <a:pt x="6" y="37"/>
                  <a:pt x="13" y="37"/>
                  <a:pt x="13" y="37"/>
                </a:cubicBezTo>
                <a:cubicBezTo>
                  <a:pt x="13" y="37"/>
                  <a:pt x="13" y="28"/>
                  <a:pt x="13" y="26"/>
                </a:cubicBezTo>
                <a:cubicBezTo>
                  <a:pt x="16" y="26"/>
                  <a:pt x="35" y="26"/>
                  <a:pt x="37" y="26"/>
                </a:cubicBezTo>
                <a:cubicBezTo>
                  <a:pt x="37" y="29"/>
                  <a:pt x="37" y="43"/>
                  <a:pt x="37" y="46"/>
                </a:cubicBezTo>
                <a:cubicBezTo>
                  <a:pt x="35" y="46"/>
                  <a:pt x="28" y="46"/>
                  <a:pt x="25" y="46"/>
                </a:cubicBezTo>
                <a:cubicBezTo>
                  <a:pt x="25" y="45"/>
                  <a:pt x="25" y="45"/>
                  <a:pt x="25" y="44"/>
                </a:cubicBezTo>
                <a:cubicBezTo>
                  <a:pt x="28" y="44"/>
                  <a:pt x="35" y="44"/>
                  <a:pt x="35" y="44"/>
                </a:cubicBezTo>
                <a:lnTo>
                  <a:pt x="35" y="27"/>
                </a:lnTo>
                <a:lnTo>
                  <a:pt x="16" y="27"/>
                </a:lnTo>
                <a:cubicBezTo>
                  <a:pt x="16" y="27"/>
                  <a:pt x="16" y="36"/>
                  <a:pt x="16" y="38"/>
                </a:cubicBezTo>
                <a:cubicBezTo>
                  <a:pt x="14" y="38"/>
                  <a:pt x="6" y="38"/>
                  <a:pt x="6" y="38"/>
                </a:cubicBezTo>
                <a:lnTo>
                  <a:pt x="6" y="53"/>
                </a:lnTo>
                <a:cubicBezTo>
                  <a:pt x="6" y="53"/>
                  <a:pt x="13" y="53"/>
                  <a:pt x="15" y="53"/>
                </a:cubicBezTo>
                <a:cubicBezTo>
                  <a:pt x="15" y="55"/>
                  <a:pt x="15" y="69"/>
                  <a:pt x="15" y="69"/>
                </a:cubicBezTo>
                <a:lnTo>
                  <a:pt x="34" y="69"/>
                </a:lnTo>
                <a:cubicBezTo>
                  <a:pt x="34" y="69"/>
                  <a:pt x="34" y="65"/>
                  <a:pt x="34" y="63"/>
                </a:cubicBezTo>
                <a:cubicBezTo>
                  <a:pt x="35" y="63"/>
                  <a:pt x="35" y="63"/>
                  <a:pt x="36" y="63"/>
                </a:cubicBezTo>
                <a:cubicBezTo>
                  <a:pt x="36" y="65"/>
                  <a:pt x="36" y="68"/>
                  <a:pt x="36" y="68"/>
                </a:cubicBezTo>
                <a:lnTo>
                  <a:pt x="43" y="68"/>
                </a:lnTo>
                <a:cubicBezTo>
                  <a:pt x="43" y="68"/>
                  <a:pt x="43" y="65"/>
                  <a:pt x="43" y="63"/>
                </a:cubicBezTo>
                <a:cubicBezTo>
                  <a:pt x="44" y="63"/>
                  <a:pt x="44" y="63"/>
                  <a:pt x="45" y="63"/>
                </a:cubicBezTo>
                <a:cubicBezTo>
                  <a:pt x="45" y="65"/>
                  <a:pt x="45" y="68"/>
                  <a:pt x="45" y="68"/>
                </a:cubicBezTo>
                <a:lnTo>
                  <a:pt x="61" y="68"/>
                </a:lnTo>
                <a:cubicBezTo>
                  <a:pt x="61" y="68"/>
                  <a:pt x="61" y="50"/>
                  <a:pt x="61" y="48"/>
                </a:cubicBezTo>
                <a:cubicBezTo>
                  <a:pt x="63" y="48"/>
                  <a:pt x="73" y="48"/>
                  <a:pt x="73" y="48"/>
                </a:cubicBezTo>
                <a:lnTo>
                  <a:pt x="73" y="5"/>
                </a:lnTo>
                <a:lnTo>
                  <a:pt x="51" y="5"/>
                </a:lnTo>
                <a:lnTo>
                  <a:pt x="51" y="30"/>
                </a:lnTo>
                <a:lnTo>
                  <a:pt x="61" y="30"/>
                </a:lnTo>
                <a:cubicBezTo>
                  <a:pt x="61" y="30"/>
                  <a:pt x="61" y="24"/>
                  <a:pt x="61" y="22"/>
                </a:cubicBezTo>
                <a:cubicBezTo>
                  <a:pt x="61" y="22"/>
                  <a:pt x="62" y="22"/>
                  <a:pt x="63" y="22"/>
                </a:cubicBezTo>
                <a:cubicBezTo>
                  <a:pt x="63" y="24"/>
                  <a:pt x="63" y="29"/>
                  <a:pt x="63" y="31"/>
                </a:cubicBezTo>
                <a:cubicBezTo>
                  <a:pt x="60" y="31"/>
                  <a:pt x="52" y="31"/>
                  <a:pt x="50" y="31"/>
                </a:cubicBezTo>
                <a:cubicBezTo>
                  <a:pt x="50" y="29"/>
                  <a:pt x="50" y="7"/>
                  <a:pt x="50" y="4"/>
                </a:cubicBezTo>
                <a:cubicBezTo>
                  <a:pt x="53" y="4"/>
                  <a:pt x="72" y="4"/>
                  <a:pt x="75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12"/>
          <p:cNvSpPr>
            <a:spLocks noEditPoints="1"/>
          </p:cNvSpPr>
          <p:nvPr/>
        </p:nvSpPr>
        <p:spPr bwMode="auto">
          <a:xfrm>
            <a:off x="8751888" y="76200"/>
            <a:ext cx="374650" cy="4730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0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8">
                <a:moveTo>
                  <a:pt x="59" y="2"/>
                </a:moveTo>
                <a:lnTo>
                  <a:pt x="38" y="23"/>
                </a:lnTo>
                <a:lnTo>
                  <a:pt x="39" y="24"/>
                </a:lnTo>
                <a:cubicBezTo>
                  <a:pt x="39" y="24"/>
                  <a:pt x="42" y="31"/>
                  <a:pt x="37" y="36"/>
                </a:cubicBezTo>
                <a:cubicBezTo>
                  <a:pt x="32" y="41"/>
                  <a:pt x="29" y="39"/>
                  <a:pt x="26" y="37"/>
                </a:cubicBezTo>
                <a:lnTo>
                  <a:pt x="24" y="36"/>
                </a:lnTo>
                <a:lnTo>
                  <a:pt x="23" y="37"/>
                </a:lnTo>
                <a:lnTo>
                  <a:pt x="0" y="61"/>
                </a:lnTo>
                <a:lnTo>
                  <a:pt x="0" y="98"/>
                </a:lnTo>
                <a:lnTo>
                  <a:pt x="45" y="98"/>
                </a:lnTo>
                <a:lnTo>
                  <a:pt x="45" y="60"/>
                </a:lnTo>
                <a:lnTo>
                  <a:pt x="15" y="60"/>
                </a:lnTo>
                <a:lnTo>
                  <a:pt x="15" y="80"/>
                </a:lnTo>
                <a:lnTo>
                  <a:pt x="30" y="80"/>
                </a:lnTo>
                <a:lnTo>
                  <a:pt x="30" y="72"/>
                </a:lnTo>
                <a:cubicBezTo>
                  <a:pt x="30" y="72"/>
                  <a:pt x="25" y="72"/>
                  <a:pt x="22" y="72"/>
                </a:cubicBezTo>
                <a:cubicBezTo>
                  <a:pt x="22" y="71"/>
                  <a:pt x="22" y="70"/>
                  <a:pt x="22" y="68"/>
                </a:cubicBezTo>
                <a:cubicBezTo>
                  <a:pt x="25" y="68"/>
                  <a:pt x="34" y="68"/>
                  <a:pt x="36" y="68"/>
                </a:cubicBezTo>
                <a:cubicBezTo>
                  <a:pt x="36" y="71"/>
                  <a:pt x="36" y="87"/>
                  <a:pt x="36" y="89"/>
                </a:cubicBezTo>
                <a:cubicBezTo>
                  <a:pt x="34" y="89"/>
                  <a:pt x="12" y="89"/>
                  <a:pt x="9" y="89"/>
                </a:cubicBezTo>
                <a:cubicBezTo>
                  <a:pt x="9" y="86"/>
                  <a:pt x="9" y="65"/>
                  <a:pt x="9" y="64"/>
                </a:cubicBezTo>
                <a:cubicBezTo>
                  <a:pt x="10" y="63"/>
                  <a:pt x="25" y="47"/>
                  <a:pt x="26" y="46"/>
                </a:cubicBezTo>
                <a:cubicBezTo>
                  <a:pt x="29" y="47"/>
                  <a:pt x="39" y="47"/>
                  <a:pt x="44" y="41"/>
                </a:cubicBezTo>
                <a:cubicBezTo>
                  <a:pt x="47" y="37"/>
                  <a:pt x="48" y="32"/>
                  <a:pt x="48" y="28"/>
                </a:cubicBezTo>
                <a:cubicBezTo>
                  <a:pt x="48" y="27"/>
                  <a:pt x="48" y="25"/>
                  <a:pt x="48" y="24"/>
                </a:cubicBezTo>
                <a:cubicBezTo>
                  <a:pt x="49" y="23"/>
                  <a:pt x="58" y="14"/>
                  <a:pt x="60" y="12"/>
                </a:cubicBezTo>
                <a:cubicBezTo>
                  <a:pt x="62" y="13"/>
                  <a:pt x="66" y="16"/>
                  <a:pt x="70" y="17"/>
                </a:cubicBezTo>
                <a:cubicBezTo>
                  <a:pt x="70" y="19"/>
                  <a:pt x="70" y="53"/>
                  <a:pt x="70" y="56"/>
                </a:cubicBezTo>
                <a:cubicBezTo>
                  <a:pt x="67" y="56"/>
                  <a:pt x="57" y="56"/>
                  <a:pt x="55" y="56"/>
                </a:cubicBezTo>
                <a:cubicBezTo>
                  <a:pt x="55" y="53"/>
                  <a:pt x="55" y="45"/>
                  <a:pt x="55" y="43"/>
                </a:cubicBezTo>
                <a:cubicBezTo>
                  <a:pt x="56" y="43"/>
                  <a:pt x="56" y="43"/>
                  <a:pt x="57" y="43"/>
                </a:cubicBezTo>
                <a:cubicBezTo>
                  <a:pt x="57" y="45"/>
                  <a:pt x="57" y="51"/>
                  <a:pt x="57" y="51"/>
                </a:cubicBezTo>
                <a:lnTo>
                  <a:pt x="65" y="51"/>
                </a:lnTo>
                <a:lnTo>
                  <a:pt x="65" y="36"/>
                </a:lnTo>
                <a:lnTo>
                  <a:pt x="47" y="36"/>
                </a:lnTo>
                <a:lnTo>
                  <a:pt x="47" y="64"/>
                </a:lnTo>
                <a:lnTo>
                  <a:pt x="78" y="64"/>
                </a:lnTo>
                <a:lnTo>
                  <a:pt x="78" y="10"/>
                </a:lnTo>
                <a:lnTo>
                  <a:pt x="77" y="10"/>
                </a:lnTo>
                <a:cubicBezTo>
                  <a:pt x="72" y="8"/>
                  <a:pt x="64" y="5"/>
                  <a:pt x="62" y="2"/>
                </a:cubicBezTo>
                <a:lnTo>
                  <a:pt x="61" y="0"/>
                </a:lnTo>
                <a:lnTo>
                  <a:pt x="59" y="2"/>
                </a:lnTo>
                <a:close/>
                <a:moveTo>
                  <a:pt x="61" y="5"/>
                </a:moveTo>
                <a:cubicBezTo>
                  <a:pt x="64" y="9"/>
                  <a:pt x="71" y="12"/>
                  <a:pt x="74" y="13"/>
                </a:cubicBezTo>
                <a:cubicBezTo>
                  <a:pt x="74" y="15"/>
                  <a:pt x="74" y="57"/>
                  <a:pt x="74" y="60"/>
                </a:cubicBezTo>
                <a:cubicBezTo>
                  <a:pt x="72" y="60"/>
                  <a:pt x="53" y="60"/>
                  <a:pt x="51" y="60"/>
                </a:cubicBezTo>
                <a:cubicBezTo>
                  <a:pt x="51" y="58"/>
                  <a:pt x="51" y="42"/>
                  <a:pt x="51" y="39"/>
                </a:cubicBezTo>
                <a:cubicBezTo>
                  <a:pt x="53" y="39"/>
                  <a:pt x="59" y="39"/>
                  <a:pt x="61" y="39"/>
                </a:cubicBezTo>
                <a:cubicBezTo>
                  <a:pt x="61" y="42"/>
                  <a:pt x="61" y="46"/>
                  <a:pt x="61" y="48"/>
                </a:cubicBezTo>
                <a:cubicBezTo>
                  <a:pt x="61" y="48"/>
                  <a:pt x="61" y="48"/>
                  <a:pt x="60" y="48"/>
                </a:cubicBezTo>
                <a:cubicBezTo>
                  <a:pt x="60" y="46"/>
                  <a:pt x="60" y="39"/>
                  <a:pt x="60" y="39"/>
                </a:cubicBezTo>
                <a:lnTo>
                  <a:pt x="52" y="39"/>
                </a:lnTo>
                <a:lnTo>
                  <a:pt x="52" y="59"/>
                </a:lnTo>
                <a:lnTo>
                  <a:pt x="73" y="59"/>
                </a:lnTo>
                <a:lnTo>
                  <a:pt x="73" y="14"/>
                </a:lnTo>
                <a:lnTo>
                  <a:pt x="72" y="14"/>
                </a:lnTo>
                <a:cubicBezTo>
                  <a:pt x="69" y="13"/>
                  <a:pt x="63" y="10"/>
                  <a:pt x="61" y="9"/>
                </a:cubicBezTo>
                <a:lnTo>
                  <a:pt x="60" y="8"/>
                </a:lnTo>
                <a:lnTo>
                  <a:pt x="43" y="24"/>
                </a:lnTo>
                <a:lnTo>
                  <a:pt x="44" y="25"/>
                </a:lnTo>
                <a:cubicBezTo>
                  <a:pt x="45" y="26"/>
                  <a:pt x="46" y="33"/>
                  <a:pt x="41" y="39"/>
                </a:cubicBezTo>
                <a:cubicBezTo>
                  <a:pt x="36" y="45"/>
                  <a:pt x="26" y="43"/>
                  <a:pt x="26" y="43"/>
                </a:cubicBezTo>
                <a:lnTo>
                  <a:pt x="25" y="43"/>
                </a:lnTo>
                <a:lnTo>
                  <a:pt x="6" y="62"/>
                </a:lnTo>
                <a:lnTo>
                  <a:pt x="6" y="93"/>
                </a:lnTo>
                <a:lnTo>
                  <a:pt x="40" y="93"/>
                </a:lnTo>
                <a:lnTo>
                  <a:pt x="40" y="65"/>
                </a:lnTo>
                <a:lnTo>
                  <a:pt x="19" y="65"/>
                </a:lnTo>
                <a:lnTo>
                  <a:pt x="19" y="75"/>
                </a:lnTo>
                <a:cubicBezTo>
                  <a:pt x="19" y="75"/>
                  <a:pt x="25" y="75"/>
                  <a:pt x="27" y="75"/>
                </a:cubicBezTo>
                <a:cubicBezTo>
                  <a:pt x="27" y="76"/>
                  <a:pt x="27" y="76"/>
                  <a:pt x="27" y="76"/>
                </a:cubicBezTo>
                <a:cubicBezTo>
                  <a:pt x="25" y="76"/>
                  <a:pt x="21" y="77"/>
                  <a:pt x="18" y="77"/>
                </a:cubicBezTo>
                <a:cubicBezTo>
                  <a:pt x="18" y="74"/>
                  <a:pt x="18" y="66"/>
                  <a:pt x="18" y="63"/>
                </a:cubicBezTo>
                <a:cubicBezTo>
                  <a:pt x="21" y="63"/>
                  <a:pt x="38" y="63"/>
                  <a:pt x="41" y="63"/>
                </a:cubicBezTo>
                <a:cubicBezTo>
                  <a:pt x="41" y="66"/>
                  <a:pt x="41" y="92"/>
                  <a:pt x="41" y="95"/>
                </a:cubicBezTo>
                <a:cubicBezTo>
                  <a:pt x="38" y="95"/>
                  <a:pt x="7" y="95"/>
                  <a:pt x="4" y="95"/>
                </a:cubicBezTo>
                <a:cubicBezTo>
                  <a:pt x="4" y="92"/>
                  <a:pt x="4" y="63"/>
                  <a:pt x="4" y="62"/>
                </a:cubicBezTo>
                <a:cubicBezTo>
                  <a:pt x="4" y="61"/>
                  <a:pt x="23" y="42"/>
                  <a:pt x="24" y="40"/>
                </a:cubicBezTo>
                <a:cubicBezTo>
                  <a:pt x="28" y="42"/>
                  <a:pt x="33" y="45"/>
                  <a:pt x="40" y="39"/>
                </a:cubicBezTo>
                <a:cubicBezTo>
                  <a:pt x="43" y="36"/>
                  <a:pt x="44" y="32"/>
                  <a:pt x="44" y="29"/>
                </a:cubicBezTo>
                <a:cubicBezTo>
                  <a:pt x="44" y="27"/>
                  <a:pt x="43" y="25"/>
                  <a:pt x="42" y="24"/>
                </a:cubicBezTo>
                <a:cubicBezTo>
                  <a:pt x="44" y="22"/>
                  <a:pt x="58" y="8"/>
                  <a:pt x="61" y="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3"/>
          <p:cNvSpPr>
            <a:spLocks noEditPoints="1"/>
          </p:cNvSpPr>
          <p:nvPr/>
        </p:nvSpPr>
        <p:spPr bwMode="auto">
          <a:xfrm>
            <a:off x="409575" y="6510338"/>
            <a:ext cx="352425" cy="347662"/>
          </a:xfrm>
          <a:custGeom>
            <a:avLst/>
            <a:gdLst>
              <a:gd name="T0" fmla="*/ 2147483647 w 78"/>
              <a:gd name="T1" fmla="*/ 0 h 77"/>
              <a:gd name="T2" fmla="*/ 2147483647 w 78"/>
              <a:gd name="T3" fmla="*/ 2147483647 h 77"/>
              <a:gd name="T4" fmla="*/ 2147483647 w 78"/>
              <a:gd name="T5" fmla="*/ 2147483647 h 77"/>
              <a:gd name="T6" fmla="*/ 2147483647 w 78"/>
              <a:gd name="T7" fmla="*/ 2147483647 h 77"/>
              <a:gd name="T8" fmla="*/ 2147483647 w 78"/>
              <a:gd name="T9" fmla="*/ 2147483647 h 77"/>
              <a:gd name="T10" fmla="*/ 2147483647 w 78"/>
              <a:gd name="T11" fmla="*/ 2147483647 h 77"/>
              <a:gd name="T12" fmla="*/ 2147483647 w 78"/>
              <a:gd name="T13" fmla="*/ 2147483647 h 77"/>
              <a:gd name="T14" fmla="*/ 2147483647 w 78"/>
              <a:gd name="T15" fmla="*/ 2147483647 h 77"/>
              <a:gd name="T16" fmla="*/ 2147483647 w 78"/>
              <a:gd name="T17" fmla="*/ 2147483647 h 77"/>
              <a:gd name="T18" fmla="*/ 2147483647 w 78"/>
              <a:gd name="T19" fmla="*/ 2147483647 h 77"/>
              <a:gd name="T20" fmla="*/ 2147483647 w 78"/>
              <a:gd name="T21" fmla="*/ 2147483647 h 77"/>
              <a:gd name="T22" fmla="*/ 2147483647 w 78"/>
              <a:gd name="T23" fmla="*/ 2147483647 h 77"/>
              <a:gd name="T24" fmla="*/ 2147483647 w 78"/>
              <a:gd name="T25" fmla="*/ 2147483647 h 77"/>
              <a:gd name="T26" fmla="*/ 2147483647 w 78"/>
              <a:gd name="T27" fmla="*/ 2147483647 h 77"/>
              <a:gd name="T28" fmla="*/ 2147483647 w 78"/>
              <a:gd name="T29" fmla="*/ 2147483647 h 77"/>
              <a:gd name="T30" fmla="*/ 2147483647 w 78"/>
              <a:gd name="T31" fmla="*/ 2147483647 h 77"/>
              <a:gd name="T32" fmla="*/ 2147483647 w 78"/>
              <a:gd name="T33" fmla="*/ 2147483647 h 77"/>
              <a:gd name="T34" fmla="*/ 0 w 78"/>
              <a:gd name="T35" fmla="*/ 2147483647 h 77"/>
              <a:gd name="T36" fmla="*/ 2147483647 w 78"/>
              <a:gd name="T37" fmla="*/ 2147483647 h 77"/>
              <a:gd name="T38" fmla="*/ 2147483647 w 78"/>
              <a:gd name="T39" fmla="*/ 2147483647 h 77"/>
              <a:gd name="T40" fmla="*/ 2147483647 w 78"/>
              <a:gd name="T41" fmla="*/ 2147483647 h 77"/>
              <a:gd name="T42" fmla="*/ 2147483647 w 78"/>
              <a:gd name="T43" fmla="*/ 2147483647 h 77"/>
              <a:gd name="T44" fmla="*/ 2147483647 w 78"/>
              <a:gd name="T45" fmla="*/ 0 h 77"/>
              <a:gd name="T46" fmla="*/ 2147483647 w 78"/>
              <a:gd name="T47" fmla="*/ 2147483647 h 77"/>
              <a:gd name="T48" fmla="*/ 2147483647 w 78"/>
              <a:gd name="T49" fmla="*/ 2147483647 h 77"/>
              <a:gd name="T50" fmla="*/ 2147483647 w 78"/>
              <a:gd name="T51" fmla="*/ 2147483647 h 77"/>
              <a:gd name="T52" fmla="*/ 2147483647 w 78"/>
              <a:gd name="T53" fmla="*/ 2147483647 h 77"/>
              <a:gd name="T54" fmla="*/ 2147483647 w 78"/>
              <a:gd name="T55" fmla="*/ 2147483647 h 77"/>
              <a:gd name="T56" fmla="*/ 2147483647 w 78"/>
              <a:gd name="T57" fmla="*/ 2147483647 h 77"/>
              <a:gd name="T58" fmla="*/ 2147483647 w 78"/>
              <a:gd name="T59" fmla="*/ 2147483647 h 77"/>
              <a:gd name="T60" fmla="*/ 2147483647 w 78"/>
              <a:gd name="T61" fmla="*/ 2147483647 h 77"/>
              <a:gd name="T62" fmla="*/ 2147483647 w 78"/>
              <a:gd name="T63" fmla="*/ 2147483647 h 77"/>
              <a:gd name="T64" fmla="*/ 2147483647 w 78"/>
              <a:gd name="T65" fmla="*/ 2147483647 h 77"/>
              <a:gd name="T66" fmla="*/ 2147483647 w 78"/>
              <a:gd name="T67" fmla="*/ 2147483647 h 77"/>
              <a:gd name="T68" fmla="*/ 2147483647 w 78"/>
              <a:gd name="T69" fmla="*/ 2147483647 h 77"/>
              <a:gd name="T70" fmla="*/ 2147483647 w 78"/>
              <a:gd name="T71" fmla="*/ 2147483647 h 77"/>
              <a:gd name="T72" fmla="*/ 2147483647 w 78"/>
              <a:gd name="T73" fmla="*/ 2147483647 h 77"/>
              <a:gd name="T74" fmla="*/ 2147483647 w 78"/>
              <a:gd name="T75" fmla="*/ 2147483647 h 77"/>
              <a:gd name="T76" fmla="*/ 2147483647 w 78"/>
              <a:gd name="T77" fmla="*/ 2147483647 h 77"/>
              <a:gd name="T78" fmla="*/ 2147483647 w 78"/>
              <a:gd name="T79" fmla="*/ 2147483647 h 77"/>
              <a:gd name="T80" fmla="*/ 2147483647 w 78"/>
              <a:gd name="T81" fmla="*/ 2147483647 h 77"/>
              <a:gd name="T82" fmla="*/ 2147483647 w 78"/>
              <a:gd name="T83" fmla="*/ 2147483647 h 77"/>
              <a:gd name="T84" fmla="*/ 2147483647 w 78"/>
              <a:gd name="T85" fmla="*/ 2147483647 h 77"/>
              <a:gd name="T86" fmla="*/ 2147483647 w 78"/>
              <a:gd name="T87" fmla="*/ 2147483647 h 77"/>
              <a:gd name="T88" fmla="*/ 2147483647 w 78"/>
              <a:gd name="T89" fmla="*/ 2147483647 h 77"/>
              <a:gd name="T90" fmla="*/ 2147483647 w 78"/>
              <a:gd name="T91" fmla="*/ 2147483647 h 77"/>
              <a:gd name="T92" fmla="*/ 2147483647 w 78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8" h="77">
                <a:moveTo>
                  <a:pt x="56" y="0"/>
                </a:moveTo>
                <a:lnTo>
                  <a:pt x="34" y="0"/>
                </a:lnTo>
                <a:cubicBezTo>
                  <a:pt x="34" y="0"/>
                  <a:pt x="34" y="7"/>
                  <a:pt x="34" y="9"/>
                </a:cubicBezTo>
                <a:cubicBezTo>
                  <a:pt x="31" y="9"/>
                  <a:pt x="22" y="9"/>
                  <a:pt x="22" y="9"/>
                </a:cubicBezTo>
                <a:lnTo>
                  <a:pt x="22" y="40"/>
                </a:lnTo>
                <a:lnTo>
                  <a:pt x="49" y="40"/>
                </a:lnTo>
                <a:lnTo>
                  <a:pt x="49" y="21"/>
                </a:lnTo>
                <a:lnTo>
                  <a:pt x="41" y="21"/>
                </a:lnTo>
                <a:cubicBezTo>
                  <a:pt x="41" y="21"/>
                  <a:pt x="41" y="29"/>
                  <a:pt x="41" y="31"/>
                </a:cubicBezTo>
                <a:cubicBezTo>
                  <a:pt x="39" y="31"/>
                  <a:pt x="33" y="31"/>
                  <a:pt x="30" y="31"/>
                </a:cubicBezTo>
                <a:cubicBezTo>
                  <a:pt x="30" y="29"/>
                  <a:pt x="30" y="21"/>
                  <a:pt x="30" y="19"/>
                </a:cubicBezTo>
                <a:cubicBezTo>
                  <a:pt x="33" y="19"/>
                  <a:pt x="42" y="19"/>
                  <a:pt x="42" y="19"/>
                </a:cubicBezTo>
                <a:cubicBezTo>
                  <a:pt x="42" y="19"/>
                  <a:pt x="42" y="11"/>
                  <a:pt x="42" y="9"/>
                </a:cubicBezTo>
                <a:cubicBezTo>
                  <a:pt x="44" y="9"/>
                  <a:pt x="47" y="9"/>
                  <a:pt x="49" y="9"/>
                </a:cubicBezTo>
                <a:cubicBezTo>
                  <a:pt x="49" y="11"/>
                  <a:pt x="49" y="18"/>
                  <a:pt x="49" y="18"/>
                </a:cubicBezTo>
                <a:cubicBezTo>
                  <a:pt x="49" y="18"/>
                  <a:pt x="63" y="18"/>
                  <a:pt x="66" y="18"/>
                </a:cubicBezTo>
                <a:cubicBezTo>
                  <a:pt x="66" y="20"/>
                  <a:pt x="66" y="28"/>
                  <a:pt x="66" y="30"/>
                </a:cubicBezTo>
                <a:cubicBezTo>
                  <a:pt x="64" y="30"/>
                  <a:pt x="60" y="30"/>
                  <a:pt x="60" y="30"/>
                </a:cubicBezTo>
                <a:lnTo>
                  <a:pt x="60" y="39"/>
                </a:lnTo>
                <a:cubicBezTo>
                  <a:pt x="60" y="39"/>
                  <a:pt x="64" y="39"/>
                  <a:pt x="65" y="39"/>
                </a:cubicBezTo>
                <a:cubicBezTo>
                  <a:pt x="64" y="39"/>
                  <a:pt x="60" y="39"/>
                  <a:pt x="60" y="39"/>
                </a:cubicBezTo>
                <a:lnTo>
                  <a:pt x="60" y="48"/>
                </a:lnTo>
                <a:cubicBezTo>
                  <a:pt x="60" y="48"/>
                  <a:pt x="64" y="48"/>
                  <a:pt x="65" y="48"/>
                </a:cubicBezTo>
                <a:cubicBezTo>
                  <a:pt x="65" y="50"/>
                  <a:pt x="65" y="54"/>
                  <a:pt x="65" y="57"/>
                </a:cubicBezTo>
                <a:cubicBezTo>
                  <a:pt x="62" y="57"/>
                  <a:pt x="44" y="57"/>
                  <a:pt x="44" y="57"/>
                </a:cubicBezTo>
                <a:cubicBezTo>
                  <a:pt x="44" y="57"/>
                  <a:pt x="44" y="66"/>
                  <a:pt x="44" y="69"/>
                </a:cubicBezTo>
                <a:cubicBezTo>
                  <a:pt x="41" y="69"/>
                  <a:pt x="12" y="69"/>
                  <a:pt x="9" y="69"/>
                </a:cubicBezTo>
                <a:cubicBezTo>
                  <a:pt x="9" y="66"/>
                  <a:pt x="9" y="56"/>
                  <a:pt x="9" y="54"/>
                </a:cubicBezTo>
                <a:cubicBezTo>
                  <a:pt x="11" y="54"/>
                  <a:pt x="24" y="54"/>
                  <a:pt x="26" y="54"/>
                </a:cubicBezTo>
                <a:cubicBezTo>
                  <a:pt x="26" y="55"/>
                  <a:pt x="26" y="55"/>
                  <a:pt x="26" y="56"/>
                </a:cubicBezTo>
                <a:cubicBezTo>
                  <a:pt x="24" y="56"/>
                  <a:pt x="18" y="56"/>
                  <a:pt x="18" y="56"/>
                </a:cubicBezTo>
                <a:lnTo>
                  <a:pt x="18" y="65"/>
                </a:lnTo>
                <a:lnTo>
                  <a:pt x="35" y="65"/>
                </a:lnTo>
                <a:lnTo>
                  <a:pt x="35" y="46"/>
                </a:lnTo>
                <a:lnTo>
                  <a:pt x="0" y="46"/>
                </a:lnTo>
                <a:lnTo>
                  <a:pt x="0" y="77"/>
                </a:lnTo>
                <a:lnTo>
                  <a:pt x="53" y="77"/>
                </a:lnTo>
                <a:cubicBezTo>
                  <a:pt x="53" y="77"/>
                  <a:pt x="53" y="68"/>
                  <a:pt x="53" y="66"/>
                </a:cubicBezTo>
                <a:cubicBezTo>
                  <a:pt x="56" y="66"/>
                  <a:pt x="75" y="66"/>
                  <a:pt x="75" y="66"/>
                </a:cubicBezTo>
                <a:cubicBezTo>
                  <a:pt x="75" y="66"/>
                  <a:pt x="75" y="57"/>
                  <a:pt x="75" y="54"/>
                </a:cubicBezTo>
                <a:cubicBezTo>
                  <a:pt x="76" y="54"/>
                  <a:pt x="78" y="54"/>
                  <a:pt x="78" y="54"/>
                </a:cubicBezTo>
                <a:lnTo>
                  <a:pt x="78" y="25"/>
                </a:lnTo>
                <a:cubicBezTo>
                  <a:pt x="78" y="25"/>
                  <a:pt x="76" y="25"/>
                  <a:pt x="75" y="25"/>
                </a:cubicBezTo>
                <a:cubicBezTo>
                  <a:pt x="75" y="22"/>
                  <a:pt x="75" y="9"/>
                  <a:pt x="75" y="9"/>
                </a:cubicBezTo>
                <a:cubicBezTo>
                  <a:pt x="75" y="9"/>
                  <a:pt x="61" y="9"/>
                  <a:pt x="58" y="9"/>
                </a:cubicBezTo>
                <a:cubicBezTo>
                  <a:pt x="58" y="7"/>
                  <a:pt x="58" y="0"/>
                  <a:pt x="58" y="0"/>
                </a:cubicBezTo>
                <a:lnTo>
                  <a:pt x="56" y="0"/>
                </a:lnTo>
                <a:close/>
                <a:moveTo>
                  <a:pt x="54" y="3"/>
                </a:moveTo>
                <a:cubicBezTo>
                  <a:pt x="54" y="5"/>
                  <a:pt x="54" y="13"/>
                  <a:pt x="54" y="13"/>
                </a:cubicBezTo>
                <a:cubicBezTo>
                  <a:pt x="54" y="13"/>
                  <a:pt x="68" y="13"/>
                  <a:pt x="71" y="13"/>
                </a:cubicBezTo>
                <a:cubicBezTo>
                  <a:pt x="71" y="15"/>
                  <a:pt x="71" y="28"/>
                  <a:pt x="71" y="28"/>
                </a:cubicBezTo>
                <a:cubicBezTo>
                  <a:pt x="71" y="28"/>
                  <a:pt x="74" y="28"/>
                  <a:pt x="75" y="28"/>
                </a:cubicBezTo>
                <a:cubicBezTo>
                  <a:pt x="75" y="31"/>
                  <a:pt x="75" y="48"/>
                  <a:pt x="75" y="51"/>
                </a:cubicBezTo>
                <a:cubicBezTo>
                  <a:pt x="74" y="51"/>
                  <a:pt x="71" y="51"/>
                  <a:pt x="71" y="51"/>
                </a:cubicBezTo>
                <a:cubicBezTo>
                  <a:pt x="71" y="51"/>
                  <a:pt x="71" y="60"/>
                  <a:pt x="71" y="63"/>
                </a:cubicBezTo>
                <a:cubicBezTo>
                  <a:pt x="68" y="63"/>
                  <a:pt x="49" y="63"/>
                  <a:pt x="49" y="63"/>
                </a:cubicBezTo>
                <a:cubicBezTo>
                  <a:pt x="49" y="63"/>
                  <a:pt x="49" y="72"/>
                  <a:pt x="49" y="74"/>
                </a:cubicBezTo>
                <a:cubicBezTo>
                  <a:pt x="46" y="74"/>
                  <a:pt x="7" y="74"/>
                  <a:pt x="4" y="74"/>
                </a:cubicBezTo>
                <a:cubicBezTo>
                  <a:pt x="4" y="71"/>
                  <a:pt x="4" y="52"/>
                  <a:pt x="4" y="49"/>
                </a:cubicBezTo>
                <a:cubicBezTo>
                  <a:pt x="6" y="49"/>
                  <a:pt x="28" y="49"/>
                  <a:pt x="31" y="49"/>
                </a:cubicBezTo>
                <a:cubicBezTo>
                  <a:pt x="31" y="51"/>
                  <a:pt x="31" y="59"/>
                  <a:pt x="31" y="62"/>
                </a:cubicBezTo>
                <a:cubicBezTo>
                  <a:pt x="29" y="62"/>
                  <a:pt x="24" y="62"/>
                  <a:pt x="22" y="62"/>
                </a:cubicBezTo>
                <a:cubicBezTo>
                  <a:pt x="22" y="61"/>
                  <a:pt x="22" y="60"/>
                  <a:pt x="22" y="60"/>
                </a:cubicBezTo>
                <a:cubicBezTo>
                  <a:pt x="24" y="60"/>
                  <a:pt x="30" y="60"/>
                  <a:pt x="30" y="60"/>
                </a:cubicBezTo>
                <a:lnTo>
                  <a:pt x="30" y="50"/>
                </a:lnTo>
                <a:lnTo>
                  <a:pt x="5" y="50"/>
                </a:lnTo>
                <a:lnTo>
                  <a:pt x="5" y="72"/>
                </a:lnTo>
                <a:lnTo>
                  <a:pt x="48" y="72"/>
                </a:lnTo>
                <a:cubicBezTo>
                  <a:pt x="48" y="72"/>
                  <a:pt x="48" y="63"/>
                  <a:pt x="48" y="60"/>
                </a:cubicBezTo>
                <a:cubicBezTo>
                  <a:pt x="51" y="60"/>
                  <a:pt x="69" y="60"/>
                  <a:pt x="69" y="60"/>
                </a:cubicBezTo>
                <a:lnTo>
                  <a:pt x="69" y="44"/>
                </a:lnTo>
                <a:cubicBezTo>
                  <a:pt x="69" y="44"/>
                  <a:pt x="65" y="44"/>
                  <a:pt x="63" y="44"/>
                </a:cubicBezTo>
                <a:cubicBezTo>
                  <a:pt x="63" y="43"/>
                  <a:pt x="63" y="43"/>
                  <a:pt x="63" y="42"/>
                </a:cubicBezTo>
                <a:cubicBezTo>
                  <a:pt x="65" y="42"/>
                  <a:pt x="69" y="42"/>
                  <a:pt x="69" y="42"/>
                </a:cubicBezTo>
                <a:lnTo>
                  <a:pt x="69" y="35"/>
                </a:lnTo>
                <a:cubicBezTo>
                  <a:pt x="69" y="35"/>
                  <a:pt x="65" y="35"/>
                  <a:pt x="63" y="35"/>
                </a:cubicBezTo>
                <a:cubicBezTo>
                  <a:pt x="63" y="35"/>
                  <a:pt x="63" y="34"/>
                  <a:pt x="63" y="34"/>
                </a:cubicBezTo>
                <a:cubicBezTo>
                  <a:pt x="65" y="34"/>
                  <a:pt x="69" y="34"/>
                  <a:pt x="69" y="34"/>
                </a:cubicBezTo>
                <a:lnTo>
                  <a:pt x="69" y="14"/>
                </a:lnTo>
                <a:cubicBezTo>
                  <a:pt x="69" y="14"/>
                  <a:pt x="55" y="14"/>
                  <a:pt x="53" y="14"/>
                </a:cubicBezTo>
                <a:cubicBezTo>
                  <a:pt x="53" y="12"/>
                  <a:pt x="53" y="5"/>
                  <a:pt x="53" y="5"/>
                </a:cubicBezTo>
                <a:lnTo>
                  <a:pt x="38" y="5"/>
                </a:lnTo>
                <a:cubicBezTo>
                  <a:pt x="38" y="5"/>
                  <a:pt x="38" y="13"/>
                  <a:pt x="38" y="16"/>
                </a:cubicBezTo>
                <a:cubicBezTo>
                  <a:pt x="36" y="16"/>
                  <a:pt x="27" y="16"/>
                  <a:pt x="27" y="16"/>
                </a:cubicBezTo>
                <a:lnTo>
                  <a:pt x="27" y="34"/>
                </a:lnTo>
                <a:lnTo>
                  <a:pt x="44" y="34"/>
                </a:lnTo>
                <a:cubicBezTo>
                  <a:pt x="44" y="34"/>
                  <a:pt x="44" y="27"/>
                  <a:pt x="44" y="25"/>
                </a:cubicBezTo>
                <a:cubicBezTo>
                  <a:pt x="45" y="25"/>
                  <a:pt x="45" y="25"/>
                  <a:pt x="46" y="25"/>
                </a:cubicBezTo>
                <a:cubicBezTo>
                  <a:pt x="46" y="27"/>
                  <a:pt x="46" y="34"/>
                  <a:pt x="46" y="37"/>
                </a:cubicBezTo>
                <a:cubicBezTo>
                  <a:pt x="43" y="37"/>
                  <a:pt x="28" y="37"/>
                  <a:pt x="26" y="37"/>
                </a:cubicBezTo>
                <a:cubicBezTo>
                  <a:pt x="26" y="34"/>
                  <a:pt x="26" y="16"/>
                  <a:pt x="26" y="13"/>
                </a:cubicBezTo>
                <a:cubicBezTo>
                  <a:pt x="28" y="13"/>
                  <a:pt x="37" y="13"/>
                  <a:pt x="37" y="13"/>
                </a:cubicBezTo>
                <a:cubicBezTo>
                  <a:pt x="37" y="13"/>
                  <a:pt x="37" y="5"/>
                  <a:pt x="37" y="3"/>
                </a:cubicBezTo>
                <a:cubicBezTo>
                  <a:pt x="40" y="3"/>
                  <a:pt x="52" y="3"/>
                  <a:pt x="54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4"/>
          <p:cNvSpPr>
            <a:spLocks noEditPoints="1"/>
          </p:cNvSpPr>
          <p:nvPr/>
        </p:nvSpPr>
        <p:spPr bwMode="auto">
          <a:xfrm>
            <a:off x="85725" y="6502400"/>
            <a:ext cx="447675" cy="347663"/>
          </a:xfrm>
          <a:custGeom>
            <a:avLst/>
            <a:gdLst>
              <a:gd name="T0" fmla="*/ 2147483647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77">
                <a:moveTo>
                  <a:pt x="98" y="0"/>
                </a:moveTo>
                <a:lnTo>
                  <a:pt x="61" y="0"/>
                </a:lnTo>
                <a:lnTo>
                  <a:pt x="37" y="23"/>
                </a:lnTo>
                <a:lnTo>
                  <a:pt x="38" y="25"/>
                </a:lnTo>
                <a:cubicBezTo>
                  <a:pt x="39" y="28"/>
                  <a:pt x="41" y="32"/>
                  <a:pt x="37" y="36"/>
                </a:cubicBezTo>
                <a:cubicBezTo>
                  <a:pt x="32" y="42"/>
                  <a:pt x="25" y="38"/>
                  <a:pt x="24" y="38"/>
                </a:cubicBezTo>
                <a:lnTo>
                  <a:pt x="23" y="38"/>
                </a:lnTo>
                <a:lnTo>
                  <a:pt x="22" y="38"/>
                </a:lnTo>
                <a:lnTo>
                  <a:pt x="0" y="60"/>
                </a:lnTo>
                <a:lnTo>
                  <a:pt x="2" y="61"/>
                </a:lnTo>
                <a:cubicBezTo>
                  <a:pt x="5" y="63"/>
                  <a:pt x="9" y="71"/>
                  <a:pt x="10" y="76"/>
                </a:cubicBezTo>
                <a:lnTo>
                  <a:pt x="10" y="77"/>
                </a:lnTo>
                <a:lnTo>
                  <a:pt x="65" y="77"/>
                </a:lnTo>
                <a:lnTo>
                  <a:pt x="65" y="46"/>
                </a:lnTo>
                <a:lnTo>
                  <a:pt x="37" y="46"/>
                </a:lnTo>
                <a:lnTo>
                  <a:pt x="37" y="64"/>
                </a:lnTo>
                <a:lnTo>
                  <a:pt x="52" y="64"/>
                </a:lnTo>
                <a:lnTo>
                  <a:pt x="52" y="56"/>
                </a:lnTo>
                <a:cubicBezTo>
                  <a:pt x="52" y="56"/>
                  <a:pt x="46" y="56"/>
                  <a:pt x="43" y="56"/>
                </a:cubicBezTo>
                <a:cubicBezTo>
                  <a:pt x="43" y="55"/>
                  <a:pt x="43" y="55"/>
                  <a:pt x="43" y="54"/>
                </a:cubicBezTo>
                <a:cubicBezTo>
                  <a:pt x="46" y="54"/>
                  <a:pt x="54" y="54"/>
                  <a:pt x="56" y="54"/>
                </a:cubicBezTo>
                <a:cubicBezTo>
                  <a:pt x="56" y="57"/>
                  <a:pt x="56" y="66"/>
                  <a:pt x="56" y="69"/>
                </a:cubicBezTo>
                <a:cubicBezTo>
                  <a:pt x="53" y="69"/>
                  <a:pt x="20" y="69"/>
                  <a:pt x="17" y="69"/>
                </a:cubicBezTo>
                <a:cubicBezTo>
                  <a:pt x="16" y="65"/>
                  <a:pt x="14" y="61"/>
                  <a:pt x="12" y="59"/>
                </a:cubicBezTo>
                <a:cubicBezTo>
                  <a:pt x="14" y="58"/>
                  <a:pt x="23" y="48"/>
                  <a:pt x="25" y="47"/>
                </a:cubicBezTo>
                <a:cubicBezTo>
                  <a:pt x="28" y="48"/>
                  <a:pt x="36" y="48"/>
                  <a:pt x="41" y="43"/>
                </a:cubicBezTo>
                <a:cubicBezTo>
                  <a:pt x="46" y="39"/>
                  <a:pt x="47" y="33"/>
                  <a:pt x="47" y="29"/>
                </a:cubicBezTo>
                <a:cubicBezTo>
                  <a:pt x="47" y="27"/>
                  <a:pt x="47" y="26"/>
                  <a:pt x="47" y="25"/>
                </a:cubicBezTo>
                <a:cubicBezTo>
                  <a:pt x="48" y="24"/>
                  <a:pt x="63" y="9"/>
                  <a:pt x="64" y="8"/>
                </a:cubicBezTo>
                <a:cubicBezTo>
                  <a:pt x="66" y="8"/>
                  <a:pt x="87" y="8"/>
                  <a:pt x="90" y="8"/>
                </a:cubicBezTo>
                <a:cubicBezTo>
                  <a:pt x="90" y="11"/>
                  <a:pt x="90" y="33"/>
                  <a:pt x="90" y="36"/>
                </a:cubicBezTo>
                <a:cubicBezTo>
                  <a:pt x="87" y="36"/>
                  <a:pt x="72" y="36"/>
                  <a:pt x="69" y="36"/>
                </a:cubicBezTo>
                <a:cubicBezTo>
                  <a:pt x="69" y="33"/>
                  <a:pt x="69" y="24"/>
                  <a:pt x="69" y="22"/>
                </a:cubicBezTo>
                <a:cubicBezTo>
                  <a:pt x="70" y="22"/>
                  <a:pt x="71" y="22"/>
                  <a:pt x="73" y="22"/>
                </a:cubicBezTo>
                <a:cubicBezTo>
                  <a:pt x="73" y="24"/>
                  <a:pt x="73" y="30"/>
                  <a:pt x="73" y="30"/>
                </a:cubicBezTo>
                <a:lnTo>
                  <a:pt x="80" y="30"/>
                </a:lnTo>
                <a:lnTo>
                  <a:pt x="81" y="14"/>
                </a:lnTo>
                <a:lnTo>
                  <a:pt x="61" y="14"/>
                </a:lnTo>
                <a:lnTo>
                  <a:pt x="61" y="44"/>
                </a:lnTo>
                <a:lnTo>
                  <a:pt x="99" y="44"/>
                </a:lnTo>
                <a:lnTo>
                  <a:pt x="99" y="0"/>
                </a:lnTo>
                <a:lnTo>
                  <a:pt x="98" y="0"/>
                </a:lnTo>
                <a:close/>
                <a:moveTo>
                  <a:pt x="96" y="3"/>
                </a:moveTo>
                <a:cubicBezTo>
                  <a:pt x="96" y="6"/>
                  <a:pt x="96" y="37"/>
                  <a:pt x="96" y="40"/>
                </a:cubicBezTo>
                <a:cubicBezTo>
                  <a:pt x="93" y="40"/>
                  <a:pt x="67" y="40"/>
                  <a:pt x="64" y="40"/>
                </a:cubicBezTo>
                <a:cubicBezTo>
                  <a:pt x="64" y="38"/>
                  <a:pt x="64" y="20"/>
                  <a:pt x="64" y="18"/>
                </a:cubicBezTo>
                <a:cubicBezTo>
                  <a:pt x="66" y="18"/>
                  <a:pt x="75" y="18"/>
                  <a:pt x="77" y="18"/>
                </a:cubicBezTo>
                <a:cubicBezTo>
                  <a:pt x="77" y="20"/>
                  <a:pt x="77" y="24"/>
                  <a:pt x="77" y="26"/>
                </a:cubicBezTo>
                <a:cubicBezTo>
                  <a:pt x="77" y="26"/>
                  <a:pt x="77" y="26"/>
                  <a:pt x="76" y="26"/>
                </a:cubicBezTo>
                <a:cubicBezTo>
                  <a:pt x="76" y="24"/>
                  <a:pt x="76" y="18"/>
                  <a:pt x="76" y="18"/>
                </a:cubicBezTo>
                <a:lnTo>
                  <a:pt x="65" y="18"/>
                </a:lnTo>
                <a:lnTo>
                  <a:pt x="65" y="39"/>
                </a:lnTo>
                <a:lnTo>
                  <a:pt x="94" y="39"/>
                </a:lnTo>
                <a:lnTo>
                  <a:pt x="94" y="5"/>
                </a:lnTo>
                <a:lnTo>
                  <a:pt x="63" y="5"/>
                </a:lnTo>
                <a:lnTo>
                  <a:pt x="43" y="24"/>
                </a:lnTo>
                <a:lnTo>
                  <a:pt x="43" y="25"/>
                </a:lnTo>
                <a:cubicBezTo>
                  <a:pt x="43" y="25"/>
                  <a:pt x="45" y="36"/>
                  <a:pt x="39" y="41"/>
                </a:cubicBezTo>
                <a:cubicBezTo>
                  <a:pt x="34" y="45"/>
                  <a:pt x="26" y="44"/>
                  <a:pt x="25" y="43"/>
                </a:cubicBezTo>
                <a:lnTo>
                  <a:pt x="24" y="42"/>
                </a:lnTo>
                <a:lnTo>
                  <a:pt x="23" y="43"/>
                </a:lnTo>
                <a:lnTo>
                  <a:pt x="8" y="59"/>
                </a:lnTo>
                <a:lnTo>
                  <a:pt x="9" y="60"/>
                </a:lnTo>
                <a:cubicBezTo>
                  <a:pt x="10" y="62"/>
                  <a:pt x="14" y="68"/>
                  <a:pt x="14" y="71"/>
                </a:cubicBezTo>
                <a:lnTo>
                  <a:pt x="14" y="72"/>
                </a:lnTo>
                <a:lnTo>
                  <a:pt x="60" y="72"/>
                </a:lnTo>
                <a:lnTo>
                  <a:pt x="60" y="51"/>
                </a:lnTo>
                <a:lnTo>
                  <a:pt x="40" y="51"/>
                </a:lnTo>
                <a:lnTo>
                  <a:pt x="40" y="59"/>
                </a:lnTo>
                <a:cubicBezTo>
                  <a:pt x="40" y="59"/>
                  <a:pt x="46" y="59"/>
                  <a:pt x="48" y="59"/>
                </a:cubicBezTo>
                <a:cubicBezTo>
                  <a:pt x="48" y="60"/>
                  <a:pt x="48" y="60"/>
                  <a:pt x="48" y="60"/>
                </a:cubicBezTo>
                <a:cubicBezTo>
                  <a:pt x="46" y="60"/>
                  <a:pt x="42" y="60"/>
                  <a:pt x="40" y="60"/>
                </a:cubicBezTo>
                <a:cubicBezTo>
                  <a:pt x="40" y="58"/>
                  <a:pt x="40" y="52"/>
                  <a:pt x="40" y="50"/>
                </a:cubicBezTo>
                <a:cubicBezTo>
                  <a:pt x="43" y="50"/>
                  <a:pt x="58" y="50"/>
                  <a:pt x="61" y="50"/>
                </a:cubicBezTo>
                <a:cubicBezTo>
                  <a:pt x="61" y="53"/>
                  <a:pt x="61" y="71"/>
                  <a:pt x="61" y="73"/>
                </a:cubicBezTo>
                <a:cubicBezTo>
                  <a:pt x="58" y="73"/>
                  <a:pt x="15" y="73"/>
                  <a:pt x="13" y="73"/>
                </a:cubicBezTo>
                <a:cubicBezTo>
                  <a:pt x="12" y="70"/>
                  <a:pt x="9" y="63"/>
                  <a:pt x="6" y="60"/>
                </a:cubicBezTo>
                <a:cubicBezTo>
                  <a:pt x="8" y="57"/>
                  <a:pt x="23" y="43"/>
                  <a:pt x="24" y="42"/>
                </a:cubicBezTo>
                <a:cubicBezTo>
                  <a:pt x="28" y="43"/>
                  <a:pt x="34" y="44"/>
                  <a:pt x="39" y="39"/>
                </a:cubicBezTo>
                <a:cubicBezTo>
                  <a:pt x="42" y="36"/>
                  <a:pt x="43" y="33"/>
                  <a:pt x="43" y="31"/>
                </a:cubicBezTo>
                <a:cubicBezTo>
                  <a:pt x="43" y="28"/>
                  <a:pt x="42" y="25"/>
                  <a:pt x="41" y="24"/>
                </a:cubicBezTo>
                <a:cubicBezTo>
                  <a:pt x="43" y="22"/>
                  <a:pt x="62" y="4"/>
                  <a:pt x="63" y="3"/>
                </a:cubicBezTo>
                <a:cubicBezTo>
                  <a:pt x="64" y="3"/>
                  <a:pt x="93" y="3"/>
                  <a:pt x="96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5"/>
          <p:cNvSpPr>
            <a:spLocks noEditPoints="1"/>
          </p:cNvSpPr>
          <p:nvPr/>
        </p:nvSpPr>
        <p:spPr bwMode="auto">
          <a:xfrm>
            <a:off x="0" y="6019800"/>
            <a:ext cx="357188" cy="352425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0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0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2147483647 w 79"/>
              <a:gd name="T91" fmla="*/ 2147483647 h 78"/>
              <a:gd name="T92" fmla="*/ 2147483647 w 79"/>
              <a:gd name="T93" fmla="*/ 2147483647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8">
                <a:moveTo>
                  <a:pt x="52" y="0"/>
                </a:moveTo>
                <a:lnTo>
                  <a:pt x="24" y="0"/>
                </a:lnTo>
                <a:cubicBezTo>
                  <a:pt x="24" y="0"/>
                  <a:pt x="24" y="2"/>
                  <a:pt x="24" y="3"/>
                </a:cubicBezTo>
                <a:cubicBezTo>
                  <a:pt x="21" y="3"/>
                  <a:pt x="12" y="3"/>
                  <a:pt x="12" y="3"/>
                </a:cubicBezTo>
                <a:cubicBezTo>
                  <a:pt x="12" y="3"/>
                  <a:pt x="12" y="22"/>
                  <a:pt x="12" y="25"/>
                </a:cubicBezTo>
                <a:cubicBezTo>
                  <a:pt x="9" y="25"/>
                  <a:pt x="0" y="25"/>
                  <a:pt x="0" y="25"/>
                </a:cubicBezTo>
                <a:lnTo>
                  <a:pt x="0" y="78"/>
                </a:lnTo>
                <a:lnTo>
                  <a:pt x="32" y="78"/>
                </a:lnTo>
                <a:lnTo>
                  <a:pt x="32" y="43"/>
                </a:lnTo>
                <a:lnTo>
                  <a:pt x="13" y="43"/>
                </a:lnTo>
                <a:lnTo>
                  <a:pt x="13" y="59"/>
                </a:lnTo>
                <a:lnTo>
                  <a:pt x="22" y="59"/>
                </a:lnTo>
                <a:cubicBezTo>
                  <a:pt x="22" y="59"/>
                  <a:pt x="22" y="54"/>
                  <a:pt x="22" y="52"/>
                </a:cubicBezTo>
                <a:cubicBezTo>
                  <a:pt x="23" y="52"/>
                  <a:pt x="23" y="52"/>
                  <a:pt x="24" y="52"/>
                </a:cubicBezTo>
                <a:cubicBezTo>
                  <a:pt x="24" y="54"/>
                  <a:pt x="24" y="66"/>
                  <a:pt x="24" y="69"/>
                </a:cubicBezTo>
                <a:cubicBezTo>
                  <a:pt x="22" y="69"/>
                  <a:pt x="12" y="69"/>
                  <a:pt x="9" y="69"/>
                </a:cubicBezTo>
                <a:cubicBezTo>
                  <a:pt x="9" y="66"/>
                  <a:pt x="9" y="37"/>
                  <a:pt x="9" y="34"/>
                </a:cubicBezTo>
                <a:cubicBezTo>
                  <a:pt x="12" y="34"/>
                  <a:pt x="21" y="34"/>
                  <a:pt x="21" y="34"/>
                </a:cubicBezTo>
                <a:cubicBezTo>
                  <a:pt x="21" y="34"/>
                  <a:pt x="21" y="16"/>
                  <a:pt x="21" y="13"/>
                </a:cubicBezTo>
                <a:cubicBezTo>
                  <a:pt x="23" y="13"/>
                  <a:pt x="28" y="13"/>
                  <a:pt x="30" y="13"/>
                </a:cubicBezTo>
                <a:cubicBezTo>
                  <a:pt x="30" y="15"/>
                  <a:pt x="30" y="18"/>
                  <a:pt x="30" y="18"/>
                </a:cubicBezTo>
                <a:lnTo>
                  <a:pt x="39" y="18"/>
                </a:lnTo>
                <a:cubicBezTo>
                  <a:pt x="39" y="18"/>
                  <a:pt x="39" y="15"/>
                  <a:pt x="39" y="13"/>
                </a:cubicBezTo>
                <a:cubicBezTo>
                  <a:pt x="39" y="15"/>
                  <a:pt x="39" y="18"/>
                  <a:pt x="39" y="18"/>
                </a:cubicBezTo>
                <a:lnTo>
                  <a:pt x="48" y="18"/>
                </a:lnTo>
                <a:cubicBezTo>
                  <a:pt x="48" y="18"/>
                  <a:pt x="48" y="14"/>
                  <a:pt x="48" y="13"/>
                </a:cubicBezTo>
                <a:cubicBezTo>
                  <a:pt x="50" y="13"/>
                  <a:pt x="58" y="13"/>
                  <a:pt x="60" y="13"/>
                </a:cubicBezTo>
                <a:cubicBezTo>
                  <a:pt x="60" y="15"/>
                  <a:pt x="60" y="29"/>
                  <a:pt x="60" y="29"/>
                </a:cubicBezTo>
                <a:cubicBezTo>
                  <a:pt x="60" y="29"/>
                  <a:pt x="67" y="29"/>
                  <a:pt x="70" y="29"/>
                </a:cubicBezTo>
                <a:cubicBezTo>
                  <a:pt x="70" y="31"/>
                  <a:pt x="70" y="34"/>
                  <a:pt x="70" y="36"/>
                </a:cubicBezTo>
                <a:cubicBezTo>
                  <a:pt x="67" y="36"/>
                  <a:pt x="59" y="36"/>
                  <a:pt x="59" y="36"/>
                </a:cubicBezTo>
                <a:cubicBezTo>
                  <a:pt x="59" y="36"/>
                  <a:pt x="59" y="45"/>
                  <a:pt x="59" y="47"/>
                </a:cubicBezTo>
                <a:cubicBezTo>
                  <a:pt x="56" y="47"/>
                  <a:pt x="49" y="47"/>
                  <a:pt x="47" y="47"/>
                </a:cubicBezTo>
                <a:cubicBezTo>
                  <a:pt x="47" y="45"/>
                  <a:pt x="47" y="39"/>
                  <a:pt x="47" y="37"/>
                </a:cubicBezTo>
                <a:cubicBezTo>
                  <a:pt x="49" y="37"/>
                  <a:pt x="57" y="37"/>
                  <a:pt x="57" y="37"/>
                </a:cubicBezTo>
                <a:lnTo>
                  <a:pt x="57" y="29"/>
                </a:lnTo>
                <a:lnTo>
                  <a:pt x="38" y="29"/>
                </a:lnTo>
                <a:lnTo>
                  <a:pt x="38" y="55"/>
                </a:lnTo>
                <a:lnTo>
                  <a:pt x="69" y="55"/>
                </a:lnTo>
                <a:cubicBezTo>
                  <a:pt x="69" y="55"/>
                  <a:pt x="69" y="46"/>
                  <a:pt x="69" y="44"/>
                </a:cubicBezTo>
                <a:cubicBezTo>
                  <a:pt x="71" y="44"/>
                  <a:pt x="79" y="44"/>
                  <a:pt x="79" y="44"/>
                </a:cubicBezTo>
                <a:lnTo>
                  <a:pt x="79" y="20"/>
                </a:lnTo>
                <a:cubicBezTo>
                  <a:pt x="79" y="20"/>
                  <a:pt x="71" y="20"/>
                  <a:pt x="69" y="20"/>
                </a:cubicBezTo>
                <a:cubicBezTo>
                  <a:pt x="69" y="17"/>
                  <a:pt x="69" y="4"/>
                  <a:pt x="69" y="4"/>
                </a:cubicBezTo>
                <a:cubicBezTo>
                  <a:pt x="69" y="4"/>
                  <a:pt x="56" y="4"/>
                  <a:pt x="53" y="4"/>
                </a:cubicBezTo>
                <a:cubicBezTo>
                  <a:pt x="53" y="3"/>
                  <a:pt x="53" y="0"/>
                  <a:pt x="53" y="0"/>
                </a:cubicBezTo>
                <a:lnTo>
                  <a:pt x="52" y="0"/>
                </a:lnTo>
                <a:close/>
                <a:moveTo>
                  <a:pt x="50" y="3"/>
                </a:moveTo>
                <a:cubicBezTo>
                  <a:pt x="50" y="4"/>
                  <a:pt x="50" y="7"/>
                  <a:pt x="50" y="7"/>
                </a:cubicBezTo>
                <a:cubicBezTo>
                  <a:pt x="50" y="7"/>
                  <a:pt x="63" y="7"/>
                  <a:pt x="65" y="7"/>
                </a:cubicBezTo>
                <a:cubicBezTo>
                  <a:pt x="65" y="10"/>
                  <a:pt x="65" y="24"/>
                  <a:pt x="65" y="24"/>
                </a:cubicBezTo>
                <a:cubicBezTo>
                  <a:pt x="65" y="24"/>
                  <a:pt x="73" y="24"/>
                  <a:pt x="75" y="24"/>
                </a:cubicBezTo>
                <a:cubicBezTo>
                  <a:pt x="75" y="26"/>
                  <a:pt x="75" y="38"/>
                  <a:pt x="75" y="41"/>
                </a:cubicBezTo>
                <a:cubicBezTo>
                  <a:pt x="73" y="41"/>
                  <a:pt x="65" y="41"/>
                  <a:pt x="65" y="41"/>
                </a:cubicBezTo>
                <a:cubicBezTo>
                  <a:pt x="65" y="41"/>
                  <a:pt x="65" y="50"/>
                  <a:pt x="65" y="52"/>
                </a:cubicBezTo>
                <a:cubicBezTo>
                  <a:pt x="62" y="52"/>
                  <a:pt x="44" y="52"/>
                  <a:pt x="41" y="52"/>
                </a:cubicBezTo>
                <a:cubicBezTo>
                  <a:pt x="41" y="49"/>
                  <a:pt x="41" y="35"/>
                  <a:pt x="41" y="32"/>
                </a:cubicBezTo>
                <a:cubicBezTo>
                  <a:pt x="44" y="32"/>
                  <a:pt x="51" y="32"/>
                  <a:pt x="53" y="32"/>
                </a:cubicBezTo>
                <a:cubicBezTo>
                  <a:pt x="53" y="33"/>
                  <a:pt x="53" y="33"/>
                  <a:pt x="53" y="34"/>
                </a:cubicBezTo>
                <a:cubicBezTo>
                  <a:pt x="51" y="34"/>
                  <a:pt x="43" y="34"/>
                  <a:pt x="43" y="34"/>
                </a:cubicBezTo>
                <a:lnTo>
                  <a:pt x="43" y="51"/>
                </a:lnTo>
                <a:lnTo>
                  <a:pt x="62" y="51"/>
                </a:lnTo>
                <a:cubicBezTo>
                  <a:pt x="62" y="51"/>
                  <a:pt x="62" y="42"/>
                  <a:pt x="62" y="40"/>
                </a:cubicBezTo>
                <a:cubicBezTo>
                  <a:pt x="65" y="40"/>
                  <a:pt x="73" y="40"/>
                  <a:pt x="73" y="40"/>
                </a:cubicBezTo>
                <a:lnTo>
                  <a:pt x="73" y="25"/>
                </a:lnTo>
                <a:cubicBezTo>
                  <a:pt x="73" y="25"/>
                  <a:pt x="66" y="25"/>
                  <a:pt x="64" y="25"/>
                </a:cubicBezTo>
                <a:cubicBezTo>
                  <a:pt x="64" y="23"/>
                  <a:pt x="64" y="9"/>
                  <a:pt x="64" y="9"/>
                </a:cubicBezTo>
                <a:lnTo>
                  <a:pt x="44" y="9"/>
                </a:lnTo>
                <a:cubicBezTo>
                  <a:pt x="44" y="9"/>
                  <a:pt x="44" y="13"/>
                  <a:pt x="44" y="15"/>
                </a:cubicBezTo>
                <a:cubicBezTo>
                  <a:pt x="44" y="15"/>
                  <a:pt x="43" y="15"/>
                  <a:pt x="43" y="15"/>
                </a:cubicBezTo>
                <a:cubicBezTo>
                  <a:pt x="43" y="13"/>
                  <a:pt x="43" y="10"/>
                  <a:pt x="43" y="10"/>
                </a:cubicBezTo>
                <a:lnTo>
                  <a:pt x="36" y="10"/>
                </a:lnTo>
                <a:cubicBezTo>
                  <a:pt x="36" y="10"/>
                  <a:pt x="36" y="13"/>
                  <a:pt x="36" y="15"/>
                </a:cubicBezTo>
                <a:cubicBezTo>
                  <a:pt x="35" y="15"/>
                  <a:pt x="34" y="15"/>
                  <a:pt x="34" y="15"/>
                </a:cubicBezTo>
                <a:cubicBezTo>
                  <a:pt x="34" y="13"/>
                  <a:pt x="34" y="10"/>
                  <a:pt x="34" y="10"/>
                </a:cubicBezTo>
                <a:lnTo>
                  <a:pt x="18" y="10"/>
                </a:lnTo>
                <a:cubicBezTo>
                  <a:pt x="18" y="10"/>
                  <a:pt x="18" y="28"/>
                  <a:pt x="18" y="30"/>
                </a:cubicBezTo>
                <a:cubicBezTo>
                  <a:pt x="15" y="30"/>
                  <a:pt x="6" y="30"/>
                  <a:pt x="6" y="30"/>
                </a:cubicBezTo>
                <a:lnTo>
                  <a:pt x="6" y="73"/>
                </a:lnTo>
                <a:lnTo>
                  <a:pt x="28" y="73"/>
                </a:lnTo>
                <a:lnTo>
                  <a:pt x="28" y="48"/>
                </a:lnTo>
                <a:lnTo>
                  <a:pt x="18" y="48"/>
                </a:lnTo>
                <a:cubicBezTo>
                  <a:pt x="18" y="48"/>
                  <a:pt x="18" y="54"/>
                  <a:pt x="18" y="56"/>
                </a:cubicBezTo>
                <a:cubicBezTo>
                  <a:pt x="17" y="56"/>
                  <a:pt x="17" y="56"/>
                  <a:pt x="16" y="56"/>
                </a:cubicBezTo>
                <a:cubicBezTo>
                  <a:pt x="16" y="54"/>
                  <a:pt x="16" y="49"/>
                  <a:pt x="16" y="47"/>
                </a:cubicBezTo>
                <a:cubicBezTo>
                  <a:pt x="18" y="47"/>
                  <a:pt x="26" y="47"/>
                  <a:pt x="29" y="47"/>
                </a:cubicBezTo>
                <a:cubicBezTo>
                  <a:pt x="29" y="49"/>
                  <a:pt x="29" y="71"/>
                  <a:pt x="29" y="74"/>
                </a:cubicBezTo>
                <a:cubicBezTo>
                  <a:pt x="26" y="74"/>
                  <a:pt x="6" y="74"/>
                  <a:pt x="4" y="74"/>
                </a:cubicBezTo>
                <a:cubicBezTo>
                  <a:pt x="4" y="71"/>
                  <a:pt x="4" y="32"/>
                  <a:pt x="4" y="29"/>
                </a:cubicBezTo>
                <a:cubicBezTo>
                  <a:pt x="6" y="29"/>
                  <a:pt x="15" y="29"/>
                  <a:pt x="15" y="29"/>
                </a:cubicBezTo>
                <a:cubicBezTo>
                  <a:pt x="15" y="29"/>
                  <a:pt x="15" y="10"/>
                  <a:pt x="15" y="7"/>
                </a:cubicBezTo>
                <a:cubicBezTo>
                  <a:pt x="18" y="7"/>
                  <a:pt x="27" y="7"/>
                  <a:pt x="27" y="7"/>
                </a:cubicBezTo>
                <a:cubicBezTo>
                  <a:pt x="27" y="7"/>
                  <a:pt x="27" y="4"/>
                  <a:pt x="27" y="3"/>
                </a:cubicBezTo>
                <a:cubicBezTo>
                  <a:pt x="30" y="3"/>
                  <a:pt x="47" y="3"/>
                  <a:pt x="50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Freeform 16"/>
          <p:cNvSpPr>
            <a:spLocks noEditPoints="1"/>
          </p:cNvSpPr>
          <p:nvPr/>
        </p:nvSpPr>
        <p:spPr bwMode="auto">
          <a:xfrm>
            <a:off x="17463" y="6257925"/>
            <a:ext cx="350837" cy="447675"/>
          </a:xfrm>
          <a:custGeom>
            <a:avLst/>
            <a:gdLst>
              <a:gd name="T0" fmla="*/ 2147483647 w 78"/>
              <a:gd name="T1" fmla="*/ 0 h 99"/>
              <a:gd name="T2" fmla="*/ 2147483647 w 78"/>
              <a:gd name="T3" fmla="*/ 2147483647 h 99"/>
              <a:gd name="T4" fmla="*/ 2147483647 w 78"/>
              <a:gd name="T5" fmla="*/ 2147483647 h 99"/>
              <a:gd name="T6" fmla="*/ 2147483647 w 78"/>
              <a:gd name="T7" fmla="*/ 2147483647 h 99"/>
              <a:gd name="T8" fmla="*/ 2147483647 w 78"/>
              <a:gd name="T9" fmla="*/ 2147483647 h 99"/>
              <a:gd name="T10" fmla="*/ 2147483647 w 78"/>
              <a:gd name="T11" fmla="*/ 2147483647 h 99"/>
              <a:gd name="T12" fmla="*/ 2147483647 w 78"/>
              <a:gd name="T13" fmla="*/ 2147483647 h 99"/>
              <a:gd name="T14" fmla="*/ 2147483647 w 78"/>
              <a:gd name="T15" fmla="*/ 2147483647 h 99"/>
              <a:gd name="T16" fmla="*/ 2147483647 w 78"/>
              <a:gd name="T17" fmla="*/ 2147483647 h 99"/>
              <a:gd name="T18" fmla="*/ 2147483647 w 78"/>
              <a:gd name="T19" fmla="*/ 2147483647 h 99"/>
              <a:gd name="T20" fmla="*/ 2147483647 w 78"/>
              <a:gd name="T21" fmla="*/ 2147483647 h 99"/>
              <a:gd name="T22" fmla="*/ 2147483647 w 78"/>
              <a:gd name="T23" fmla="*/ 2147483647 h 99"/>
              <a:gd name="T24" fmla="*/ 2147483647 w 78"/>
              <a:gd name="T25" fmla="*/ 2147483647 h 99"/>
              <a:gd name="T26" fmla="*/ 2147483647 w 78"/>
              <a:gd name="T27" fmla="*/ 2147483647 h 99"/>
              <a:gd name="T28" fmla="*/ 0 w 78"/>
              <a:gd name="T29" fmla="*/ 2147483647 h 99"/>
              <a:gd name="T30" fmla="*/ 2147483647 w 78"/>
              <a:gd name="T31" fmla="*/ 2147483647 h 99"/>
              <a:gd name="T32" fmla="*/ 2147483647 w 78"/>
              <a:gd name="T33" fmla="*/ 2147483647 h 99"/>
              <a:gd name="T34" fmla="*/ 2147483647 w 78"/>
              <a:gd name="T35" fmla="*/ 2147483647 h 99"/>
              <a:gd name="T36" fmla="*/ 2147483647 w 78"/>
              <a:gd name="T37" fmla="*/ 2147483647 h 99"/>
              <a:gd name="T38" fmla="*/ 2147483647 w 78"/>
              <a:gd name="T39" fmla="*/ 2147483647 h 99"/>
              <a:gd name="T40" fmla="*/ 2147483647 w 78"/>
              <a:gd name="T41" fmla="*/ 0 h 99"/>
              <a:gd name="T42" fmla="*/ 2147483647 w 78"/>
              <a:gd name="T43" fmla="*/ 2147483647 h 99"/>
              <a:gd name="T44" fmla="*/ 2147483647 w 78"/>
              <a:gd name="T45" fmla="*/ 2147483647 h 99"/>
              <a:gd name="T46" fmla="*/ 2147483647 w 78"/>
              <a:gd name="T47" fmla="*/ 2147483647 h 99"/>
              <a:gd name="T48" fmla="*/ 2147483647 w 78"/>
              <a:gd name="T49" fmla="*/ 2147483647 h 99"/>
              <a:gd name="T50" fmla="*/ 2147483647 w 78"/>
              <a:gd name="T51" fmla="*/ 2147483647 h 99"/>
              <a:gd name="T52" fmla="*/ 2147483647 w 78"/>
              <a:gd name="T53" fmla="*/ 2147483647 h 99"/>
              <a:gd name="T54" fmla="*/ 2147483647 w 78"/>
              <a:gd name="T55" fmla="*/ 2147483647 h 99"/>
              <a:gd name="T56" fmla="*/ 2147483647 w 78"/>
              <a:gd name="T57" fmla="*/ 2147483647 h 99"/>
              <a:gd name="T58" fmla="*/ 2147483647 w 78"/>
              <a:gd name="T59" fmla="*/ 2147483647 h 99"/>
              <a:gd name="T60" fmla="*/ 2147483647 w 78"/>
              <a:gd name="T61" fmla="*/ 2147483647 h 99"/>
              <a:gd name="T62" fmla="*/ 2147483647 w 78"/>
              <a:gd name="T63" fmla="*/ 2147483647 h 99"/>
              <a:gd name="T64" fmla="*/ 2147483647 w 78"/>
              <a:gd name="T65" fmla="*/ 2147483647 h 99"/>
              <a:gd name="T66" fmla="*/ 2147483647 w 78"/>
              <a:gd name="T67" fmla="*/ 2147483647 h 99"/>
              <a:gd name="T68" fmla="*/ 2147483647 w 78"/>
              <a:gd name="T69" fmla="*/ 2147483647 h 99"/>
              <a:gd name="T70" fmla="*/ 2147483647 w 78"/>
              <a:gd name="T71" fmla="*/ 2147483647 h 99"/>
              <a:gd name="T72" fmla="*/ 2147483647 w 78"/>
              <a:gd name="T73" fmla="*/ 2147483647 h 99"/>
              <a:gd name="T74" fmla="*/ 2147483647 w 78"/>
              <a:gd name="T75" fmla="*/ 2147483647 h 99"/>
              <a:gd name="T76" fmla="*/ 2147483647 w 78"/>
              <a:gd name="T77" fmla="*/ 2147483647 h 99"/>
              <a:gd name="T78" fmla="*/ 2147483647 w 78"/>
              <a:gd name="T79" fmla="*/ 2147483647 h 99"/>
              <a:gd name="T80" fmla="*/ 2147483647 w 78"/>
              <a:gd name="T81" fmla="*/ 2147483647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9">
                <a:moveTo>
                  <a:pt x="76" y="0"/>
                </a:moveTo>
                <a:lnTo>
                  <a:pt x="33" y="0"/>
                </a:lnTo>
                <a:lnTo>
                  <a:pt x="33" y="39"/>
                </a:lnTo>
                <a:lnTo>
                  <a:pt x="63" y="39"/>
                </a:lnTo>
                <a:lnTo>
                  <a:pt x="63" y="19"/>
                </a:lnTo>
                <a:lnTo>
                  <a:pt x="47" y="19"/>
                </a:lnTo>
                <a:lnTo>
                  <a:pt x="47" y="27"/>
                </a:lnTo>
                <a:cubicBezTo>
                  <a:pt x="47" y="27"/>
                  <a:pt x="53" y="27"/>
                  <a:pt x="55" y="27"/>
                </a:cubicBezTo>
                <a:cubicBezTo>
                  <a:pt x="55" y="28"/>
                  <a:pt x="55" y="29"/>
                  <a:pt x="55" y="31"/>
                </a:cubicBezTo>
                <a:cubicBezTo>
                  <a:pt x="53" y="31"/>
                  <a:pt x="44" y="31"/>
                  <a:pt x="41" y="31"/>
                </a:cubicBezTo>
                <a:cubicBezTo>
                  <a:pt x="41" y="28"/>
                  <a:pt x="41" y="12"/>
                  <a:pt x="41" y="10"/>
                </a:cubicBezTo>
                <a:cubicBezTo>
                  <a:pt x="44" y="10"/>
                  <a:pt x="66" y="10"/>
                  <a:pt x="69" y="10"/>
                </a:cubicBezTo>
                <a:cubicBezTo>
                  <a:pt x="69" y="12"/>
                  <a:pt x="69" y="34"/>
                  <a:pt x="69" y="35"/>
                </a:cubicBezTo>
                <a:cubicBezTo>
                  <a:pt x="68" y="36"/>
                  <a:pt x="53" y="51"/>
                  <a:pt x="52" y="53"/>
                </a:cubicBezTo>
                <a:cubicBezTo>
                  <a:pt x="49" y="52"/>
                  <a:pt x="39" y="52"/>
                  <a:pt x="34" y="58"/>
                </a:cubicBezTo>
                <a:cubicBezTo>
                  <a:pt x="31" y="62"/>
                  <a:pt x="29" y="67"/>
                  <a:pt x="29" y="71"/>
                </a:cubicBezTo>
                <a:cubicBezTo>
                  <a:pt x="29" y="72"/>
                  <a:pt x="30" y="74"/>
                  <a:pt x="30" y="75"/>
                </a:cubicBezTo>
                <a:cubicBezTo>
                  <a:pt x="29" y="76"/>
                  <a:pt x="19" y="85"/>
                  <a:pt x="18" y="87"/>
                </a:cubicBezTo>
                <a:cubicBezTo>
                  <a:pt x="16" y="86"/>
                  <a:pt x="11" y="83"/>
                  <a:pt x="8" y="82"/>
                </a:cubicBezTo>
                <a:cubicBezTo>
                  <a:pt x="8" y="80"/>
                  <a:pt x="8" y="46"/>
                  <a:pt x="8" y="43"/>
                </a:cubicBezTo>
                <a:cubicBezTo>
                  <a:pt x="10" y="43"/>
                  <a:pt x="20" y="43"/>
                  <a:pt x="23" y="43"/>
                </a:cubicBezTo>
                <a:cubicBezTo>
                  <a:pt x="23" y="46"/>
                  <a:pt x="23" y="54"/>
                  <a:pt x="23" y="56"/>
                </a:cubicBezTo>
                <a:cubicBezTo>
                  <a:pt x="22" y="56"/>
                  <a:pt x="22" y="56"/>
                  <a:pt x="21" y="56"/>
                </a:cubicBezTo>
                <a:cubicBezTo>
                  <a:pt x="21" y="54"/>
                  <a:pt x="21" y="48"/>
                  <a:pt x="21" y="48"/>
                </a:cubicBezTo>
                <a:lnTo>
                  <a:pt x="13" y="48"/>
                </a:lnTo>
                <a:lnTo>
                  <a:pt x="13" y="63"/>
                </a:lnTo>
                <a:lnTo>
                  <a:pt x="30" y="63"/>
                </a:lnTo>
                <a:lnTo>
                  <a:pt x="30" y="35"/>
                </a:lnTo>
                <a:lnTo>
                  <a:pt x="0" y="35"/>
                </a:lnTo>
                <a:lnTo>
                  <a:pt x="0" y="89"/>
                </a:lnTo>
                <a:lnTo>
                  <a:pt x="1" y="89"/>
                </a:lnTo>
                <a:cubicBezTo>
                  <a:pt x="6" y="91"/>
                  <a:pt x="14" y="94"/>
                  <a:pt x="16" y="97"/>
                </a:cubicBezTo>
                <a:lnTo>
                  <a:pt x="17" y="99"/>
                </a:lnTo>
                <a:lnTo>
                  <a:pt x="39" y="76"/>
                </a:lnTo>
                <a:lnTo>
                  <a:pt x="39" y="75"/>
                </a:lnTo>
                <a:cubicBezTo>
                  <a:pt x="39" y="75"/>
                  <a:pt x="35" y="68"/>
                  <a:pt x="40" y="63"/>
                </a:cubicBezTo>
                <a:cubicBezTo>
                  <a:pt x="45" y="58"/>
                  <a:pt x="49" y="60"/>
                  <a:pt x="52" y="62"/>
                </a:cubicBezTo>
                <a:lnTo>
                  <a:pt x="54" y="63"/>
                </a:lnTo>
                <a:lnTo>
                  <a:pt x="55" y="62"/>
                </a:lnTo>
                <a:lnTo>
                  <a:pt x="78" y="38"/>
                </a:lnTo>
                <a:lnTo>
                  <a:pt x="78" y="0"/>
                </a:lnTo>
                <a:lnTo>
                  <a:pt x="76" y="0"/>
                </a:lnTo>
                <a:close/>
                <a:moveTo>
                  <a:pt x="74" y="4"/>
                </a:moveTo>
                <a:cubicBezTo>
                  <a:pt x="74" y="7"/>
                  <a:pt x="74" y="36"/>
                  <a:pt x="74" y="37"/>
                </a:cubicBezTo>
                <a:cubicBezTo>
                  <a:pt x="73" y="38"/>
                  <a:pt x="55" y="57"/>
                  <a:pt x="53" y="59"/>
                </a:cubicBezTo>
                <a:cubicBezTo>
                  <a:pt x="50" y="57"/>
                  <a:pt x="44" y="54"/>
                  <a:pt x="38" y="60"/>
                </a:cubicBezTo>
                <a:cubicBezTo>
                  <a:pt x="35" y="63"/>
                  <a:pt x="34" y="67"/>
                  <a:pt x="34" y="70"/>
                </a:cubicBezTo>
                <a:cubicBezTo>
                  <a:pt x="34" y="72"/>
                  <a:pt x="35" y="74"/>
                  <a:pt x="35" y="75"/>
                </a:cubicBezTo>
                <a:cubicBezTo>
                  <a:pt x="34" y="77"/>
                  <a:pt x="19" y="91"/>
                  <a:pt x="17" y="94"/>
                </a:cubicBezTo>
                <a:cubicBezTo>
                  <a:pt x="14" y="90"/>
                  <a:pt x="6" y="87"/>
                  <a:pt x="3" y="86"/>
                </a:cubicBezTo>
                <a:cubicBezTo>
                  <a:pt x="3" y="84"/>
                  <a:pt x="3" y="42"/>
                  <a:pt x="3" y="39"/>
                </a:cubicBezTo>
                <a:cubicBezTo>
                  <a:pt x="6" y="39"/>
                  <a:pt x="24" y="39"/>
                  <a:pt x="27" y="39"/>
                </a:cubicBezTo>
                <a:cubicBezTo>
                  <a:pt x="27" y="41"/>
                  <a:pt x="27" y="57"/>
                  <a:pt x="27" y="60"/>
                </a:cubicBezTo>
                <a:cubicBezTo>
                  <a:pt x="25" y="60"/>
                  <a:pt x="19" y="60"/>
                  <a:pt x="16" y="60"/>
                </a:cubicBezTo>
                <a:cubicBezTo>
                  <a:pt x="16" y="57"/>
                  <a:pt x="16" y="53"/>
                  <a:pt x="16" y="51"/>
                </a:cubicBezTo>
                <a:cubicBezTo>
                  <a:pt x="17" y="51"/>
                  <a:pt x="17" y="51"/>
                  <a:pt x="18" y="51"/>
                </a:cubicBezTo>
                <a:cubicBezTo>
                  <a:pt x="18" y="53"/>
                  <a:pt x="18" y="60"/>
                  <a:pt x="18" y="60"/>
                </a:cubicBezTo>
                <a:lnTo>
                  <a:pt x="26" y="60"/>
                </a:lnTo>
                <a:lnTo>
                  <a:pt x="26" y="40"/>
                </a:lnTo>
                <a:lnTo>
                  <a:pt x="4" y="40"/>
                </a:lnTo>
                <a:lnTo>
                  <a:pt x="4" y="85"/>
                </a:lnTo>
                <a:lnTo>
                  <a:pt x="6" y="85"/>
                </a:lnTo>
                <a:cubicBezTo>
                  <a:pt x="9" y="86"/>
                  <a:pt x="15" y="89"/>
                  <a:pt x="17" y="90"/>
                </a:cubicBezTo>
                <a:lnTo>
                  <a:pt x="18" y="91"/>
                </a:lnTo>
                <a:lnTo>
                  <a:pt x="35" y="75"/>
                </a:lnTo>
                <a:lnTo>
                  <a:pt x="33" y="74"/>
                </a:lnTo>
                <a:cubicBezTo>
                  <a:pt x="32" y="73"/>
                  <a:pt x="32" y="66"/>
                  <a:pt x="36" y="60"/>
                </a:cubicBezTo>
                <a:cubicBezTo>
                  <a:pt x="41" y="54"/>
                  <a:pt x="52" y="56"/>
                  <a:pt x="52" y="56"/>
                </a:cubicBezTo>
                <a:lnTo>
                  <a:pt x="53" y="56"/>
                </a:lnTo>
                <a:lnTo>
                  <a:pt x="72" y="37"/>
                </a:lnTo>
                <a:lnTo>
                  <a:pt x="72" y="6"/>
                </a:lnTo>
                <a:lnTo>
                  <a:pt x="38" y="6"/>
                </a:lnTo>
                <a:lnTo>
                  <a:pt x="38" y="34"/>
                </a:lnTo>
                <a:lnTo>
                  <a:pt x="59" y="34"/>
                </a:lnTo>
                <a:lnTo>
                  <a:pt x="59" y="23"/>
                </a:lnTo>
                <a:cubicBezTo>
                  <a:pt x="59" y="23"/>
                  <a:pt x="53" y="23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23"/>
                  <a:pt x="57" y="22"/>
                  <a:pt x="59" y="22"/>
                </a:cubicBezTo>
                <a:cubicBezTo>
                  <a:pt x="59" y="25"/>
                  <a:pt x="59" y="33"/>
                  <a:pt x="59" y="36"/>
                </a:cubicBezTo>
                <a:cubicBezTo>
                  <a:pt x="56" y="36"/>
                  <a:pt x="39" y="36"/>
                  <a:pt x="36" y="36"/>
                </a:cubicBezTo>
                <a:cubicBezTo>
                  <a:pt x="36" y="33"/>
                  <a:pt x="36" y="7"/>
                  <a:pt x="36" y="4"/>
                </a:cubicBezTo>
                <a:cubicBezTo>
                  <a:pt x="39" y="4"/>
                  <a:pt x="71" y="4"/>
                  <a:pt x="74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1411288" y="6656388"/>
            <a:ext cx="6313487" cy="49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111" name="Freeform 23"/>
          <p:cNvSpPr>
            <a:spLocks noEditPoints="1"/>
          </p:cNvSpPr>
          <p:nvPr/>
        </p:nvSpPr>
        <p:spPr bwMode="auto">
          <a:xfrm>
            <a:off x="8307388" y="6488113"/>
            <a:ext cx="379412" cy="369887"/>
          </a:xfrm>
          <a:custGeom>
            <a:avLst/>
            <a:gdLst>
              <a:gd name="T0" fmla="*/ 2147483647 w 79"/>
              <a:gd name="T1" fmla="*/ 0 h 77"/>
              <a:gd name="T2" fmla="*/ 2147483647 w 79"/>
              <a:gd name="T3" fmla="*/ 2147483647 h 77"/>
              <a:gd name="T4" fmla="*/ 0 w 79"/>
              <a:gd name="T5" fmla="*/ 2147483647 h 77"/>
              <a:gd name="T6" fmla="*/ 2147483647 w 79"/>
              <a:gd name="T7" fmla="*/ 2147483647 h 77"/>
              <a:gd name="T8" fmla="*/ 2147483647 w 79"/>
              <a:gd name="T9" fmla="*/ 2147483647 h 77"/>
              <a:gd name="T10" fmla="*/ 2147483647 w 79"/>
              <a:gd name="T11" fmla="*/ 2147483647 h 77"/>
              <a:gd name="T12" fmla="*/ 2147483647 w 79"/>
              <a:gd name="T13" fmla="*/ 2147483647 h 77"/>
              <a:gd name="T14" fmla="*/ 2147483647 w 79"/>
              <a:gd name="T15" fmla="*/ 2147483647 h 77"/>
              <a:gd name="T16" fmla="*/ 2147483647 w 79"/>
              <a:gd name="T17" fmla="*/ 2147483647 h 77"/>
              <a:gd name="T18" fmla="*/ 2147483647 w 79"/>
              <a:gd name="T19" fmla="*/ 2147483647 h 77"/>
              <a:gd name="T20" fmla="*/ 2147483647 w 79"/>
              <a:gd name="T21" fmla="*/ 2147483647 h 77"/>
              <a:gd name="T22" fmla="*/ 2147483647 w 79"/>
              <a:gd name="T23" fmla="*/ 2147483647 h 77"/>
              <a:gd name="T24" fmla="*/ 2147483647 w 79"/>
              <a:gd name="T25" fmla="*/ 2147483647 h 77"/>
              <a:gd name="T26" fmla="*/ 2147483647 w 79"/>
              <a:gd name="T27" fmla="*/ 2147483647 h 77"/>
              <a:gd name="T28" fmla="*/ 2147483647 w 79"/>
              <a:gd name="T29" fmla="*/ 2147483647 h 77"/>
              <a:gd name="T30" fmla="*/ 2147483647 w 79"/>
              <a:gd name="T31" fmla="*/ 2147483647 h 77"/>
              <a:gd name="T32" fmla="*/ 2147483647 w 79"/>
              <a:gd name="T33" fmla="*/ 2147483647 h 77"/>
              <a:gd name="T34" fmla="*/ 2147483647 w 79"/>
              <a:gd name="T35" fmla="*/ 2147483647 h 77"/>
              <a:gd name="T36" fmla="*/ 2147483647 w 79"/>
              <a:gd name="T37" fmla="*/ 2147483647 h 77"/>
              <a:gd name="T38" fmla="*/ 2147483647 w 79"/>
              <a:gd name="T39" fmla="*/ 2147483647 h 77"/>
              <a:gd name="T40" fmla="*/ 2147483647 w 79"/>
              <a:gd name="T41" fmla="*/ 2147483647 h 77"/>
              <a:gd name="T42" fmla="*/ 2147483647 w 79"/>
              <a:gd name="T43" fmla="*/ 2147483647 h 77"/>
              <a:gd name="T44" fmla="*/ 2147483647 w 79"/>
              <a:gd name="T45" fmla="*/ 0 h 77"/>
              <a:gd name="T46" fmla="*/ 2147483647 w 79"/>
              <a:gd name="T47" fmla="*/ 2147483647 h 77"/>
              <a:gd name="T48" fmla="*/ 2147483647 w 79"/>
              <a:gd name="T49" fmla="*/ 2147483647 h 77"/>
              <a:gd name="T50" fmla="*/ 2147483647 w 79"/>
              <a:gd name="T51" fmla="*/ 2147483647 h 77"/>
              <a:gd name="T52" fmla="*/ 2147483647 w 79"/>
              <a:gd name="T53" fmla="*/ 2147483647 h 77"/>
              <a:gd name="T54" fmla="*/ 2147483647 w 79"/>
              <a:gd name="T55" fmla="*/ 2147483647 h 77"/>
              <a:gd name="T56" fmla="*/ 2147483647 w 79"/>
              <a:gd name="T57" fmla="*/ 2147483647 h 77"/>
              <a:gd name="T58" fmla="*/ 2147483647 w 79"/>
              <a:gd name="T59" fmla="*/ 2147483647 h 77"/>
              <a:gd name="T60" fmla="*/ 2147483647 w 79"/>
              <a:gd name="T61" fmla="*/ 2147483647 h 77"/>
              <a:gd name="T62" fmla="*/ 2147483647 w 79"/>
              <a:gd name="T63" fmla="*/ 2147483647 h 77"/>
              <a:gd name="T64" fmla="*/ 2147483647 w 79"/>
              <a:gd name="T65" fmla="*/ 2147483647 h 77"/>
              <a:gd name="T66" fmla="*/ 2147483647 w 79"/>
              <a:gd name="T67" fmla="*/ 2147483647 h 77"/>
              <a:gd name="T68" fmla="*/ 2147483647 w 79"/>
              <a:gd name="T69" fmla="*/ 2147483647 h 77"/>
              <a:gd name="T70" fmla="*/ 2147483647 w 79"/>
              <a:gd name="T71" fmla="*/ 2147483647 h 77"/>
              <a:gd name="T72" fmla="*/ 2147483647 w 79"/>
              <a:gd name="T73" fmla="*/ 2147483647 h 77"/>
              <a:gd name="T74" fmla="*/ 2147483647 w 79"/>
              <a:gd name="T75" fmla="*/ 2147483647 h 77"/>
              <a:gd name="T76" fmla="*/ 2147483647 w 79"/>
              <a:gd name="T77" fmla="*/ 2147483647 h 77"/>
              <a:gd name="T78" fmla="*/ 2147483647 w 79"/>
              <a:gd name="T79" fmla="*/ 2147483647 h 77"/>
              <a:gd name="T80" fmla="*/ 2147483647 w 79"/>
              <a:gd name="T81" fmla="*/ 2147483647 h 77"/>
              <a:gd name="T82" fmla="*/ 2147483647 w 79"/>
              <a:gd name="T83" fmla="*/ 2147483647 h 77"/>
              <a:gd name="T84" fmla="*/ 2147483647 w 79"/>
              <a:gd name="T85" fmla="*/ 2147483647 h 77"/>
              <a:gd name="T86" fmla="*/ 2147483647 w 79"/>
              <a:gd name="T87" fmla="*/ 2147483647 h 77"/>
              <a:gd name="T88" fmla="*/ 2147483647 w 79"/>
              <a:gd name="T89" fmla="*/ 2147483647 h 77"/>
              <a:gd name="T90" fmla="*/ 2147483647 w 79"/>
              <a:gd name="T91" fmla="*/ 2147483647 h 77"/>
              <a:gd name="T92" fmla="*/ 2147483647 w 79"/>
              <a:gd name="T93" fmla="*/ 2147483647 h 7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7">
                <a:moveTo>
                  <a:pt x="43" y="0"/>
                </a:moveTo>
                <a:lnTo>
                  <a:pt x="21" y="0"/>
                </a:lnTo>
                <a:cubicBezTo>
                  <a:pt x="21" y="0"/>
                  <a:pt x="21" y="7"/>
                  <a:pt x="21" y="9"/>
                </a:cubicBezTo>
                <a:cubicBezTo>
                  <a:pt x="18" y="9"/>
                  <a:pt x="4" y="9"/>
                  <a:pt x="4" y="9"/>
                </a:cubicBezTo>
                <a:cubicBezTo>
                  <a:pt x="4" y="9"/>
                  <a:pt x="4" y="22"/>
                  <a:pt x="4" y="25"/>
                </a:cubicBezTo>
                <a:cubicBezTo>
                  <a:pt x="3" y="25"/>
                  <a:pt x="0" y="25"/>
                  <a:pt x="0" y="25"/>
                </a:cubicBezTo>
                <a:lnTo>
                  <a:pt x="0" y="54"/>
                </a:lnTo>
                <a:cubicBezTo>
                  <a:pt x="0" y="54"/>
                  <a:pt x="3" y="54"/>
                  <a:pt x="4" y="54"/>
                </a:cubicBezTo>
                <a:cubicBezTo>
                  <a:pt x="4" y="57"/>
                  <a:pt x="4" y="66"/>
                  <a:pt x="4" y="66"/>
                </a:cubicBezTo>
                <a:cubicBezTo>
                  <a:pt x="4" y="66"/>
                  <a:pt x="23" y="66"/>
                  <a:pt x="26" y="66"/>
                </a:cubicBezTo>
                <a:cubicBezTo>
                  <a:pt x="26" y="68"/>
                  <a:pt x="26" y="77"/>
                  <a:pt x="26" y="77"/>
                </a:cubicBezTo>
                <a:lnTo>
                  <a:pt x="79" y="77"/>
                </a:lnTo>
                <a:lnTo>
                  <a:pt x="79" y="46"/>
                </a:lnTo>
                <a:lnTo>
                  <a:pt x="44" y="46"/>
                </a:lnTo>
                <a:lnTo>
                  <a:pt x="44" y="65"/>
                </a:lnTo>
                <a:lnTo>
                  <a:pt x="60" y="65"/>
                </a:lnTo>
                <a:lnTo>
                  <a:pt x="60" y="56"/>
                </a:lnTo>
                <a:cubicBezTo>
                  <a:pt x="60" y="56"/>
                  <a:pt x="55" y="56"/>
                  <a:pt x="52" y="56"/>
                </a:cubicBezTo>
                <a:cubicBezTo>
                  <a:pt x="52" y="55"/>
                  <a:pt x="52" y="55"/>
                  <a:pt x="52" y="54"/>
                </a:cubicBezTo>
                <a:cubicBezTo>
                  <a:pt x="55" y="54"/>
                  <a:pt x="67" y="54"/>
                  <a:pt x="70" y="54"/>
                </a:cubicBezTo>
                <a:cubicBezTo>
                  <a:pt x="70" y="56"/>
                  <a:pt x="70" y="66"/>
                  <a:pt x="70" y="69"/>
                </a:cubicBezTo>
                <a:cubicBezTo>
                  <a:pt x="67" y="69"/>
                  <a:pt x="37" y="69"/>
                  <a:pt x="34" y="69"/>
                </a:cubicBezTo>
                <a:cubicBezTo>
                  <a:pt x="34" y="66"/>
                  <a:pt x="34" y="57"/>
                  <a:pt x="34" y="57"/>
                </a:cubicBezTo>
                <a:cubicBezTo>
                  <a:pt x="34" y="57"/>
                  <a:pt x="16" y="57"/>
                  <a:pt x="13" y="57"/>
                </a:cubicBezTo>
                <a:cubicBezTo>
                  <a:pt x="13" y="54"/>
                  <a:pt x="13" y="50"/>
                  <a:pt x="13" y="48"/>
                </a:cubicBezTo>
                <a:cubicBezTo>
                  <a:pt x="15" y="48"/>
                  <a:pt x="19" y="48"/>
                  <a:pt x="19" y="48"/>
                </a:cubicBezTo>
                <a:lnTo>
                  <a:pt x="19" y="39"/>
                </a:lnTo>
                <a:cubicBezTo>
                  <a:pt x="19" y="39"/>
                  <a:pt x="15" y="39"/>
                  <a:pt x="13" y="39"/>
                </a:cubicBezTo>
                <a:cubicBezTo>
                  <a:pt x="15" y="39"/>
                  <a:pt x="19" y="39"/>
                  <a:pt x="19" y="39"/>
                </a:cubicBezTo>
                <a:lnTo>
                  <a:pt x="19" y="30"/>
                </a:lnTo>
                <a:cubicBezTo>
                  <a:pt x="19" y="30"/>
                  <a:pt x="15" y="30"/>
                  <a:pt x="13" y="30"/>
                </a:cubicBezTo>
                <a:cubicBezTo>
                  <a:pt x="13" y="28"/>
                  <a:pt x="13" y="20"/>
                  <a:pt x="13" y="18"/>
                </a:cubicBezTo>
                <a:cubicBezTo>
                  <a:pt x="16" y="18"/>
                  <a:pt x="29" y="18"/>
                  <a:pt x="29" y="18"/>
                </a:cubicBezTo>
                <a:cubicBezTo>
                  <a:pt x="29" y="18"/>
                  <a:pt x="29" y="11"/>
                  <a:pt x="29" y="9"/>
                </a:cubicBezTo>
                <a:cubicBezTo>
                  <a:pt x="31" y="9"/>
                  <a:pt x="35" y="9"/>
                  <a:pt x="37" y="9"/>
                </a:cubicBezTo>
                <a:cubicBezTo>
                  <a:pt x="37" y="11"/>
                  <a:pt x="37" y="19"/>
                  <a:pt x="37" y="19"/>
                </a:cubicBezTo>
                <a:cubicBezTo>
                  <a:pt x="37" y="19"/>
                  <a:pt x="46" y="19"/>
                  <a:pt x="48" y="19"/>
                </a:cubicBezTo>
                <a:cubicBezTo>
                  <a:pt x="48" y="21"/>
                  <a:pt x="48" y="29"/>
                  <a:pt x="48" y="31"/>
                </a:cubicBezTo>
                <a:cubicBezTo>
                  <a:pt x="46" y="31"/>
                  <a:pt x="40" y="31"/>
                  <a:pt x="38" y="31"/>
                </a:cubicBezTo>
                <a:cubicBezTo>
                  <a:pt x="38" y="29"/>
                  <a:pt x="38" y="21"/>
                  <a:pt x="38" y="21"/>
                </a:cubicBezTo>
                <a:lnTo>
                  <a:pt x="29" y="21"/>
                </a:lnTo>
                <a:lnTo>
                  <a:pt x="29" y="40"/>
                </a:lnTo>
                <a:lnTo>
                  <a:pt x="56" y="40"/>
                </a:lnTo>
                <a:lnTo>
                  <a:pt x="56" y="9"/>
                </a:lnTo>
                <a:cubicBezTo>
                  <a:pt x="56" y="9"/>
                  <a:pt x="47" y="9"/>
                  <a:pt x="45" y="9"/>
                </a:cubicBezTo>
                <a:cubicBezTo>
                  <a:pt x="45" y="7"/>
                  <a:pt x="45" y="0"/>
                  <a:pt x="45" y="0"/>
                </a:cubicBezTo>
                <a:lnTo>
                  <a:pt x="43" y="0"/>
                </a:lnTo>
                <a:close/>
                <a:moveTo>
                  <a:pt x="41" y="3"/>
                </a:moveTo>
                <a:cubicBezTo>
                  <a:pt x="41" y="5"/>
                  <a:pt x="41" y="13"/>
                  <a:pt x="41" y="13"/>
                </a:cubicBezTo>
                <a:cubicBezTo>
                  <a:pt x="41" y="13"/>
                  <a:pt x="50" y="13"/>
                  <a:pt x="53" y="13"/>
                </a:cubicBezTo>
                <a:cubicBezTo>
                  <a:pt x="53" y="16"/>
                  <a:pt x="53" y="34"/>
                  <a:pt x="53" y="37"/>
                </a:cubicBezTo>
                <a:cubicBezTo>
                  <a:pt x="50" y="37"/>
                  <a:pt x="35" y="37"/>
                  <a:pt x="33" y="37"/>
                </a:cubicBezTo>
                <a:cubicBezTo>
                  <a:pt x="33" y="34"/>
                  <a:pt x="33" y="27"/>
                  <a:pt x="33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7"/>
                  <a:pt x="34" y="34"/>
                  <a:pt x="34" y="34"/>
                </a:cubicBezTo>
                <a:lnTo>
                  <a:pt x="52" y="34"/>
                </a:lnTo>
                <a:lnTo>
                  <a:pt x="52" y="16"/>
                </a:lnTo>
                <a:cubicBezTo>
                  <a:pt x="52" y="16"/>
                  <a:pt x="43" y="16"/>
                  <a:pt x="40" y="16"/>
                </a:cubicBezTo>
                <a:cubicBezTo>
                  <a:pt x="40" y="13"/>
                  <a:pt x="40" y="5"/>
                  <a:pt x="40" y="5"/>
                </a:cubicBezTo>
                <a:lnTo>
                  <a:pt x="26" y="5"/>
                </a:lnTo>
                <a:cubicBezTo>
                  <a:pt x="26" y="5"/>
                  <a:pt x="26" y="12"/>
                  <a:pt x="26" y="14"/>
                </a:cubicBezTo>
                <a:cubicBezTo>
                  <a:pt x="23" y="14"/>
                  <a:pt x="10" y="14"/>
                  <a:pt x="10" y="14"/>
                </a:cubicBezTo>
                <a:lnTo>
                  <a:pt x="10" y="34"/>
                </a:lnTo>
                <a:cubicBezTo>
                  <a:pt x="10" y="34"/>
                  <a:pt x="14" y="34"/>
                  <a:pt x="16" y="34"/>
                </a:cubicBezTo>
                <a:cubicBezTo>
                  <a:pt x="16" y="34"/>
                  <a:pt x="16" y="35"/>
                  <a:pt x="16" y="35"/>
                </a:cubicBezTo>
                <a:cubicBezTo>
                  <a:pt x="14" y="35"/>
                  <a:pt x="10" y="35"/>
                  <a:pt x="10" y="35"/>
                </a:cubicBezTo>
                <a:lnTo>
                  <a:pt x="10" y="42"/>
                </a:lnTo>
                <a:cubicBezTo>
                  <a:pt x="10" y="42"/>
                  <a:pt x="14" y="42"/>
                  <a:pt x="16" y="42"/>
                </a:cubicBezTo>
                <a:cubicBezTo>
                  <a:pt x="16" y="43"/>
                  <a:pt x="16" y="43"/>
                  <a:pt x="16" y="44"/>
                </a:cubicBezTo>
                <a:cubicBezTo>
                  <a:pt x="14" y="44"/>
                  <a:pt x="10" y="44"/>
                  <a:pt x="10" y="44"/>
                </a:cubicBezTo>
                <a:lnTo>
                  <a:pt x="10" y="60"/>
                </a:lnTo>
                <a:cubicBezTo>
                  <a:pt x="10" y="60"/>
                  <a:pt x="28" y="60"/>
                  <a:pt x="31" y="60"/>
                </a:cubicBezTo>
                <a:cubicBezTo>
                  <a:pt x="31" y="63"/>
                  <a:pt x="31" y="72"/>
                  <a:pt x="31" y="72"/>
                </a:cubicBezTo>
                <a:lnTo>
                  <a:pt x="73" y="72"/>
                </a:lnTo>
                <a:lnTo>
                  <a:pt x="73" y="50"/>
                </a:lnTo>
                <a:lnTo>
                  <a:pt x="49" y="50"/>
                </a:lnTo>
                <a:lnTo>
                  <a:pt x="49" y="60"/>
                </a:lnTo>
                <a:cubicBezTo>
                  <a:pt x="49" y="60"/>
                  <a:pt x="55" y="60"/>
                  <a:pt x="57" y="60"/>
                </a:cubicBezTo>
                <a:cubicBezTo>
                  <a:pt x="57" y="60"/>
                  <a:pt x="57" y="61"/>
                  <a:pt x="57" y="62"/>
                </a:cubicBezTo>
                <a:cubicBezTo>
                  <a:pt x="55" y="62"/>
                  <a:pt x="49" y="62"/>
                  <a:pt x="47" y="62"/>
                </a:cubicBezTo>
                <a:cubicBezTo>
                  <a:pt x="47" y="59"/>
                  <a:pt x="47" y="51"/>
                  <a:pt x="47" y="49"/>
                </a:cubicBezTo>
                <a:cubicBezTo>
                  <a:pt x="50" y="49"/>
                  <a:pt x="72" y="49"/>
                  <a:pt x="75" y="49"/>
                </a:cubicBezTo>
                <a:cubicBezTo>
                  <a:pt x="75" y="52"/>
                  <a:pt x="75" y="71"/>
                  <a:pt x="75" y="74"/>
                </a:cubicBezTo>
                <a:cubicBezTo>
                  <a:pt x="72" y="74"/>
                  <a:pt x="32" y="74"/>
                  <a:pt x="29" y="74"/>
                </a:cubicBezTo>
                <a:cubicBezTo>
                  <a:pt x="29" y="72"/>
                  <a:pt x="29" y="63"/>
                  <a:pt x="29" y="63"/>
                </a:cubicBezTo>
                <a:cubicBezTo>
                  <a:pt x="29" y="63"/>
                  <a:pt x="10" y="63"/>
                  <a:pt x="7" y="63"/>
                </a:cubicBezTo>
                <a:cubicBezTo>
                  <a:pt x="7" y="60"/>
                  <a:pt x="7" y="51"/>
                  <a:pt x="7" y="51"/>
                </a:cubicBezTo>
                <a:cubicBezTo>
                  <a:pt x="7" y="51"/>
                  <a:pt x="5" y="51"/>
                  <a:pt x="4" y="51"/>
                </a:cubicBezTo>
                <a:cubicBezTo>
                  <a:pt x="4" y="48"/>
                  <a:pt x="4" y="31"/>
                  <a:pt x="4" y="28"/>
                </a:cubicBezTo>
                <a:cubicBezTo>
                  <a:pt x="5" y="28"/>
                  <a:pt x="7" y="28"/>
                  <a:pt x="7" y="28"/>
                </a:cubicBezTo>
                <a:cubicBezTo>
                  <a:pt x="7" y="28"/>
                  <a:pt x="7" y="15"/>
                  <a:pt x="7" y="13"/>
                </a:cubicBezTo>
                <a:cubicBezTo>
                  <a:pt x="10" y="13"/>
                  <a:pt x="24" y="13"/>
                  <a:pt x="24" y="13"/>
                </a:cubicBezTo>
                <a:cubicBezTo>
                  <a:pt x="24" y="13"/>
                  <a:pt x="24" y="5"/>
                  <a:pt x="24" y="3"/>
                </a:cubicBezTo>
                <a:cubicBezTo>
                  <a:pt x="27" y="3"/>
                  <a:pt x="39" y="3"/>
                  <a:pt x="41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2" name="Freeform 24"/>
          <p:cNvSpPr>
            <a:spLocks noEditPoints="1"/>
          </p:cNvSpPr>
          <p:nvPr/>
        </p:nvSpPr>
        <p:spPr bwMode="auto">
          <a:xfrm>
            <a:off x="8591550" y="6480175"/>
            <a:ext cx="476250" cy="369888"/>
          </a:xfrm>
          <a:custGeom>
            <a:avLst/>
            <a:gdLst>
              <a:gd name="T0" fmla="*/ 0 w 99"/>
              <a:gd name="T1" fmla="*/ 0 h 77"/>
              <a:gd name="T2" fmla="*/ 2147483647 w 99"/>
              <a:gd name="T3" fmla="*/ 2147483647 h 77"/>
              <a:gd name="T4" fmla="*/ 2147483647 w 99"/>
              <a:gd name="T5" fmla="*/ 2147483647 h 77"/>
              <a:gd name="T6" fmla="*/ 2147483647 w 99"/>
              <a:gd name="T7" fmla="*/ 2147483647 h 77"/>
              <a:gd name="T8" fmla="*/ 2147483647 w 99"/>
              <a:gd name="T9" fmla="*/ 2147483647 h 77"/>
              <a:gd name="T10" fmla="*/ 2147483647 w 99"/>
              <a:gd name="T11" fmla="*/ 2147483647 h 77"/>
              <a:gd name="T12" fmla="*/ 2147483647 w 99"/>
              <a:gd name="T13" fmla="*/ 2147483647 h 77"/>
              <a:gd name="T14" fmla="*/ 2147483647 w 99"/>
              <a:gd name="T15" fmla="*/ 2147483647 h 77"/>
              <a:gd name="T16" fmla="*/ 2147483647 w 99"/>
              <a:gd name="T17" fmla="*/ 2147483647 h 77"/>
              <a:gd name="T18" fmla="*/ 2147483647 w 99"/>
              <a:gd name="T19" fmla="*/ 2147483647 h 77"/>
              <a:gd name="T20" fmla="*/ 2147483647 w 99"/>
              <a:gd name="T21" fmla="*/ 2147483647 h 77"/>
              <a:gd name="T22" fmla="*/ 2147483647 w 99"/>
              <a:gd name="T23" fmla="*/ 2147483647 h 77"/>
              <a:gd name="T24" fmla="*/ 2147483647 w 99"/>
              <a:gd name="T25" fmla="*/ 2147483647 h 77"/>
              <a:gd name="T26" fmla="*/ 2147483647 w 99"/>
              <a:gd name="T27" fmla="*/ 2147483647 h 77"/>
              <a:gd name="T28" fmla="*/ 2147483647 w 99"/>
              <a:gd name="T29" fmla="*/ 2147483647 h 77"/>
              <a:gd name="T30" fmla="*/ 2147483647 w 99"/>
              <a:gd name="T31" fmla="*/ 2147483647 h 77"/>
              <a:gd name="T32" fmla="*/ 2147483647 w 99"/>
              <a:gd name="T33" fmla="*/ 2147483647 h 77"/>
              <a:gd name="T34" fmla="*/ 2147483647 w 99"/>
              <a:gd name="T35" fmla="*/ 2147483647 h 77"/>
              <a:gd name="T36" fmla="*/ 2147483647 w 99"/>
              <a:gd name="T37" fmla="*/ 2147483647 h 77"/>
              <a:gd name="T38" fmla="*/ 2147483647 w 99"/>
              <a:gd name="T39" fmla="*/ 2147483647 h 77"/>
              <a:gd name="T40" fmla="*/ 2147483647 w 99"/>
              <a:gd name="T41" fmla="*/ 0 h 77"/>
              <a:gd name="T42" fmla="*/ 2147483647 w 99"/>
              <a:gd name="T43" fmla="*/ 2147483647 h 77"/>
              <a:gd name="T44" fmla="*/ 2147483647 w 99"/>
              <a:gd name="T45" fmla="*/ 2147483647 h 77"/>
              <a:gd name="T46" fmla="*/ 2147483647 w 99"/>
              <a:gd name="T47" fmla="*/ 2147483647 h 77"/>
              <a:gd name="T48" fmla="*/ 2147483647 w 99"/>
              <a:gd name="T49" fmla="*/ 2147483647 h 77"/>
              <a:gd name="T50" fmla="*/ 2147483647 w 99"/>
              <a:gd name="T51" fmla="*/ 2147483647 h 77"/>
              <a:gd name="T52" fmla="*/ 2147483647 w 99"/>
              <a:gd name="T53" fmla="*/ 2147483647 h 77"/>
              <a:gd name="T54" fmla="*/ 2147483647 w 99"/>
              <a:gd name="T55" fmla="*/ 2147483647 h 77"/>
              <a:gd name="T56" fmla="*/ 2147483647 w 99"/>
              <a:gd name="T57" fmla="*/ 2147483647 h 77"/>
              <a:gd name="T58" fmla="*/ 2147483647 w 99"/>
              <a:gd name="T59" fmla="*/ 2147483647 h 77"/>
              <a:gd name="T60" fmla="*/ 2147483647 w 99"/>
              <a:gd name="T61" fmla="*/ 2147483647 h 77"/>
              <a:gd name="T62" fmla="*/ 2147483647 w 99"/>
              <a:gd name="T63" fmla="*/ 2147483647 h 77"/>
              <a:gd name="T64" fmla="*/ 2147483647 w 99"/>
              <a:gd name="T65" fmla="*/ 2147483647 h 77"/>
              <a:gd name="T66" fmla="*/ 2147483647 w 99"/>
              <a:gd name="T67" fmla="*/ 2147483647 h 77"/>
              <a:gd name="T68" fmla="*/ 2147483647 w 99"/>
              <a:gd name="T69" fmla="*/ 2147483647 h 77"/>
              <a:gd name="T70" fmla="*/ 2147483647 w 99"/>
              <a:gd name="T71" fmla="*/ 2147483647 h 77"/>
              <a:gd name="T72" fmla="*/ 2147483647 w 99"/>
              <a:gd name="T73" fmla="*/ 2147483647 h 77"/>
              <a:gd name="T74" fmla="*/ 2147483647 w 99"/>
              <a:gd name="T75" fmla="*/ 2147483647 h 77"/>
              <a:gd name="T76" fmla="*/ 2147483647 w 99"/>
              <a:gd name="T77" fmla="*/ 2147483647 h 77"/>
              <a:gd name="T78" fmla="*/ 2147483647 w 99"/>
              <a:gd name="T79" fmla="*/ 2147483647 h 77"/>
              <a:gd name="T80" fmla="*/ 2147483647 w 99"/>
              <a:gd name="T81" fmla="*/ 2147483647 h 77"/>
              <a:gd name="T82" fmla="*/ 2147483647 w 99"/>
              <a:gd name="T83" fmla="*/ 2147483647 h 7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9" h="77">
                <a:moveTo>
                  <a:pt x="38" y="0"/>
                </a:moveTo>
                <a:lnTo>
                  <a:pt x="0" y="0"/>
                </a:lnTo>
                <a:lnTo>
                  <a:pt x="0" y="44"/>
                </a:lnTo>
                <a:lnTo>
                  <a:pt x="39" y="44"/>
                </a:lnTo>
                <a:lnTo>
                  <a:pt x="39" y="14"/>
                </a:lnTo>
                <a:lnTo>
                  <a:pt x="19" y="14"/>
                </a:lnTo>
                <a:lnTo>
                  <a:pt x="19" y="30"/>
                </a:lnTo>
                <a:lnTo>
                  <a:pt x="27" y="30"/>
                </a:lnTo>
                <a:cubicBezTo>
                  <a:pt x="27" y="30"/>
                  <a:pt x="27" y="24"/>
                  <a:pt x="27" y="22"/>
                </a:cubicBezTo>
                <a:cubicBezTo>
                  <a:pt x="28" y="22"/>
                  <a:pt x="29" y="22"/>
                  <a:pt x="31" y="22"/>
                </a:cubicBezTo>
                <a:cubicBezTo>
                  <a:pt x="31" y="24"/>
                  <a:pt x="31" y="33"/>
                  <a:pt x="31" y="36"/>
                </a:cubicBezTo>
                <a:cubicBezTo>
                  <a:pt x="28" y="36"/>
                  <a:pt x="12" y="36"/>
                  <a:pt x="9" y="36"/>
                </a:cubicBezTo>
                <a:cubicBezTo>
                  <a:pt x="9" y="33"/>
                  <a:pt x="9" y="11"/>
                  <a:pt x="9" y="8"/>
                </a:cubicBezTo>
                <a:cubicBezTo>
                  <a:pt x="12" y="8"/>
                  <a:pt x="34" y="8"/>
                  <a:pt x="35" y="8"/>
                </a:cubicBezTo>
                <a:cubicBezTo>
                  <a:pt x="36" y="9"/>
                  <a:pt x="52" y="24"/>
                  <a:pt x="53" y="25"/>
                </a:cubicBezTo>
                <a:cubicBezTo>
                  <a:pt x="53" y="26"/>
                  <a:pt x="53" y="27"/>
                  <a:pt x="53" y="29"/>
                </a:cubicBezTo>
                <a:cubicBezTo>
                  <a:pt x="53" y="33"/>
                  <a:pt x="53" y="39"/>
                  <a:pt x="58" y="43"/>
                </a:cubicBezTo>
                <a:cubicBezTo>
                  <a:pt x="64" y="48"/>
                  <a:pt x="71" y="48"/>
                  <a:pt x="75" y="47"/>
                </a:cubicBezTo>
                <a:cubicBezTo>
                  <a:pt x="77" y="48"/>
                  <a:pt x="86" y="58"/>
                  <a:pt x="87" y="59"/>
                </a:cubicBezTo>
                <a:cubicBezTo>
                  <a:pt x="86" y="61"/>
                  <a:pt x="84" y="65"/>
                  <a:pt x="83" y="69"/>
                </a:cubicBezTo>
                <a:cubicBezTo>
                  <a:pt x="80" y="69"/>
                  <a:pt x="46" y="69"/>
                  <a:pt x="43" y="69"/>
                </a:cubicBezTo>
                <a:cubicBezTo>
                  <a:pt x="43" y="66"/>
                  <a:pt x="43" y="57"/>
                  <a:pt x="43" y="54"/>
                </a:cubicBezTo>
                <a:cubicBezTo>
                  <a:pt x="46" y="54"/>
                  <a:pt x="54" y="54"/>
                  <a:pt x="56" y="54"/>
                </a:cubicBezTo>
                <a:cubicBezTo>
                  <a:pt x="56" y="55"/>
                  <a:pt x="56" y="55"/>
                  <a:pt x="56" y="56"/>
                </a:cubicBezTo>
                <a:cubicBezTo>
                  <a:pt x="54" y="56"/>
                  <a:pt x="48" y="56"/>
                  <a:pt x="48" y="56"/>
                </a:cubicBezTo>
                <a:lnTo>
                  <a:pt x="48" y="64"/>
                </a:lnTo>
                <a:lnTo>
                  <a:pt x="63" y="64"/>
                </a:lnTo>
                <a:lnTo>
                  <a:pt x="63" y="46"/>
                </a:lnTo>
                <a:lnTo>
                  <a:pt x="35" y="46"/>
                </a:lnTo>
                <a:lnTo>
                  <a:pt x="35" y="77"/>
                </a:lnTo>
                <a:lnTo>
                  <a:pt x="89" y="77"/>
                </a:lnTo>
                <a:lnTo>
                  <a:pt x="90" y="76"/>
                </a:lnTo>
                <a:cubicBezTo>
                  <a:pt x="91" y="71"/>
                  <a:pt x="95" y="63"/>
                  <a:pt x="97" y="61"/>
                </a:cubicBezTo>
                <a:lnTo>
                  <a:pt x="99" y="60"/>
                </a:lnTo>
                <a:lnTo>
                  <a:pt x="76" y="38"/>
                </a:lnTo>
                <a:lnTo>
                  <a:pt x="75" y="38"/>
                </a:lnTo>
                <a:cubicBezTo>
                  <a:pt x="75" y="38"/>
                  <a:pt x="68" y="42"/>
                  <a:pt x="63" y="36"/>
                </a:cubicBezTo>
                <a:cubicBezTo>
                  <a:pt x="58" y="32"/>
                  <a:pt x="60" y="28"/>
                  <a:pt x="62" y="25"/>
                </a:cubicBezTo>
                <a:lnTo>
                  <a:pt x="63" y="23"/>
                </a:lnTo>
                <a:lnTo>
                  <a:pt x="62" y="22"/>
                </a:lnTo>
                <a:lnTo>
                  <a:pt x="38" y="0"/>
                </a:lnTo>
                <a:close/>
                <a:moveTo>
                  <a:pt x="37" y="3"/>
                </a:moveTo>
                <a:cubicBezTo>
                  <a:pt x="38" y="4"/>
                  <a:pt x="57" y="22"/>
                  <a:pt x="59" y="24"/>
                </a:cubicBezTo>
                <a:cubicBezTo>
                  <a:pt x="58" y="25"/>
                  <a:pt x="57" y="28"/>
                  <a:pt x="57" y="31"/>
                </a:cubicBezTo>
                <a:cubicBezTo>
                  <a:pt x="57" y="33"/>
                  <a:pt x="58" y="36"/>
                  <a:pt x="60" y="39"/>
                </a:cubicBezTo>
                <a:cubicBezTo>
                  <a:pt x="65" y="44"/>
                  <a:pt x="72" y="43"/>
                  <a:pt x="76" y="42"/>
                </a:cubicBezTo>
                <a:cubicBezTo>
                  <a:pt x="77" y="43"/>
                  <a:pt x="92" y="57"/>
                  <a:pt x="94" y="60"/>
                </a:cubicBezTo>
                <a:cubicBezTo>
                  <a:pt x="91" y="63"/>
                  <a:pt x="88" y="70"/>
                  <a:pt x="87" y="73"/>
                </a:cubicBezTo>
                <a:cubicBezTo>
                  <a:pt x="84" y="73"/>
                  <a:pt x="42" y="73"/>
                  <a:pt x="39" y="73"/>
                </a:cubicBezTo>
                <a:cubicBezTo>
                  <a:pt x="39" y="71"/>
                  <a:pt x="39" y="53"/>
                  <a:pt x="39" y="50"/>
                </a:cubicBezTo>
                <a:cubicBezTo>
                  <a:pt x="41" y="50"/>
                  <a:pt x="57" y="50"/>
                  <a:pt x="60" y="50"/>
                </a:cubicBezTo>
                <a:cubicBezTo>
                  <a:pt x="60" y="50"/>
                  <a:pt x="60" y="50"/>
                  <a:pt x="60" y="51"/>
                </a:cubicBezTo>
                <a:lnTo>
                  <a:pt x="40" y="51"/>
                </a:lnTo>
                <a:lnTo>
                  <a:pt x="40" y="72"/>
                </a:lnTo>
                <a:lnTo>
                  <a:pt x="85" y="72"/>
                </a:lnTo>
                <a:lnTo>
                  <a:pt x="86" y="71"/>
                </a:lnTo>
                <a:cubicBezTo>
                  <a:pt x="86" y="68"/>
                  <a:pt x="90" y="62"/>
                  <a:pt x="91" y="60"/>
                </a:cubicBezTo>
                <a:lnTo>
                  <a:pt x="92" y="59"/>
                </a:lnTo>
                <a:lnTo>
                  <a:pt x="75" y="42"/>
                </a:lnTo>
                <a:lnTo>
                  <a:pt x="74" y="43"/>
                </a:lnTo>
                <a:cubicBezTo>
                  <a:pt x="73" y="44"/>
                  <a:pt x="66" y="45"/>
                  <a:pt x="60" y="41"/>
                </a:cubicBezTo>
                <a:cubicBezTo>
                  <a:pt x="54" y="36"/>
                  <a:pt x="56" y="25"/>
                  <a:pt x="56" y="25"/>
                </a:cubicBezTo>
                <a:lnTo>
                  <a:pt x="56" y="24"/>
                </a:lnTo>
                <a:lnTo>
                  <a:pt x="37" y="5"/>
                </a:lnTo>
                <a:lnTo>
                  <a:pt x="6" y="5"/>
                </a:lnTo>
                <a:lnTo>
                  <a:pt x="6" y="39"/>
                </a:lnTo>
                <a:lnTo>
                  <a:pt x="34" y="39"/>
                </a:lnTo>
                <a:lnTo>
                  <a:pt x="34" y="18"/>
                </a:lnTo>
                <a:lnTo>
                  <a:pt x="23" y="18"/>
                </a:lnTo>
                <a:cubicBezTo>
                  <a:pt x="23" y="18"/>
                  <a:pt x="23" y="24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2" y="24"/>
                  <a:pt x="22" y="20"/>
                  <a:pt x="22" y="18"/>
                </a:cubicBezTo>
                <a:cubicBezTo>
                  <a:pt x="25" y="18"/>
                  <a:pt x="33" y="18"/>
                  <a:pt x="36" y="18"/>
                </a:cubicBezTo>
                <a:cubicBezTo>
                  <a:pt x="36" y="20"/>
                  <a:pt x="36" y="38"/>
                  <a:pt x="36" y="40"/>
                </a:cubicBezTo>
                <a:cubicBezTo>
                  <a:pt x="33" y="40"/>
                  <a:pt x="7" y="40"/>
                  <a:pt x="4" y="40"/>
                </a:cubicBezTo>
                <a:cubicBezTo>
                  <a:pt x="4" y="37"/>
                  <a:pt x="4" y="6"/>
                  <a:pt x="4" y="3"/>
                </a:cubicBezTo>
                <a:cubicBezTo>
                  <a:pt x="7" y="3"/>
                  <a:pt x="36" y="3"/>
                  <a:pt x="37" y="3"/>
                </a:cubicBezTo>
                <a:close/>
                <a:moveTo>
                  <a:pt x="58" y="59"/>
                </a:moveTo>
                <a:lnTo>
                  <a:pt x="60" y="59"/>
                </a:lnTo>
                <a:cubicBezTo>
                  <a:pt x="60" y="60"/>
                  <a:pt x="60" y="60"/>
                  <a:pt x="60" y="60"/>
                </a:cubicBezTo>
                <a:cubicBezTo>
                  <a:pt x="58" y="60"/>
                  <a:pt x="53" y="60"/>
                  <a:pt x="51" y="60"/>
                </a:cubicBezTo>
                <a:cubicBezTo>
                  <a:pt x="51" y="60"/>
                  <a:pt x="51" y="60"/>
                  <a:pt x="51" y="59"/>
                </a:cubicBezTo>
                <a:cubicBezTo>
                  <a:pt x="54" y="59"/>
                  <a:pt x="58" y="59"/>
                  <a:pt x="58" y="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3" name="Freeform 25"/>
          <p:cNvSpPr>
            <a:spLocks noEditPoints="1"/>
          </p:cNvSpPr>
          <p:nvPr/>
        </p:nvSpPr>
        <p:spPr bwMode="auto">
          <a:xfrm>
            <a:off x="8763000" y="5943600"/>
            <a:ext cx="381000" cy="376238"/>
          </a:xfrm>
          <a:custGeom>
            <a:avLst/>
            <a:gdLst>
              <a:gd name="T0" fmla="*/ 2147483647 w 79"/>
              <a:gd name="T1" fmla="*/ 0 h 78"/>
              <a:gd name="T2" fmla="*/ 2147483647 w 79"/>
              <a:gd name="T3" fmla="*/ 2147483647 h 78"/>
              <a:gd name="T4" fmla="*/ 0 w 79"/>
              <a:gd name="T5" fmla="*/ 2147483647 h 78"/>
              <a:gd name="T6" fmla="*/ 2147483647 w 79"/>
              <a:gd name="T7" fmla="*/ 2147483647 h 78"/>
              <a:gd name="T8" fmla="*/ 2147483647 w 79"/>
              <a:gd name="T9" fmla="*/ 2147483647 h 78"/>
              <a:gd name="T10" fmla="*/ 2147483647 w 79"/>
              <a:gd name="T11" fmla="*/ 2147483647 h 78"/>
              <a:gd name="T12" fmla="*/ 2147483647 w 79"/>
              <a:gd name="T13" fmla="*/ 2147483647 h 78"/>
              <a:gd name="T14" fmla="*/ 2147483647 w 79"/>
              <a:gd name="T15" fmla="*/ 2147483647 h 78"/>
              <a:gd name="T16" fmla="*/ 2147483647 w 79"/>
              <a:gd name="T17" fmla="*/ 2147483647 h 78"/>
              <a:gd name="T18" fmla="*/ 2147483647 w 79"/>
              <a:gd name="T19" fmla="*/ 2147483647 h 78"/>
              <a:gd name="T20" fmla="*/ 2147483647 w 79"/>
              <a:gd name="T21" fmla="*/ 2147483647 h 78"/>
              <a:gd name="T22" fmla="*/ 2147483647 w 79"/>
              <a:gd name="T23" fmla="*/ 2147483647 h 78"/>
              <a:gd name="T24" fmla="*/ 2147483647 w 79"/>
              <a:gd name="T25" fmla="*/ 2147483647 h 78"/>
              <a:gd name="T26" fmla="*/ 2147483647 w 79"/>
              <a:gd name="T27" fmla="*/ 2147483647 h 78"/>
              <a:gd name="T28" fmla="*/ 2147483647 w 79"/>
              <a:gd name="T29" fmla="*/ 2147483647 h 78"/>
              <a:gd name="T30" fmla="*/ 2147483647 w 79"/>
              <a:gd name="T31" fmla="*/ 2147483647 h 78"/>
              <a:gd name="T32" fmla="*/ 2147483647 w 79"/>
              <a:gd name="T33" fmla="*/ 2147483647 h 78"/>
              <a:gd name="T34" fmla="*/ 2147483647 w 79"/>
              <a:gd name="T35" fmla="*/ 2147483647 h 78"/>
              <a:gd name="T36" fmla="*/ 2147483647 w 79"/>
              <a:gd name="T37" fmla="*/ 2147483647 h 78"/>
              <a:gd name="T38" fmla="*/ 2147483647 w 79"/>
              <a:gd name="T39" fmla="*/ 2147483647 h 78"/>
              <a:gd name="T40" fmla="*/ 2147483647 w 79"/>
              <a:gd name="T41" fmla="*/ 2147483647 h 78"/>
              <a:gd name="T42" fmla="*/ 2147483647 w 79"/>
              <a:gd name="T43" fmla="*/ 2147483647 h 78"/>
              <a:gd name="T44" fmla="*/ 2147483647 w 79"/>
              <a:gd name="T45" fmla="*/ 0 h 78"/>
              <a:gd name="T46" fmla="*/ 2147483647 w 79"/>
              <a:gd name="T47" fmla="*/ 2147483647 h 78"/>
              <a:gd name="T48" fmla="*/ 2147483647 w 79"/>
              <a:gd name="T49" fmla="*/ 2147483647 h 78"/>
              <a:gd name="T50" fmla="*/ 2147483647 w 79"/>
              <a:gd name="T51" fmla="*/ 2147483647 h 78"/>
              <a:gd name="T52" fmla="*/ 2147483647 w 79"/>
              <a:gd name="T53" fmla="*/ 2147483647 h 78"/>
              <a:gd name="T54" fmla="*/ 2147483647 w 79"/>
              <a:gd name="T55" fmla="*/ 2147483647 h 78"/>
              <a:gd name="T56" fmla="*/ 2147483647 w 79"/>
              <a:gd name="T57" fmla="*/ 2147483647 h 78"/>
              <a:gd name="T58" fmla="*/ 2147483647 w 79"/>
              <a:gd name="T59" fmla="*/ 2147483647 h 78"/>
              <a:gd name="T60" fmla="*/ 2147483647 w 79"/>
              <a:gd name="T61" fmla="*/ 2147483647 h 78"/>
              <a:gd name="T62" fmla="*/ 2147483647 w 79"/>
              <a:gd name="T63" fmla="*/ 2147483647 h 78"/>
              <a:gd name="T64" fmla="*/ 2147483647 w 79"/>
              <a:gd name="T65" fmla="*/ 2147483647 h 78"/>
              <a:gd name="T66" fmla="*/ 2147483647 w 79"/>
              <a:gd name="T67" fmla="*/ 2147483647 h 78"/>
              <a:gd name="T68" fmla="*/ 2147483647 w 79"/>
              <a:gd name="T69" fmla="*/ 2147483647 h 78"/>
              <a:gd name="T70" fmla="*/ 2147483647 w 79"/>
              <a:gd name="T71" fmla="*/ 2147483647 h 78"/>
              <a:gd name="T72" fmla="*/ 2147483647 w 79"/>
              <a:gd name="T73" fmla="*/ 2147483647 h 78"/>
              <a:gd name="T74" fmla="*/ 2147483647 w 79"/>
              <a:gd name="T75" fmla="*/ 2147483647 h 78"/>
              <a:gd name="T76" fmla="*/ 2147483647 w 79"/>
              <a:gd name="T77" fmla="*/ 2147483647 h 78"/>
              <a:gd name="T78" fmla="*/ 2147483647 w 79"/>
              <a:gd name="T79" fmla="*/ 2147483647 h 78"/>
              <a:gd name="T80" fmla="*/ 2147483647 w 79"/>
              <a:gd name="T81" fmla="*/ 2147483647 h 78"/>
              <a:gd name="T82" fmla="*/ 2147483647 w 79"/>
              <a:gd name="T83" fmla="*/ 2147483647 h 78"/>
              <a:gd name="T84" fmla="*/ 2147483647 w 79"/>
              <a:gd name="T85" fmla="*/ 2147483647 h 78"/>
              <a:gd name="T86" fmla="*/ 2147483647 w 79"/>
              <a:gd name="T87" fmla="*/ 2147483647 h 78"/>
              <a:gd name="T88" fmla="*/ 2147483647 w 79"/>
              <a:gd name="T89" fmla="*/ 2147483647 h 78"/>
              <a:gd name="T90" fmla="*/ 2147483647 w 79"/>
              <a:gd name="T91" fmla="*/ 2147483647 h 78"/>
              <a:gd name="T92" fmla="*/ 2147483647 w 79"/>
              <a:gd name="T93" fmla="*/ 2147483647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9" h="78">
                <a:moveTo>
                  <a:pt x="53" y="0"/>
                </a:moveTo>
                <a:lnTo>
                  <a:pt x="25" y="0"/>
                </a:lnTo>
                <a:cubicBezTo>
                  <a:pt x="25" y="0"/>
                  <a:pt x="25" y="3"/>
                  <a:pt x="25" y="4"/>
                </a:cubicBezTo>
                <a:cubicBezTo>
                  <a:pt x="23" y="4"/>
                  <a:pt x="10" y="4"/>
                  <a:pt x="10" y="4"/>
                </a:cubicBezTo>
                <a:cubicBezTo>
                  <a:pt x="10" y="4"/>
                  <a:pt x="10" y="17"/>
                  <a:pt x="10" y="20"/>
                </a:cubicBezTo>
                <a:cubicBezTo>
                  <a:pt x="8" y="20"/>
                  <a:pt x="0" y="20"/>
                  <a:pt x="0" y="20"/>
                </a:cubicBezTo>
                <a:lnTo>
                  <a:pt x="0" y="44"/>
                </a:lnTo>
                <a:cubicBezTo>
                  <a:pt x="0" y="44"/>
                  <a:pt x="8" y="44"/>
                  <a:pt x="10" y="44"/>
                </a:cubicBezTo>
                <a:cubicBezTo>
                  <a:pt x="10" y="46"/>
                  <a:pt x="10" y="55"/>
                  <a:pt x="10" y="55"/>
                </a:cubicBezTo>
                <a:lnTo>
                  <a:pt x="41" y="55"/>
                </a:lnTo>
                <a:lnTo>
                  <a:pt x="41" y="29"/>
                </a:lnTo>
                <a:lnTo>
                  <a:pt x="22" y="29"/>
                </a:lnTo>
                <a:lnTo>
                  <a:pt x="22" y="37"/>
                </a:lnTo>
                <a:cubicBezTo>
                  <a:pt x="22" y="37"/>
                  <a:pt x="29" y="37"/>
                  <a:pt x="32" y="37"/>
                </a:cubicBezTo>
                <a:cubicBezTo>
                  <a:pt x="32" y="39"/>
                  <a:pt x="32" y="45"/>
                  <a:pt x="32" y="47"/>
                </a:cubicBezTo>
                <a:cubicBezTo>
                  <a:pt x="29" y="47"/>
                  <a:pt x="22" y="47"/>
                  <a:pt x="20" y="47"/>
                </a:cubicBezTo>
                <a:cubicBezTo>
                  <a:pt x="20" y="45"/>
                  <a:pt x="20" y="36"/>
                  <a:pt x="20" y="36"/>
                </a:cubicBezTo>
                <a:cubicBezTo>
                  <a:pt x="20" y="36"/>
                  <a:pt x="12" y="36"/>
                  <a:pt x="9" y="36"/>
                </a:cubicBezTo>
                <a:cubicBezTo>
                  <a:pt x="9" y="34"/>
                  <a:pt x="9" y="31"/>
                  <a:pt x="9" y="29"/>
                </a:cubicBezTo>
                <a:cubicBezTo>
                  <a:pt x="11" y="29"/>
                  <a:pt x="19" y="29"/>
                  <a:pt x="19" y="29"/>
                </a:cubicBezTo>
                <a:cubicBezTo>
                  <a:pt x="19" y="29"/>
                  <a:pt x="19" y="15"/>
                  <a:pt x="19" y="13"/>
                </a:cubicBezTo>
                <a:cubicBezTo>
                  <a:pt x="21" y="13"/>
                  <a:pt x="29" y="13"/>
                  <a:pt x="31" y="13"/>
                </a:cubicBezTo>
                <a:cubicBezTo>
                  <a:pt x="31" y="14"/>
                  <a:pt x="31" y="18"/>
                  <a:pt x="31" y="18"/>
                </a:cubicBezTo>
                <a:lnTo>
                  <a:pt x="40" y="18"/>
                </a:lnTo>
                <a:cubicBezTo>
                  <a:pt x="40" y="18"/>
                  <a:pt x="40" y="15"/>
                  <a:pt x="40" y="13"/>
                </a:cubicBezTo>
                <a:cubicBezTo>
                  <a:pt x="40" y="15"/>
                  <a:pt x="40" y="18"/>
                  <a:pt x="40" y="18"/>
                </a:cubicBezTo>
                <a:lnTo>
                  <a:pt x="49" y="18"/>
                </a:lnTo>
                <a:cubicBezTo>
                  <a:pt x="49" y="18"/>
                  <a:pt x="49" y="15"/>
                  <a:pt x="49" y="13"/>
                </a:cubicBezTo>
                <a:cubicBezTo>
                  <a:pt x="51" y="13"/>
                  <a:pt x="55" y="13"/>
                  <a:pt x="58" y="13"/>
                </a:cubicBezTo>
                <a:cubicBezTo>
                  <a:pt x="58" y="16"/>
                  <a:pt x="58" y="34"/>
                  <a:pt x="58" y="34"/>
                </a:cubicBezTo>
                <a:cubicBezTo>
                  <a:pt x="58" y="34"/>
                  <a:pt x="67" y="34"/>
                  <a:pt x="70" y="34"/>
                </a:cubicBezTo>
                <a:cubicBezTo>
                  <a:pt x="70" y="37"/>
                  <a:pt x="70" y="66"/>
                  <a:pt x="70" y="69"/>
                </a:cubicBezTo>
                <a:cubicBezTo>
                  <a:pt x="67" y="69"/>
                  <a:pt x="57" y="69"/>
                  <a:pt x="55" y="69"/>
                </a:cubicBezTo>
                <a:cubicBezTo>
                  <a:pt x="55" y="66"/>
                  <a:pt x="55" y="54"/>
                  <a:pt x="55" y="52"/>
                </a:cubicBezTo>
                <a:cubicBezTo>
                  <a:pt x="56" y="52"/>
                  <a:pt x="56" y="52"/>
                  <a:pt x="57" y="52"/>
                </a:cubicBezTo>
                <a:cubicBezTo>
                  <a:pt x="57" y="54"/>
                  <a:pt x="57" y="59"/>
                  <a:pt x="57" y="59"/>
                </a:cubicBezTo>
                <a:lnTo>
                  <a:pt x="66" y="59"/>
                </a:lnTo>
                <a:lnTo>
                  <a:pt x="66" y="43"/>
                </a:lnTo>
                <a:lnTo>
                  <a:pt x="46" y="43"/>
                </a:lnTo>
                <a:lnTo>
                  <a:pt x="46" y="78"/>
                </a:lnTo>
                <a:lnTo>
                  <a:pt x="79" y="78"/>
                </a:lnTo>
                <a:lnTo>
                  <a:pt x="79" y="25"/>
                </a:lnTo>
                <a:cubicBezTo>
                  <a:pt x="79" y="25"/>
                  <a:pt x="69" y="25"/>
                  <a:pt x="67" y="25"/>
                </a:cubicBezTo>
                <a:cubicBezTo>
                  <a:pt x="67" y="22"/>
                  <a:pt x="67" y="3"/>
                  <a:pt x="67" y="3"/>
                </a:cubicBezTo>
                <a:cubicBezTo>
                  <a:pt x="67" y="3"/>
                  <a:pt x="57" y="3"/>
                  <a:pt x="55" y="3"/>
                </a:cubicBezTo>
                <a:cubicBezTo>
                  <a:pt x="55" y="2"/>
                  <a:pt x="55" y="0"/>
                  <a:pt x="55" y="0"/>
                </a:cubicBezTo>
                <a:lnTo>
                  <a:pt x="53" y="0"/>
                </a:lnTo>
                <a:close/>
                <a:moveTo>
                  <a:pt x="52" y="3"/>
                </a:moveTo>
                <a:cubicBezTo>
                  <a:pt x="52" y="4"/>
                  <a:pt x="52" y="7"/>
                  <a:pt x="52" y="7"/>
                </a:cubicBezTo>
                <a:cubicBezTo>
                  <a:pt x="52" y="7"/>
                  <a:pt x="61" y="7"/>
                  <a:pt x="64" y="7"/>
                </a:cubicBezTo>
                <a:cubicBezTo>
                  <a:pt x="64" y="10"/>
                  <a:pt x="64" y="29"/>
                  <a:pt x="64" y="29"/>
                </a:cubicBezTo>
                <a:cubicBezTo>
                  <a:pt x="64" y="29"/>
                  <a:pt x="73" y="29"/>
                  <a:pt x="75" y="29"/>
                </a:cubicBezTo>
                <a:cubicBezTo>
                  <a:pt x="75" y="32"/>
                  <a:pt x="75" y="71"/>
                  <a:pt x="75" y="74"/>
                </a:cubicBezTo>
                <a:cubicBezTo>
                  <a:pt x="72" y="74"/>
                  <a:pt x="53" y="74"/>
                  <a:pt x="50" y="74"/>
                </a:cubicBezTo>
                <a:cubicBezTo>
                  <a:pt x="50" y="71"/>
                  <a:pt x="50" y="49"/>
                  <a:pt x="50" y="47"/>
                </a:cubicBezTo>
                <a:cubicBezTo>
                  <a:pt x="52" y="47"/>
                  <a:pt x="60" y="47"/>
                  <a:pt x="63" y="47"/>
                </a:cubicBezTo>
                <a:cubicBezTo>
                  <a:pt x="63" y="49"/>
                  <a:pt x="63" y="54"/>
                  <a:pt x="63" y="56"/>
                </a:cubicBezTo>
                <a:cubicBezTo>
                  <a:pt x="62" y="56"/>
                  <a:pt x="61" y="56"/>
                  <a:pt x="61" y="56"/>
                </a:cubicBezTo>
                <a:cubicBezTo>
                  <a:pt x="61" y="54"/>
                  <a:pt x="61" y="48"/>
                  <a:pt x="61" y="48"/>
                </a:cubicBezTo>
                <a:lnTo>
                  <a:pt x="51" y="48"/>
                </a:lnTo>
                <a:lnTo>
                  <a:pt x="51" y="73"/>
                </a:lnTo>
                <a:lnTo>
                  <a:pt x="73" y="73"/>
                </a:lnTo>
                <a:lnTo>
                  <a:pt x="73" y="30"/>
                </a:lnTo>
                <a:cubicBezTo>
                  <a:pt x="73" y="30"/>
                  <a:pt x="63" y="30"/>
                  <a:pt x="61" y="30"/>
                </a:cubicBezTo>
                <a:cubicBezTo>
                  <a:pt x="61" y="28"/>
                  <a:pt x="61" y="10"/>
                  <a:pt x="61" y="10"/>
                </a:cubicBezTo>
                <a:lnTo>
                  <a:pt x="45" y="10"/>
                </a:lnTo>
                <a:cubicBezTo>
                  <a:pt x="45" y="10"/>
                  <a:pt x="45" y="13"/>
                  <a:pt x="45" y="15"/>
                </a:cubicBezTo>
                <a:cubicBezTo>
                  <a:pt x="44" y="15"/>
                  <a:pt x="44" y="15"/>
                  <a:pt x="43" y="15"/>
                </a:cubicBezTo>
                <a:cubicBezTo>
                  <a:pt x="43" y="13"/>
                  <a:pt x="43" y="10"/>
                  <a:pt x="43" y="10"/>
                </a:cubicBezTo>
                <a:lnTo>
                  <a:pt x="36" y="10"/>
                </a:lnTo>
                <a:cubicBezTo>
                  <a:pt x="36" y="10"/>
                  <a:pt x="36" y="13"/>
                  <a:pt x="36" y="15"/>
                </a:cubicBezTo>
                <a:cubicBezTo>
                  <a:pt x="35" y="15"/>
                  <a:pt x="35" y="15"/>
                  <a:pt x="34" y="15"/>
                </a:cubicBezTo>
                <a:cubicBezTo>
                  <a:pt x="34" y="13"/>
                  <a:pt x="34" y="9"/>
                  <a:pt x="34" y="9"/>
                </a:cubicBezTo>
                <a:lnTo>
                  <a:pt x="15" y="9"/>
                </a:lnTo>
                <a:cubicBezTo>
                  <a:pt x="15" y="9"/>
                  <a:pt x="15" y="23"/>
                  <a:pt x="15" y="25"/>
                </a:cubicBezTo>
                <a:cubicBezTo>
                  <a:pt x="13" y="25"/>
                  <a:pt x="6" y="25"/>
                  <a:pt x="6" y="25"/>
                </a:cubicBezTo>
                <a:lnTo>
                  <a:pt x="6" y="40"/>
                </a:lnTo>
                <a:cubicBezTo>
                  <a:pt x="6" y="40"/>
                  <a:pt x="14" y="40"/>
                  <a:pt x="16" y="40"/>
                </a:cubicBezTo>
                <a:cubicBezTo>
                  <a:pt x="16" y="42"/>
                  <a:pt x="16" y="51"/>
                  <a:pt x="16" y="51"/>
                </a:cubicBezTo>
                <a:lnTo>
                  <a:pt x="35" y="51"/>
                </a:lnTo>
                <a:lnTo>
                  <a:pt x="35" y="34"/>
                </a:lnTo>
                <a:cubicBezTo>
                  <a:pt x="35" y="34"/>
                  <a:pt x="28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8" y="32"/>
                  <a:pt x="35" y="32"/>
                  <a:pt x="37" y="32"/>
                </a:cubicBezTo>
                <a:cubicBezTo>
                  <a:pt x="37" y="35"/>
                  <a:pt x="37" y="49"/>
                  <a:pt x="37" y="52"/>
                </a:cubicBezTo>
                <a:cubicBezTo>
                  <a:pt x="35" y="52"/>
                  <a:pt x="16" y="52"/>
                  <a:pt x="13" y="52"/>
                </a:cubicBezTo>
                <a:cubicBezTo>
                  <a:pt x="13" y="50"/>
                  <a:pt x="13" y="41"/>
                  <a:pt x="13" y="41"/>
                </a:cubicBezTo>
                <a:cubicBezTo>
                  <a:pt x="13" y="41"/>
                  <a:pt x="6" y="41"/>
                  <a:pt x="4" y="41"/>
                </a:cubicBezTo>
                <a:cubicBezTo>
                  <a:pt x="4" y="38"/>
                  <a:pt x="4" y="26"/>
                  <a:pt x="4" y="24"/>
                </a:cubicBezTo>
                <a:cubicBezTo>
                  <a:pt x="6" y="24"/>
                  <a:pt x="13" y="24"/>
                  <a:pt x="13" y="24"/>
                </a:cubicBezTo>
                <a:cubicBezTo>
                  <a:pt x="13" y="24"/>
                  <a:pt x="13" y="10"/>
                  <a:pt x="13" y="7"/>
                </a:cubicBezTo>
                <a:cubicBezTo>
                  <a:pt x="16" y="7"/>
                  <a:pt x="29" y="7"/>
                  <a:pt x="29" y="7"/>
                </a:cubicBezTo>
                <a:cubicBezTo>
                  <a:pt x="29" y="7"/>
                  <a:pt x="29" y="4"/>
                  <a:pt x="29" y="3"/>
                </a:cubicBezTo>
                <a:cubicBezTo>
                  <a:pt x="32" y="3"/>
                  <a:pt x="49" y="3"/>
                  <a:pt x="52" y="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4" name="Freeform 26"/>
          <p:cNvSpPr>
            <a:spLocks noEditPoints="1"/>
          </p:cNvSpPr>
          <p:nvPr/>
        </p:nvSpPr>
        <p:spPr bwMode="auto">
          <a:xfrm>
            <a:off x="8751888" y="6227763"/>
            <a:ext cx="374650" cy="477837"/>
          </a:xfrm>
          <a:custGeom>
            <a:avLst/>
            <a:gdLst>
              <a:gd name="T0" fmla="*/ 0 w 78"/>
              <a:gd name="T1" fmla="*/ 0 h 99"/>
              <a:gd name="T2" fmla="*/ 2147483647 w 78"/>
              <a:gd name="T3" fmla="*/ 2147483647 h 99"/>
              <a:gd name="T4" fmla="*/ 2147483647 w 78"/>
              <a:gd name="T5" fmla="*/ 2147483647 h 99"/>
              <a:gd name="T6" fmla="*/ 2147483647 w 78"/>
              <a:gd name="T7" fmla="*/ 2147483647 h 99"/>
              <a:gd name="T8" fmla="*/ 2147483647 w 78"/>
              <a:gd name="T9" fmla="*/ 2147483647 h 99"/>
              <a:gd name="T10" fmla="*/ 2147483647 w 78"/>
              <a:gd name="T11" fmla="*/ 2147483647 h 99"/>
              <a:gd name="T12" fmla="*/ 2147483647 w 78"/>
              <a:gd name="T13" fmla="*/ 2147483647 h 99"/>
              <a:gd name="T14" fmla="*/ 2147483647 w 78"/>
              <a:gd name="T15" fmla="*/ 2147483647 h 99"/>
              <a:gd name="T16" fmla="*/ 2147483647 w 78"/>
              <a:gd name="T17" fmla="*/ 2147483647 h 99"/>
              <a:gd name="T18" fmla="*/ 2147483647 w 78"/>
              <a:gd name="T19" fmla="*/ 2147483647 h 99"/>
              <a:gd name="T20" fmla="*/ 2147483647 w 78"/>
              <a:gd name="T21" fmla="*/ 2147483647 h 99"/>
              <a:gd name="T22" fmla="*/ 2147483647 w 78"/>
              <a:gd name="T23" fmla="*/ 2147483647 h 99"/>
              <a:gd name="T24" fmla="*/ 2147483647 w 78"/>
              <a:gd name="T25" fmla="*/ 2147483647 h 99"/>
              <a:gd name="T26" fmla="*/ 2147483647 w 78"/>
              <a:gd name="T27" fmla="*/ 2147483647 h 99"/>
              <a:gd name="T28" fmla="*/ 2147483647 w 78"/>
              <a:gd name="T29" fmla="*/ 2147483647 h 99"/>
              <a:gd name="T30" fmla="*/ 2147483647 w 78"/>
              <a:gd name="T31" fmla="*/ 2147483647 h 99"/>
              <a:gd name="T32" fmla="*/ 2147483647 w 78"/>
              <a:gd name="T33" fmla="*/ 2147483647 h 99"/>
              <a:gd name="T34" fmla="*/ 2147483647 w 78"/>
              <a:gd name="T35" fmla="*/ 2147483647 h 99"/>
              <a:gd name="T36" fmla="*/ 2147483647 w 78"/>
              <a:gd name="T37" fmla="*/ 2147483647 h 99"/>
              <a:gd name="T38" fmla="*/ 2147483647 w 78"/>
              <a:gd name="T39" fmla="*/ 2147483647 h 99"/>
              <a:gd name="T40" fmla="*/ 2147483647 w 78"/>
              <a:gd name="T41" fmla="*/ 0 h 99"/>
              <a:gd name="T42" fmla="*/ 2147483647 w 78"/>
              <a:gd name="T43" fmla="*/ 2147483647 h 99"/>
              <a:gd name="T44" fmla="*/ 2147483647 w 78"/>
              <a:gd name="T45" fmla="*/ 2147483647 h 99"/>
              <a:gd name="T46" fmla="*/ 2147483647 w 78"/>
              <a:gd name="T47" fmla="*/ 2147483647 h 99"/>
              <a:gd name="T48" fmla="*/ 2147483647 w 78"/>
              <a:gd name="T49" fmla="*/ 2147483647 h 99"/>
              <a:gd name="T50" fmla="*/ 2147483647 w 78"/>
              <a:gd name="T51" fmla="*/ 2147483647 h 99"/>
              <a:gd name="T52" fmla="*/ 2147483647 w 78"/>
              <a:gd name="T53" fmla="*/ 2147483647 h 99"/>
              <a:gd name="T54" fmla="*/ 2147483647 w 78"/>
              <a:gd name="T55" fmla="*/ 2147483647 h 99"/>
              <a:gd name="T56" fmla="*/ 2147483647 w 78"/>
              <a:gd name="T57" fmla="*/ 2147483647 h 99"/>
              <a:gd name="T58" fmla="*/ 2147483647 w 78"/>
              <a:gd name="T59" fmla="*/ 2147483647 h 99"/>
              <a:gd name="T60" fmla="*/ 2147483647 w 78"/>
              <a:gd name="T61" fmla="*/ 2147483647 h 99"/>
              <a:gd name="T62" fmla="*/ 2147483647 w 78"/>
              <a:gd name="T63" fmla="*/ 2147483647 h 99"/>
              <a:gd name="T64" fmla="*/ 2147483647 w 78"/>
              <a:gd name="T65" fmla="*/ 2147483647 h 99"/>
              <a:gd name="T66" fmla="*/ 2147483647 w 78"/>
              <a:gd name="T67" fmla="*/ 2147483647 h 99"/>
              <a:gd name="T68" fmla="*/ 2147483647 w 78"/>
              <a:gd name="T69" fmla="*/ 2147483647 h 99"/>
              <a:gd name="T70" fmla="*/ 2147483647 w 78"/>
              <a:gd name="T71" fmla="*/ 2147483647 h 99"/>
              <a:gd name="T72" fmla="*/ 2147483647 w 78"/>
              <a:gd name="T73" fmla="*/ 2147483647 h 99"/>
              <a:gd name="T74" fmla="*/ 2147483647 w 78"/>
              <a:gd name="T75" fmla="*/ 2147483647 h 99"/>
              <a:gd name="T76" fmla="*/ 2147483647 w 78"/>
              <a:gd name="T77" fmla="*/ 2147483647 h 99"/>
              <a:gd name="T78" fmla="*/ 2147483647 w 78"/>
              <a:gd name="T79" fmla="*/ 2147483647 h 99"/>
              <a:gd name="T80" fmla="*/ 2147483647 w 78"/>
              <a:gd name="T81" fmla="*/ 2147483647 h 9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8" h="99">
                <a:moveTo>
                  <a:pt x="43" y="0"/>
                </a:moveTo>
                <a:lnTo>
                  <a:pt x="0" y="0"/>
                </a:lnTo>
                <a:lnTo>
                  <a:pt x="0" y="38"/>
                </a:lnTo>
                <a:lnTo>
                  <a:pt x="24" y="63"/>
                </a:lnTo>
                <a:lnTo>
                  <a:pt x="26" y="62"/>
                </a:lnTo>
                <a:cubicBezTo>
                  <a:pt x="29" y="60"/>
                  <a:pt x="32" y="58"/>
                  <a:pt x="37" y="63"/>
                </a:cubicBezTo>
                <a:cubicBezTo>
                  <a:pt x="42" y="68"/>
                  <a:pt x="39" y="75"/>
                  <a:pt x="39" y="75"/>
                </a:cubicBezTo>
                <a:lnTo>
                  <a:pt x="38" y="76"/>
                </a:lnTo>
                <a:lnTo>
                  <a:pt x="39" y="77"/>
                </a:lnTo>
                <a:lnTo>
                  <a:pt x="61" y="99"/>
                </a:lnTo>
                <a:lnTo>
                  <a:pt x="62" y="97"/>
                </a:lnTo>
                <a:cubicBezTo>
                  <a:pt x="64" y="94"/>
                  <a:pt x="72" y="91"/>
                  <a:pt x="77" y="89"/>
                </a:cubicBezTo>
                <a:lnTo>
                  <a:pt x="78" y="89"/>
                </a:lnTo>
                <a:lnTo>
                  <a:pt x="78" y="35"/>
                </a:lnTo>
                <a:lnTo>
                  <a:pt x="47" y="35"/>
                </a:lnTo>
                <a:lnTo>
                  <a:pt x="47" y="63"/>
                </a:lnTo>
                <a:lnTo>
                  <a:pt x="65" y="63"/>
                </a:lnTo>
                <a:lnTo>
                  <a:pt x="65" y="48"/>
                </a:lnTo>
                <a:lnTo>
                  <a:pt x="57" y="48"/>
                </a:lnTo>
                <a:cubicBezTo>
                  <a:pt x="57" y="48"/>
                  <a:pt x="57" y="54"/>
                  <a:pt x="57" y="56"/>
                </a:cubicBezTo>
                <a:cubicBezTo>
                  <a:pt x="56" y="56"/>
                  <a:pt x="56" y="56"/>
                  <a:pt x="55" y="56"/>
                </a:cubicBezTo>
                <a:cubicBezTo>
                  <a:pt x="55" y="54"/>
                  <a:pt x="55" y="46"/>
                  <a:pt x="55" y="43"/>
                </a:cubicBezTo>
                <a:cubicBezTo>
                  <a:pt x="57" y="43"/>
                  <a:pt x="67" y="43"/>
                  <a:pt x="70" y="43"/>
                </a:cubicBezTo>
                <a:cubicBezTo>
                  <a:pt x="70" y="46"/>
                  <a:pt x="70" y="80"/>
                  <a:pt x="70" y="82"/>
                </a:cubicBezTo>
                <a:cubicBezTo>
                  <a:pt x="66" y="83"/>
                  <a:pt x="62" y="86"/>
                  <a:pt x="60" y="87"/>
                </a:cubicBezTo>
                <a:cubicBezTo>
                  <a:pt x="58" y="85"/>
                  <a:pt x="49" y="76"/>
                  <a:pt x="48" y="75"/>
                </a:cubicBezTo>
                <a:cubicBezTo>
                  <a:pt x="48" y="74"/>
                  <a:pt x="48" y="72"/>
                  <a:pt x="48" y="71"/>
                </a:cubicBezTo>
                <a:cubicBezTo>
                  <a:pt x="48" y="67"/>
                  <a:pt x="47" y="62"/>
                  <a:pt x="44" y="58"/>
                </a:cubicBezTo>
                <a:cubicBezTo>
                  <a:pt x="39" y="52"/>
                  <a:pt x="29" y="52"/>
                  <a:pt x="26" y="53"/>
                </a:cubicBezTo>
                <a:cubicBezTo>
                  <a:pt x="25" y="51"/>
                  <a:pt x="10" y="36"/>
                  <a:pt x="9" y="35"/>
                </a:cubicBezTo>
                <a:cubicBezTo>
                  <a:pt x="9" y="34"/>
                  <a:pt x="9" y="12"/>
                  <a:pt x="9" y="10"/>
                </a:cubicBezTo>
                <a:cubicBezTo>
                  <a:pt x="12" y="10"/>
                  <a:pt x="34" y="10"/>
                  <a:pt x="36" y="10"/>
                </a:cubicBezTo>
                <a:cubicBezTo>
                  <a:pt x="36" y="12"/>
                  <a:pt x="36" y="28"/>
                  <a:pt x="36" y="31"/>
                </a:cubicBezTo>
                <a:cubicBezTo>
                  <a:pt x="34" y="31"/>
                  <a:pt x="25" y="31"/>
                  <a:pt x="22" y="31"/>
                </a:cubicBezTo>
                <a:cubicBezTo>
                  <a:pt x="22" y="29"/>
                  <a:pt x="22" y="28"/>
                  <a:pt x="22" y="27"/>
                </a:cubicBezTo>
                <a:cubicBezTo>
                  <a:pt x="25" y="27"/>
                  <a:pt x="30" y="27"/>
                  <a:pt x="30" y="27"/>
                </a:cubicBezTo>
                <a:lnTo>
                  <a:pt x="30" y="19"/>
                </a:lnTo>
                <a:lnTo>
                  <a:pt x="15" y="19"/>
                </a:lnTo>
                <a:lnTo>
                  <a:pt x="15" y="39"/>
                </a:lnTo>
                <a:lnTo>
                  <a:pt x="45" y="39"/>
                </a:lnTo>
                <a:lnTo>
                  <a:pt x="45" y="0"/>
                </a:lnTo>
                <a:lnTo>
                  <a:pt x="43" y="0"/>
                </a:lnTo>
                <a:close/>
                <a:moveTo>
                  <a:pt x="41" y="4"/>
                </a:moveTo>
                <a:cubicBezTo>
                  <a:pt x="41" y="7"/>
                  <a:pt x="41" y="33"/>
                  <a:pt x="41" y="36"/>
                </a:cubicBezTo>
                <a:cubicBezTo>
                  <a:pt x="38" y="36"/>
                  <a:pt x="21" y="36"/>
                  <a:pt x="18" y="36"/>
                </a:cubicBezTo>
                <a:cubicBezTo>
                  <a:pt x="18" y="33"/>
                  <a:pt x="18" y="25"/>
                  <a:pt x="18" y="22"/>
                </a:cubicBezTo>
                <a:cubicBezTo>
                  <a:pt x="21" y="22"/>
                  <a:pt x="25" y="23"/>
                  <a:pt x="27" y="23"/>
                </a:cubicBezTo>
                <a:cubicBezTo>
                  <a:pt x="27" y="23"/>
                  <a:pt x="27" y="23"/>
                  <a:pt x="27" y="23"/>
                </a:cubicBezTo>
                <a:cubicBezTo>
                  <a:pt x="25" y="23"/>
                  <a:pt x="19" y="23"/>
                  <a:pt x="19" y="23"/>
                </a:cubicBezTo>
                <a:lnTo>
                  <a:pt x="19" y="34"/>
                </a:lnTo>
                <a:lnTo>
                  <a:pt x="40" y="34"/>
                </a:lnTo>
                <a:lnTo>
                  <a:pt x="40" y="6"/>
                </a:lnTo>
                <a:lnTo>
                  <a:pt x="6" y="6"/>
                </a:lnTo>
                <a:lnTo>
                  <a:pt x="6" y="37"/>
                </a:lnTo>
                <a:lnTo>
                  <a:pt x="25" y="56"/>
                </a:lnTo>
                <a:lnTo>
                  <a:pt x="26" y="56"/>
                </a:lnTo>
                <a:cubicBezTo>
                  <a:pt x="26" y="56"/>
                  <a:pt x="36" y="54"/>
                  <a:pt x="41" y="60"/>
                </a:cubicBezTo>
                <a:cubicBezTo>
                  <a:pt x="46" y="66"/>
                  <a:pt x="45" y="73"/>
                  <a:pt x="44" y="74"/>
                </a:cubicBezTo>
                <a:lnTo>
                  <a:pt x="43" y="75"/>
                </a:lnTo>
                <a:lnTo>
                  <a:pt x="44" y="76"/>
                </a:lnTo>
                <a:lnTo>
                  <a:pt x="60" y="91"/>
                </a:lnTo>
                <a:lnTo>
                  <a:pt x="61" y="90"/>
                </a:lnTo>
                <a:cubicBezTo>
                  <a:pt x="63" y="89"/>
                  <a:pt x="69" y="86"/>
                  <a:pt x="72" y="85"/>
                </a:cubicBezTo>
                <a:lnTo>
                  <a:pt x="73" y="85"/>
                </a:lnTo>
                <a:lnTo>
                  <a:pt x="73" y="40"/>
                </a:lnTo>
                <a:lnTo>
                  <a:pt x="52" y="40"/>
                </a:lnTo>
                <a:lnTo>
                  <a:pt x="52" y="60"/>
                </a:lnTo>
                <a:lnTo>
                  <a:pt x="60" y="60"/>
                </a:lnTo>
                <a:cubicBezTo>
                  <a:pt x="60" y="60"/>
                  <a:pt x="60" y="53"/>
                  <a:pt x="60" y="51"/>
                </a:cubicBezTo>
                <a:cubicBezTo>
                  <a:pt x="61" y="51"/>
                  <a:pt x="61" y="51"/>
                  <a:pt x="61" y="51"/>
                </a:cubicBezTo>
                <a:cubicBezTo>
                  <a:pt x="61" y="53"/>
                  <a:pt x="61" y="57"/>
                  <a:pt x="61" y="60"/>
                </a:cubicBezTo>
                <a:cubicBezTo>
                  <a:pt x="59" y="60"/>
                  <a:pt x="53" y="60"/>
                  <a:pt x="51" y="60"/>
                </a:cubicBezTo>
                <a:cubicBezTo>
                  <a:pt x="51" y="57"/>
                  <a:pt x="51" y="41"/>
                  <a:pt x="51" y="39"/>
                </a:cubicBezTo>
                <a:cubicBezTo>
                  <a:pt x="53" y="39"/>
                  <a:pt x="72" y="39"/>
                  <a:pt x="74" y="39"/>
                </a:cubicBezTo>
                <a:cubicBezTo>
                  <a:pt x="74" y="42"/>
                  <a:pt x="74" y="84"/>
                  <a:pt x="74" y="86"/>
                </a:cubicBezTo>
                <a:cubicBezTo>
                  <a:pt x="71" y="87"/>
                  <a:pt x="64" y="90"/>
                  <a:pt x="61" y="94"/>
                </a:cubicBezTo>
                <a:cubicBezTo>
                  <a:pt x="58" y="91"/>
                  <a:pt x="44" y="77"/>
                  <a:pt x="42" y="75"/>
                </a:cubicBezTo>
                <a:cubicBezTo>
                  <a:pt x="43" y="74"/>
                  <a:pt x="44" y="72"/>
                  <a:pt x="44" y="70"/>
                </a:cubicBezTo>
                <a:cubicBezTo>
                  <a:pt x="44" y="67"/>
                  <a:pt x="43" y="63"/>
                  <a:pt x="40" y="60"/>
                </a:cubicBezTo>
                <a:cubicBezTo>
                  <a:pt x="33" y="54"/>
                  <a:pt x="28" y="57"/>
                  <a:pt x="24" y="59"/>
                </a:cubicBezTo>
                <a:cubicBezTo>
                  <a:pt x="23" y="57"/>
                  <a:pt x="4" y="38"/>
                  <a:pt x="4" y="37"/>
                </a:cubicBezTo>
                <a:cubicBezTo>
                  <a:pt x="4" y="36"/>
                  <a:pt x="4" y="7"/>
                  <a:pt x="4" y="4"/>
                </a:cubicBezTo>
                <a:cubicBezTo>
                  <a:pt x="7" y="4"/>
                  <a:pt x="38" y="4"/>
                  <a:pt x="41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15" name="Rectangle 2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04800"/>
            <a:ext cx="769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16" name="Rectangle 2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143000"/>
            <a:ext cx="85407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437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1690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38" name="Rectangle 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90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3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90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231226B-2C62-4E1A-88EA-62E0CECA17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1077913" y="990600"/>
            <a:ext cx="6313487" cy="492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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52" name="Freeform 3"/>
            <p:cNvSpPr>
              <a:spLocks noEditPoints="1"/>
            </p:cNvSpPr>
            <p:nvPr/>
          </p:nvSpPr>
          <p:spPr bwMode="auto">
            <a:xfrm>
              <a:off x="498" y="0"/>
              <a:ext cx="396" cy="391"/>
            </a:xfrm>
            <a:custGeom>
              <a:avLst/>
              <a:gdLst>
                <a:gd name="T0" fmla="*/ 0 w 78"/>
                <a:gd name="T1" fmla="*/ 0 h 77"/>
                <a:gd name="T2" fmla="*/ 399040788 w 78"/>
                <a:gd name="T3" fmla="*/ 352311312 h 77"/>
                <a:gd name="T4" fmla="*/ 203945366 w 78"/>
                <a:gd name="T5" fmla="*/ 137034029 h 77"/>
                <a:gd name="T6" fmla="*/ 295765597 w 78"/>
                <a:gd name="T7" fmla="*/ 240018762 h 77"/>
                <a:gd name="T8" fmla="*/ 103274520 w 78"/>
                <a:gd name="T9" fmla="*/ 262561578 h 77"/>
                <a:gd name="T10" fmla="*/ 499623945 w 78"/>
                <a:gd name="T11" fmla="*/ 91927868 h 77"/>
                <a:gd name="T12" fmla="*/ 739308463 w 78"/>
                <a:gd name="T13" fmla="*/ 228961252 h 77"/>
                <a:gd name="T14" fmla="*/ 683243987 w 78"/>
                <a:gd name="T15" fmla="*/ 329768522 h 77"/>
                <a:gd name="T16" fmla="*/ 739308463 w 78"/>
                <a:gd name="T17" fmla="*/ 433198822 h 77"/>
                <a:gd name="T18" fmla="*/ 683243987 w 78"/>
                <a:gd name="T19" fmla="*/ 536696807 h 77"/>
                <a:gd name="T20" fmla="*/ 750783305 w 78"/>
                <a:gd name="T21" fmla="*/ 673302056 h 77"/>
                <a:gd name="T22" fmla="*/ 557880165 w 78"/>
                <a:gd name="T23" fmla="*/ 774537460 h 77"/>
                <a:gd name="T24" fmla="*/ 477106212 w 78"/>
                <a:gd name="T25" fmla="*/ 662244393 h 77"/>
                <a:gd name="T26" fmla="*/ 340696239 w 78"/>
                <a:gd name="T27" fmla="*/ 525211009 h 77"/>
                <a:gd name="T28" fmla="*/ 466063209 w 78"/>
                <a:gd name="T29" fmla="*/ 637436388 h 77"/>
                <a:gd name="T30" fmla="*/ 557880165 w 78"/>
                <a:gd name="T31" fmla="*/ 422141830 h 77"/>
                <a:gd name="T32" fmla="*/ 251155953 w 78"/>
                <a:gd name="T33" fmla="*/ 774537460 h 77"/>
                <a:gd name="T34" fmla="*/ 387566078 w 78"/>
                <a:gd name="T35" fmla="*/ 877522346 h 77"/>
                <a:gd name="T36" fmla="*/ 658979574 w 78"/>
                <a:gd name="T37" fmla="*/ 774537460 h 77"/>
                <a:gd name="T38" fmla="*/ 853629287 w 78"/>
                <a:gd name="T39" fmla="*/ 592775667 h 77"/>
                <a:gd name="T40" fmla="*/ 887189353 w 78"/>
                <a:gd name="T41" fmla="*/ 262561578 h 77"/>
                <a:gd name="T42" fmla="*/ 853629287 w 78"/>
                <a:gd name="T43" fmla="*/ 125530951 h 77"/>
                <a:gd name="T44" fmla="*/ 602898470 w 78"/>
                <a:gd name="T45" fmla="*/ 0 h 77"/>
                <a:gd name="T46" fmla="*/ 557880165 w 78"/>
                <a:gd name="T47" fmla="*/ 33603728 h 77"/>
                <a:gd name="T48" fmla="*/ 806864408 w 78"/>
                <a:gd name="T49" fmla="*/ 159576850 h 77"/>
                <a:gd name="T50" fmla="*/ 853629287 w 78"/>
                <a:gd name="T51" fmla="*/ 296164793 h 77"/>
                <a:gd name="T52" fmla="*/ 806864408 w 78"/>
                <a:gd name="T53" fmla="*/ 558726371 h 77"/>
                <a:gd name="T54" fmla="*/ 613944768 w 78"/>
                <a:gd name="T55" fmla="*/ 729447929 h 77"/>
                <a:gd name="T56" fmla="*/ 421041761 w 78"/>
                <a:gd name="T57" fmla="*/ 843921868 h 77"/>
                <a:gd name="T58" fmla="*/ 295765597 w 78"/>
                <a:gd name="T59" fmla="*/ 729447929 h 77"/>
                <a:gd name="T60" fmla="*/ 524316794 w 78"/>
                <a:gd name="T61" fmla="*/ 455741638 h 77"/>
                <a:gd name="T62" fmla="*/ 499623945 w 78"/>
                <a:gd name="T63" fmla="*/ 592775667 h 77"/>
                <a:gd name="T64" fmla="*/ 307237184 w 78"/>
                <a:gd name="T65" fmla="*/ 478288379 h 77"/>
                <a:gd name="T66" fmla="*/ 432516470 w 78"/>
                <a:gd name="T67" fmla="*/ 695848121 h 77"/>
                <a:gd name="T68" fmla="*/ 602898470 w 78"/>
                <a:gd name="T69" fmla="*/ 821821238 h 77"/>
                <a:gd name="T70" fmla="*/ 784343396 w 78"/>
                <a:gd name="T71" fmla="*/ 707333949 h 77"/>
                <a:gd name="T72" fmla="*/ 717235916 w 78"/>
                <a:gd name="T73" fmla="*/ 489345366 h 77"/>
                <a:gd name="T74" fmla="*/ 784343396 w 78"/>
                <a:gd name="T75" fmla="*/ 478288379 h 77"/>
                <a:gd name="T76" fmla="*/ 717235916 w 78"/>
                <a:gd name="T77" fmla="*/ 399595607 h 77"/>
                <a:gd name="T78" fmla="*/ 784343396 w 78"/>
                <a:gd name="T79" fmla="*/ 377035516 h 77"/>
                <a:gd name="T80" fmla="*/ 546833887 w 78"/>
                <a:gd name="T81" fmla="*/ 193180578 h 77"/>
                <a:gd name="T82" fmla="*/ 56081078 w 78"/>
                <a:gd name="T83" fmla="*/ 56146549 h 77"/>
                <a:gd name="T84" fmla="*/ 340696239 w 78"/>
                <a:gd name="T85" fmla="*/ 307650591 h 77"/>
                <a:gd name="T86" fmla="*/ 251155953 w 78"/>
                <a:gd name="T87" fmla="*/ 193180578 h 77"/>
                <a:gd name="T88" fmla="*/ 351742517 w 78"/>
                <a:gd name="T89" fmla="*/ 170637112 h 77"/>
                <a:gd name="T90" fmla="*/ 45034800 w 78"/>
                <a:gd name="T91" fmla="*/ 318711529 h 77"/>
                <a:gd name="T92" fmla="*/ 557880165 w 78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77">
                  <a:moveTo>
                    <a:pt x="51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35" y="31"/>
                  </a:lnTo>
                  <a:lnTo>
                    <a:pt x="35" y="12"/>
                  </a:lnTo>
                  <a:lnTo>
                    <a:pt x="18" y="12"/>
                  </a:lnTo>
                  <a:lnTo>
                    <a:pt x="18" y="21"/>
                  </a:lnTo>
                  <a:cubicBezTo>
                    <a:pt x="18" y="21"/>
                    <a:pt x="24" y="21"/>
                    <a:pt x="26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4" y="23"/>
                    <a:pt x="11" y="23"/>
                    <a:pt x="9" y="23"/>
                  </a:cubicBezTo>
                  <a:cubicBezTo>
                    <a:pt x="9" y="21"/>
                    <a:pt x="9" y="11"/>
                    <a:pt x="9" y="8"/>
                  </a:cubicBezTo>
                  <a:cubicBezTo>
                    <a:pt x="12" y="8"/>
                    <a:pt x="41" y="8"/>
                    <a:pt x="44" y="8"/>
                  </a:cubicBezTo>
                  <a:cubicBezTo>
                    <a:pt x="44" y="11"/>
                    <a:pt x="44" y="20"/>
                    <a:pt x="44" y="20"/>
                  </a:cubicBezTo>
                  <a:cubicBezTo>
                    <a:pt x="44" y="20"/>
                    <a:pt x="62" y="20"/>
                    <a:pt x="65" y="20"/>
                  </a:cubicBezTo>
                  <a:cubicBezTo>
                    <a:pt x="65" y="22"/>
                    <a:pt x="65" y="27"/>
                    <a:pt x="65" y="29"/>
                  </a:cubicBezTo>
                  <a:cubicBezTo>
                    <a:pt x="64" y="29"/>
                    <a:pt x="60" y="29"/>
                    <a:pt x="60" y="29"/>
                  </a:cubicBezTo>
                  <a:lnTo>
                    <a:pt x="60" y="38"/>
                  </a:lnTo>
                  <a:cubicBezTo>
                    <a:pt x="60" y="38"/>
                    <a:pt x="64" y="38"/>
                    <a:pt x="65" y="38"/>
                  </a:cubicBezTo>
                  <a:cubicBezTo>
                    <a:pt x="64" y="38"/>
                    <a:pt x="60" y="38"/>
                    <a:pt x="60" y="38"/>
                  </a:cubicBezTo>
                  <a:lnTo>
                    <a:pt x="60" y="47"/>
                  </a:lnTo>
                  <a:cubicBezTo>
                    <a:pt x="60" y="47"/>
                    <a:pt x="64" y="47"/>
                    <a:pt x="66" y="47"/>
                  </a:cubicBezTo>
                  <a:cubicBezTo>
                    <a:pt x="66" y="49"/>
                    <a:pt x="66" y="57"/>
                    <a:pt x="66" y="59"/>
                  </a:cubicBezTo>
                  <a:cubicBezTo>
                    <a:pt x="63" y="59"/>
                    <a:pt x="49" y="59"/>
                    <a:pt x="49" y="59"/>
                  </a:cubicBezTo>
                  <a:cubicBezTo>
                    <a:pt x="49" y="59"/>
                    <a:pt x="49" y="66"/>
                    <a:pt x="49" y="68"/>
                  </a:cubicBezTo>
                  <a:cubicBezTo>
                    <a:pt x="47" y="68"/>
                    <a:pt x="44" y="68"/>
                    <a:pt x="42" y="68"/>
                  </a:cubicBezTo>
                  <a:cubicBezTo>
                    <a:pt x="42" y="66"/>
                    <a:pt x="42" y="58"/>
                    <a:pt x="42" y="58"/>
                  </a:cubicBezTo>
                  <a:cubicBezTo>
                    <a:pt x="42" y="58"/>
                    <a:pt x="33" y="58"/>
                    <a:pt x="30" y="58"/>
                  </a:cubicBezTo>
                  <a:cubicBezTo>
                    <a:pt x="30" y="55"/>
                    <a:pt x="30" y="48"/>
                    <a:pt x="30" y="46"/>
                  </a:cubicBezTo>
                  <a:cubicBezTo>
                    <a:pt x="33" y="46"/>
                    <a:pt x="39" y="46"/>
                    <a:pt x="41" y="46"/>
                  </a:cubicBezTo>
                  <a:cubicBezTo>
                    <a:pt x="41" y="48"/>
                    <a:pt x="41" y="56"/>
                    <a:pt x="41" y="56"/>
                  </a:cubicBezTo>
                  <a:lnTo>
                    <a:pt x="49" y="56"/>
                  </a:lnTo>
                  <a:lnTo>
                    <a:pt x="49" y="37"/>
                  </a:lnTo>
                  <a:lnTo>
                    <a:pt x="22" y="37"/>
                  </a:lnTo>
                  <a:lnTo>
                    <a:pt x="22" y="68"/>
                  </a:lnTo>
                  <a:cubicBezTo>
                    <a:pt x="22" y="68"/>
                    <a:pt x="31" y="68"/>
                    <a:pt x="34" y="68"/>
                  </a:cubicBezTo>
                  <a:cubicBezTo>
                    <a:pt x="34" y="70"/>
                    <a:pt x="34" y="77"/>
                    <a:pt x="34" y="77"/>
                  </a:cubicBezTo>
                  <a:lnTo>
                    <a:pt x="58" y="77"/>
                  </a:lnTo>
                  <a:cubicBezTo>
                    <a:pt x="58" y="77"/>
                    <a:pt x="58" y="70"/>
                    <a:pt x="58" y="68"/>
                  </a:cubicBezTo>
                  <a:cubicBezTo>
                    <a:pt x="61" y="68"/>
                    <a:pt x="75" y="68"/>
                    <a:pt x="75" y="68"/>
                  </a:cubicBezTo>
                  <a:cubicBezTo>
                    <a:pt x="75" y="68"/>
                    <a:pt x="75" y="55"/>
                    <a:pt x="75" y="52"/>
                  </a:cubicBezTo>
                  <a:cubicBezTo>
                    <a:pt x="76" y="52"/>
                    <a:pt x="78" y="52"/>
                    <a:pt x="78" y="52"/>
                  </a:cubicBezTo>
                  <a:lnTo>
                    <a:pt x="78" y="23"/>
                  </a:lnTo>
                  <a:cubicBezTo>
                    <a:pt x="78" y="23"/>
                    <a:pt x="76" y="23"/>
                    <a:pt x="75" y="23"/>
                  </a:cubicBezTo>
                  <a:cubicBezTo>
                    <a:pt x="75" y="20"/>
                    <a:pt x="75" y="11"/>
                    <a:pt x="75" y="11"/>
                  </a:cubicBezTo>
                  <a:cubicBezTo>
                    <a:pt x="75" y="11"/>
                    <a:pt x="56" y="11"/>
                    <a:pt x="53" y="11"/>
                  </a:cubicBezTo>
                  <a:cubicBezTo>
                    <a:pt x="53" y="9"/>
                    <a:pt x="53" y="0"/>
                    <a:pt x="53" y="0"/>
                  </a:cubicBezTo>
                  <a:lnTo>
                    <a:pt x="51" y="0"/>
                  </a:lnTo>
                  <a:close/>
                  <a:moveTo>
                    <a:pt x="49" y="3"/>
                  </a:moveTo>
                  <a:cubicBezTo>
                    <a:pt x="49" y="5"/>
                    <a:pt x="49" y="14"/>
                    <a:pt x="49" y="14"/>
                  </a:cubicBezTo>
                  <a:cubicBezTo>
                    <a:pt x="49" y="14"/>
                    <a:pt x="68" y="14"/>
                    <a:pt x="71" y="14"/>
                  </a:cubicBezTo>
                  <a:cubicBezTo>
                    <a:pt x="71" y="17"/>
                    <a:pt x="71" y="26"/>
                    <a:pt x="71" y="26"/>
                  </a:cubicBezTo>
                  <a:cubicBezTo>
                    <a:pt x="71" y="26"/>
                    <a:pt x="74" y="26"/>
                    <a:pt x="75" y="26"/>
                  </a:cubicBezTo>
                  <a:cubicBezTo>
                    <a:pt x="75" y="29"/>
                    <a:pt x="75" y="46"/>
                    <a:pt x="75" y="49"/>
                  </a:cubicBezTo>
                  <a:cubicBezTo>
                    <a:pt x="74" y="49"/>
                    <a:pt x="71" y="49"/>
                    <a:pt x="71" y="49"/>
                  </a:cubicBezTo>
                  <a:cubicBezTo>
                    <a:pt x="71" y="49"/>
                    <a:pt x="71" y="62"/>
                    <a:pt x="71" y="64"/>
                  </a:cubicBezTo>
                  <a:cubicBezTo>
                    <a:pt x="68" y="64"/>
                    <a:pt x="54" y="64"/>
                    <a:pt x="54" y="64"/>
                  </a:cubicBezTo>
                  <a:cubicBezTo>
                    <a:pt x="54" y="64"/>
                    <a:pt x="54" y="72"/>
                    <a:pt x="54" y="74"/>
                  </a:cubicBezTo>
                  <a:cubicBezTo>
                    <a:pt x="52" y="74"/>
                    <a:pt x="40" y="74"/>
                    <a:pt x="37" y="74"/>
                  </a:cubicBezTo>
                  <a:cubicBezTo>
                    <a:pt x="37" y="72"/>
                    <a:pt x="37" y="64"/>
                    <a:pt x="37" y="64"/>
                  </a:cubicBezTo>
                  <a:cubicBezTo>
                    <a:pt x="37" y="64"/>
                    <a:pt x="28" y="64"/>
                    <a:pt x="26" y="64"/>
                  </a:cubicBezTo>
                  <a:cubicBezTo>
                    <a:pt x="26" y="61"/>
                    <a:pt x="26" y="43"/>
                    <a:pt x="26" y="40"/>
                  </a:cubicBezTo>
                  <a:cubicBezTo>
                    <a:pt x="28" y="40"/>
                    <a:pt x="43" y="40"/>
                    <a:pt x="46" y="40"/>
                  </a:cubicBezTo>
                  <a:cubicBezTo>
                    <a:pt x="46" y="43"/>
                    <a:pt x="46" y="50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0"/>
                    <a:pt x="44" y="42"/>
                    <a:pt x="44" y="42"/>
                  </a:cubicBezTo>
                  <a:lnTo>
                    <a:pt x="27" y="42"/>
                  </a:lnTo>
                  <a:lnTo>
                    <a:pt x="27" y="61"/>
                  </a:lnTo>
                  <a:cubicBezTo>
                    <a:pt x="27" y="61"/>
                    <a:pt x="36" y="61"/>
                    <a:pt x="38" y="61"/>
                  </a:cubicBezTo>
                  <a:cubicBezTo>
                    <a:pt x="38" y="64"/>
                    <a:pt x="38" y="72"/>
                    <a:pt x="38" y="72"/>
                  </a:cubicBezTo>
                  <a:lnTo>
                    <a:pt x="53" y="72"/>
                  </a:lnTo>
                  <a:cubicBezTo>
                    <a:pt x="53" y="72"/>
                    <a:pt x="53" y="65"/>
                    <a:pt x="53" y="62"/>
                  </a:cubicBezTo>
                  <a:cubicBezTo>
                    <a:pt x="55" y="62"/>
                    <a:pt x="69" y="62"/>
                    <a:pt x="69" y="62"/>
                  </a:cubicBezTo>
                  <a:lnTo>
                    <a:pt x="69" y="43"/>
                  </a:lnTo>
                  <a:cubicBezTo>
                    <a:pt x="69" y="43"/>
                    <a:pt x="65" y="43"/>
                    <a:pt x="63" y="43"/>
                  </a:cubicBezTo>
                  <a:cubicBezTo>
                    <a:pt x="63" y="43"/>
                    <a:pt x="63" y="42"/>
                    <a:pt x="63" y="42"/>
                  </a:cubicBezTo>
                  <a:cubicBezTo>
                    <a:pt x="65" y="42"/>
                    <a:pt x="69" y="42"/>
                    <a:pt x="69" y="42"/>
                  </a:cubicBezTo>
                  <a:lnTo>
                    <a:pt x="69" y="35"/>
                  </a:lnTo>
                  <a:cubicBezTo>
                    <a:pt x="69" y="35"/>
                    <a:pt x="65" y="35"/>
                    <a:pt x="63" y="35"/>
                  </a:cubicBezTo>
                  <a:cubicBezTo>
                    <a:pt x="63" y="34"/>
                    <a:pt x="63" y="34"/>
                    <a:pt x="63" y="33"/>
                  </a:cubicBezTo>
                  <a:cubicBezTo>
                    <a:pt x="65" y="33"/>
                    <a:pt x="69" y="33"/>
                    <a:pt x="69" y="33"/>
                  </a:cubicBezTo>
                  <a:lnTo>
                    <a:pt x="69" y="17"/>
                  </a:lnTo>
                  <a:cubicBezTo>
                    <a:pt x="69" y="17"/>
                    <a:pt x="51" y="17"/>
                    <a:pt x="48" y="17"/>
                  </a:cubicBezTo>
                  <a:cubicBezTo>
                    <a:pt x="48" y="14"/>
                    <a:pt x="48" y="5"/>
                    <a:pt x="48" y="5"/>
                  </a:cubicBezTo>
                  <a:lnTo>
                    <a:pt x="5" y="5"/>
                  </a:lnTo>
                  <a:lnTo>
                    <a:pt x="5" y="27"/>
                  </a:lnTo>
                  <a:lnTo>
                    <a:pt x="30" y="27"/>
                  </a:lnTo>
                  <a:lnTo>
                    <a:pt x="30" y="17"/>
                  </a:lnTo>
                  <a:cubicBezTo>
                    <a:pt x="30" y="17"/>
                    <a:pt x="24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4" y="15"/>
                    <a:pt x="29" y="15"/>
                    <a:pt x="31" y="15"/>
                  </a:cubicBezTo>
                  <a:cubicBezTo>
                    <a:pt x="31" y="18"/>
                    <a:pt x="31" y="26"/>
                    <a:pt x="31" y="28"/>
                  </a:cubicBezTo>
                  <a:cubicBezTo>
                    <a:pt x="28" y="28"/>
                    <a:pt x="6" y="28"/>
                    <a:pt x="4" y="28"/>
                  </a:cubicBezTo>
                  <a:cubicBezTo>
                    <a:pt x="4" y="25"/>
                    <a:pt x="4" y="6"/>
                    <a:pt x="4" y="3"/>
                  </a:cubicBezTo>
                  <a:cubicBezTo>
                    <a:pt x="7" y="3"/>
                    <a:pt x="46" y="3"/>
                    <a:pt x="49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Freeform 4"/>
            <p:cNvSpPr>
              <a:spLocks noEditPoints="1"/>
            </p:cNvSpPr>
            <p:nvPr/>
          </p:nvSpPr>
          <p:spPr bwMode="auto">
            <a:xfrm>
              <a:off x="101" y="5"/>
              <a:ext cx="504" cy="392"/>
            </a:xfrm>
            <a:custGeom>
              <a:avLst/>
              <a:gdLst>
                <a:gd name="T0" fmla="*/ 117336810 w 99"/>
                <a:gd name="T1" fmla="*/ 0 h 77"/>
                <a:gd name="T2" fmla="*/ 23048302 w 99"/>
                <a:gd name="T3" fmla="*/ 185859265 h 77"/>
                <a:gd name="T4" fmla="*/ 268898056 w 99"/>
                <a:gd name="T5" fmla="*/ 457055231 h 77"/>
                <a:gd name="T6" fmla="*/ 431794231 w 99"/>
                <a:gd name="T7" fmla="*/ 480086121 h 77"/>
                <a:gd name="T8" fmla="*/ 431794231 w 99"/>
                <a:gd name="T9" fmla="*/ 631646563 h 77"/>
                <a:gd name="T10" fmla="*/ 714254011 w 99"/>
                <a:gd name="T11" fmla="*/ 900547887 h 77"/>
                <a:gd name="T12" fmla="*/ 1157746693 w 99"/>
                <a:gd name="T13" fmla="*/ 385800255 h 77"/>
                <a:gd name="T14" fmla="*/ 714254011 w 99"/>
                <a:gd name="T15" fmla="*/ 737284927 h 77"/>
                <a:gd name="T16" fmla="*/ 934842766 w 99"/>
                <a:gd name="T17" fmla="*/ 549131041 h 77"/>
                <a:gd name="T18" fmla="*/ 854550617 w 99"/>
                <a:gd name="T19" fmla="*/ 642999840 h 77"/>
                <a:gd name="T20" fmla="*/ 806241963 w 99"/>
                <a:gd name="T21" fmla="*/ 480086121 h 77"/>
                <a:gd name="T22" fmla="*/ 1052176934 w 99"/>
                <a:gd name="T23" fmla="*/ 806241963 h 77"/>
                <a:gd name="T24" fmla="*/ 549131041 w 99"/>
                <a:gd name="T25" fmla="*/ 608687571 h 77"/>
                <a:gd name="T26" fmla="*/ 480086121 w 99"/>
                <a:gd name="T27" fmla="*/ 397498706 h 77"/>
                <a:gd name="T28" fmla="*/ 140299895 w 99"/>
                <a:gd name="T29" fmla="*/ 211205609 h 77"/>
                <a:gd name="T30" fmla="*/ 654698286 w 99"/>
                <a:gd name="T31" fmla="*/ 94302631 h 77"/>
                <a:gd name="T32" fmla="*/ 503048535 w 99"/>
                <a:gd name="T33" fmla="*/ 268898056 h 77"/>
                <a:gd name="T34" fmla="*/ 608687571 w 99"/>
                <a:gd name="T35" fmla="*/ 245934971 h 77"/>
                <a:gd name="T36" fmla="*/ 431794231 w 99"/>
                <a:gd name="T37" fmla="*/ 151649756 h 77"/>
                <a:gd name="T38" fmla="*/ 760247987 w 99"/>
                <a:gd name="T39" fmla="*/ 362749153 h 77"/>
                <a:gd name="T40" fmla="*/ 737284927 w 99"/>
                <a:gd name="T41" fmla="*/ 0 h 77"/>
                <a:gd name="T42" fmla="*/ 714254011 w 99"/>
                <a:gd name="T43" fmla="*/ 314457396 h 77"/>
                <a:gd name="T44" fmla="*/ 468753676 w 99"/>
                <a:gd name="T45" fmla="*/ 199855620 h 77"/>
                <a:gd name="T46" fmla="*/ 560392239 w 99"/>
                <a:gd name="T47" fmla="*/ 211205609 h 77"/>
                <a:gd name="T48" fmla="*/ 468753676 w 99"/>
                <a:gd name="T49" fmla="*/ 303192782 h 77"/>
                <a:gd name="T50" fmla="*/ 700692262 w 99"/>
                <a:gd name="T51" fmla="*/ 57343185 h 77"/>
                <a:gd name="T52" fmla="*/ 162896827 w 99"/>
                <a:gd name="T53" fmla="*/ 71254298 h 77"/>
                <a:gd name="T54" fmla="*/ 94302631 w 99"/>
                <a:gd name="T55" fmla="*/ 211205609 h 77"/>
                <a:gd name="T56" fmla="*/ 291928942 w 99"/>
                <a:gd name="T57" fmla="*/ 385800255 h 77"/>
                <a:gd name="T58" fmla="*/ 503048535 w 99"/>
                <a:gd name="T59" fmla="*/ 608687571 h 77"/>
                <a:gd name="T60" fmla="*/ 737284927 w 99"/>
                <a:gd name="T61" fmla="*/ 842852172 h 77"/>
                <a:gd name="T62" fmla="*/ 1100488877 w 99"/>
                <a:gd name="T63" fmla="*/ 443492677 h 77"/>
                <a:gd name="T64" fmla="*/ 760247987 w 99"/>
                <a:gd name="T65" fmla="*/ 688993689 h 77"/>
                <a:gd name="T66" fmla="*/ 888849436 w 99"/>
                <a:gd name="T67" fmla="*/ 597351033 h 77"/>
                <a:gd name="T68" fmla="*/ 900547887 w 99"/>
                <a:gd name="T69" fmla="*/ 688993689 h 77"/>
                <a:gd name="T70" fmla="*/ 748983373 w 99"/>
                <a:gd name="T71" fmla="*/ 431794231 h 77"/>
                <a:gd name="T72" fmla="*/ 1122996494 w 99"/>
                <a:gd name="T73" fmla="*/ 865797688 h 77"/>
                <a:gd name="T74" fmla="*/ 480086121 w 99"/>
                <a:gd name="T75" fmla="*/ 620386017 h 77"/>
                <a:gd name="T76" fmla="*/ 457055231 w 99"/>
                <a:gd name="T77" fmla="*/ 443492677 h 77"/>
                <a:gd name="T78" fmla="*/ 71254298 w 99"/>
                <a:gd name="T79" fmla="*/ 199855620 h 77"/>
                <a:gd name="T80" fmla="*/ 714254011 w 99"/>
                <a:gd name="T81" fmla="*/ 45993976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77">
                  <a:moveTo>
                    <a:pt x="63" y="0"/>
                  </a:moveTo>
                  <a:lnTo>
                    <a:pt x="10" y="0"/>
                  </a:lnTo>
                  <a:lnTo>
                    <a:pt x="10" y="1"/>
                  </a:lnTo>
                  <a:cubicBezTo>
                    <a:pt x="9" y="6"/>
                    <a:pt x="5" y="14"/>
                    <a:pt x="2" y="16"/>
                  </a:cubicBezTo>
                  <a:lnTo>
                    <a:pt x="0" y="17"/>
                  </a:lnTo>
                  <a:lnTo>
                    <a:pt x="23" y="39"/>
                  </a:lnTo>
                  <a:lnTo>
                    <a:pt x="24" y="39"/>
                  </a:lnTo>
                  <a:cubicBezTo>
                    <a:pt x="25" y="39"/>
                    <a:pt x="32" y="35"/>
                    <a:pt x="37" y="41"/>
                  </a:cubicBezTo>
                  <a:cubicBezTo>
                    <a:pt x="41" y="45"/>
                    <a:pt x="39" y="49"/>
                    <a:pt x="38" y="52"/>
                  </a:cubicBezTo>
                  <a:lnTo>
                    <a:pt x="37" y="54"/>
                  </a:lnTo>
                  <a:lnTo>
                    <a:pt x="38" y="55"/>
                  </a:lnTo>
                  <a:lnTo>
                    <a:pt x="61" y="77"/>
                  </a:lnTo>
                  <a:lnTo>
                    <a:pt x="99" y="77"/>
                  </a:lnTo>
                  <a:lnTo>
                    <a:pt x="99" y="33"/>
                  </a:lnTo>
                  <a:lnTo>
                    <a:pt x="61" y="33"/>
                  </a:lnTo>
                  <a:lnTo>
                    <a:pt x="61" y="63"/>
                  </a:lnTo>
                  <a:lnTo>
                    <a:pt x="81" y="63"/>
                  </a:lnTo>
                  <a:lnTo>
                    <a:pt x="80" y="47"/>
                  </a:lnTo>
                  <a:lnTo>
                    <a:pt x="73" y="47"/>
                  </a:lnTo>
                  <a:cubicBezTo>
                    <a:pt x="73" y="47"/>
                    <a:pt x="73" y="53"/>
                    <a:pt x="73" y="55"/>
                  </a:cubicBezTo>
                  <a:cubicBezTo>
                    <a:pt x="71" y="55"/>
                    <a:pt x="70" y="55"/>
                    <a:pt x="69" y="55"/>
                  </a:cubicBezTo>
                  <a:cubicBezTo>
                    <a:pt x="69" y="53"/>
                    <a:pt x="69" y="44"/>
                    <a:pt x="69" y="41"/>
                  </a:cubicBezTo>
                  <a:cubicBezTo>
                    <a:pt x="72" y="41"/>
                    <a:pt x="87" y="41"/>
                    <a:pt x="90" y="41"/>
                  </a:cubicBezTo>
                  <a:cubicBezTo>
                    <a:pt x="90" y="44"/>
                    <a:pt x="90" y="66"/>
                    <a:pt x="90" y="69"/>
                  </a:cubicBezTo>
                  <a:cubicBezTo>
                    <a:pt x="87" y="69"/>
                    <a:pt x="66" y="69"/>
                    <a:pt x="64" y="69"/>
                  </a:cubicBezTo>
                  <a:cubicBezTo>
                    <a:pt x="63" y="68"/>
                    <a:pt x="48" y="53"/>
                    <a:pt x="47" y="52"/>
                  </a:cubicBezTo>
                  <a:cubicBezTo>
                    <a:pt x="47" y="51"/>
                    <a:pt x="47" y="50"/>
                    <a:pt x="47" y="48"/>
                  </a:cubicBezTo>
                  <a:cubicBezTo>
                    <a:pt x="47" y="44"/>
                    <a:pt x="46" y="38"/>
                    <a:pt x="41" y="34"/>
                  </a:cubicBezTo>
                  <a:cubicBezTo>
                    <a:pt x="36" y="29"/>
                    <a:pt x="28" y="29"/>
                    <a:pt x="25" y="30"/>
                  </a:cubicBezTo>
                  <a:cubicBezTo>
                    <a:pt x="23" y="29"/>
                    <a:pt x="14" y="19"/>
                    <a:pt x="12" y="18"/>
                  </a:cubicBezTo>
                  <a:cubicBezTo>
                    <a:pt x="14" y="16"/>
                    <a:pt x="16" y="12"/>
                    <a:pt x="17" y="8"/>
                  </a:cubicBezTo>
                  <a:cubicBezTo>
                    <a:pt x="20" y="8"/>
                    <a:pt x="53" y="8"/>
                    <a:pt x="56" y="8"/>
                  </a:cubicBezTo>
                  <a:cubicBezTo>
                    <a:pt x="56" y="11"/>
                    <a:pt x="56" y="20"/>
                    <a:pt x="56" y="23"/>
                  </a:cubicBezTo>
                  <a:cubicBezTo>
                    <a:pt x="54" y="23"/>
                    <a:pt x="46" y="23"/>
                    <a:pt x="43" y="23"/>
                  </a:cubicBezTo>
                  <a:cubicBezTo>
                    <a:pt x="43" y="22"/>
                    <a:pt x="43" y="22"/>
                    <a:pt x="43" y="21"/>
                  </a:cubicBezTo>
                  <a:cubicBezTo>
                    <a:pt x="46" y="21"/>
                    <a:pt x="52" y="21"/>
                    <a:pt x="52" y="21"/>
                  </a:cubicBezTo>
                  <a:lnTo>
                    <a:pt x="52" y="13"/>
                  </a:lnTo>
                  <a:lnTo>
                    <a:pt x="37" y="13"/>
                  </a:lnTo>
                  <a:lnTo>
                    <a:pt x="37" y="31"/>
                  </a:lnTo>
                  <a:lnTo>
                    <a:pt x="65" y="31"/>
                  </a:lnTo>
                  <a:lnTo>
                    <a:pt x="65" y="0"/>
                  </a:lnTo>
                  <a:lnTo>
                    <a:pt x="63" y="0"/>
                  </a:lnTo>
                  <a:close/>
                  <a:moveTo>
                    <a:pt x="61" y="4"/>
                  </a:moveTo>
                  <a:cubicBezTo>
                    <a:pt x="61" y="6"/>
                    <a:pt x="61" y="24"/>
                    <a:pt x="61" y="27"/>
                  </a:cubicBezTo>
                  <a:cubicBezTo>
                    <a:pt x="58" y="27"/>
                    <a:pt x="43" y="27"/>
                    <a:pt x="40" y="27"/>
                  </a:cubicBezTo>
                  <a:cubicBezTo>
                    <a:pt x="40" y="25"/>
                    <a:pt x="40" y="19"/>
                    <a:pt x="40" y="17"/>
                  </a:cubicBezTo>
                  <a:cubicBezTo>
                    <a:pt x="42" y="17"/>
                    <a:pt x="46" y="17"/>
                    <a:pt x="48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6" y="18"/>
                    <a:pt x="40" y="18"/>
                    <a:pt x="40" y="18"/>
                  </a:cubicBezTo>
                  <a:lnTo>
                    <a:pt x="40" y="26"/>
                  </a:lnTo>
                  <a:lnTo>
                    <a:pt x="60" y="26"/>
                  </a:lnTo>
                  <a:lnTo>
                    <a:pt x="60" y="5"/>
                  </a:lnTo>
                  <a:lnTo>
                    <a:pt x="14" y="5"/>
                  </a:lnTo>
                  <a:lnTo>
                    <a:pt x="14" y="6"/>
                  </a:lnTo>
                  <a:cubicBezTo>
                    <a:pt x="14" y="9"/>
                    <a:pt x="10" y="15"/>
                    <a:pt x="9" y="17"/>
                  </a:cubicBezTo>
                  <a:lnTo>
                    <a:pt x="8" y="18"/>
                  </a:lnTo>
                  <a:lnTo>
                    <a:pt x="24" y="35"/>
                  </a:lnTo>
                  <a:lnTo>
                    <a:pt x="25" y="33"/>
                  </a:lnTo>
                  <a:cubicBezTo>
                    <a:pt x="26" y="33"/>
                    <a:pt x="34" y="32"/>
                    <a:pt x="39" y="36"/>
                  </a:cubicBezTo>
                  <a:cubicBezTo>
                    <a:pt x="45" y="41"/>
                    <a:pt x="43" y="52"/>
                    <a:pt x="43" y="52"/>
                  </a:cubicBezTo>
                  <a:lnTo>
                    <a:pt x="43" y="53"/>
                  </a:lnTo>
                  <a:lnTo>
                    <a:pt x="63" y="72"/>
                  </a:lnTo>
                  <a:lnTo>
                    <a:pt x="94" y="72"/>
                  </a:lnTo>
                  <a:lnTo>
                    <a:pt x="94" y="38"/>
                  </a:lnTo>
                  <a:lnTo>
                    <a:pt x="65" y="38"/>
                  </a:lnTo>
                  <a:lnTo>
                    <a:pt x="65" y="59"/>
                  </a:lnTo>
                  <a:lnTo>
                    <a:pt x="76" y="59"/>
                  </a:lnTo>
                  <a:cubicBezTo>
                    <a:pt x="76" y="59"/>
                    <a:pt x="76" y="53"/>
                    <a:pt x="76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3"/>
                    <a:pt x="77" y="57"/>
                    <a:pt x="77" y="59"/>
                  </a:cubicBezTo>
                  <a:cubicBezTo>
                    <a:pt x="75" y="59"/>
                    <a:pt x="66" y="59"/>
                    <a:pt x="64" y="59"/>
                  </a:cubicBezTo>
                  <a:cubicBezTo>
                    <a:pt x="64" y="56"/>
                    <a:pt x="64" y="39"/>
                    <a:pt x="64" y="37"/>
                  </a:cubicBezTo>
                  <a:cubicBezTo>
                    <a:pt x="67" y="37"/>
                    <a:pt x="93" y="37"/>
                    <a:pt x="96" y="37"/>
                  </a:cubicBezTo>
                  <a:cubicBezTo>
                    <a:pt x="96" y="40"/>
                    <a:pt x="96" y="71"/>
                    <a:pt x="96" y="74"/>
                  </a:cubicBezTo>
                  <a:cubicBezTo>
                    <a:pt x="93" y="74"/>
                    <a:pt x="64" y="74"/>
                    <a:pt x="63" y="74"/>
                  </a:cubicBezTo>
                  <a:cubicBezTo>
                    <a:pt x="62" y="73"/>
                    <a:pt x="43" y="55"/>
                    <a:pt x="41" y="53"/>
                  </a:cubicBezTo>
                  <a:cubicBezTo>
                    <a:pt x="42" y="52"/>
                    <a:pt x="43" y="49"/>
                    <a:pt x="43" y="46"/>
                  </a:cubicBezTo>
                  <a:cubicBezTo>
                    <a:pt x="43" y="44"/>
                    <a:pt x="42" y="41"/>
                    <a:pt x="39" y="38"/>
                  </a:cubicBezTo>
                  <a:cubicBezTo>
                    <a:pt x="34" y="33"/>
                    <a:pt x="28" y="34"/>
                    <a:pt x="24" y="35"/>
                  </a:cubicBezTo>
                  <a:cubicBezTo>
                    <a:pt x="23" y="34"/>
                    <a:pt x="8" y="19"/>
                    <a:pt x="6" y="17"/>
                  </a:cubicBezTo>
                  <a:cubicBezTo>
                    <a:pt x="9" y="14"/>
                    <a:pt x="12" y="7"/>
                    <a:pt x="13" y="4"/>
                  </a:cubicBezTo>
                  <a:cubicBezTo>
                    <a:pt x="15" y="4"/>
                    <a:pt x="58" y="4"/>
                    <a:pt x="61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Freeform 5"/>
            <p:cNvSpPr>
              <a:spLocks noEditPoints="1"/>
            </p:cNvSpPr>
            <p:nvPr/>
          </p:nvSpPr>
          <p:spPr bwMode="auto">
            <a:xfrm>
              <a:off x="0" y="488"/>
              <a:ext cx="402" cy="397"/>
            </a:xfrm>
            <a:custGeom>
              <a:avLst/>
              <a:gdLst>
                <a:gd name="T0" fmla="*/ 0 w 79"/>
                <a:gd name="T1" fmla="*/ 0 h 78"/>
                <a:gd name="T2" fmla="*/ 139327557 w 79"/>
                <a:gd name="T3" fmla="*/ 618784564 h 78"/>
                <a:gd name="T4" fmla="*/ 279177551 w 79"/>
                <a:gd name="T5" fmla="*/ 875474213 h 78"/>
                <a:gd name="T6" fmla="*/ 617732857 w 79"/>
                <a:gd name="T7" fmla="*/ 910157054 h 78"/>
                <a:gd name="T8" fmla="*/ 802895594 w 79"/>
                <a:gd name="T9" fmla="*/ 864243434 h 78"/>
                <a:gd name="T10" fmla="*/ 919773583 w 79"/>
                <a:gd name="T11" fmla="*/ 676034972 h 78"/>
                <a:gd name="T12" fmla="*/ 802895594 w 79"/>
                <a:gd name="T13" fmla="*/ 396760451 h 78"/>
                <a:gd name="T14" fmla="*/ 441474344 w 79"/>
                <a:gd name="T15" fmla="*/ 256689522 h 78"/>
                <a:gd name="T16" fmla="*/ 663584631 w 79"/>
                <a:gd name="T17" fmla="*/ 570647011 h 78"/>
                <a:gd name="T18" fmla="*/ 546687143 w 79"/>
                <a:gd name="T19" fmla="*/ 479147316 h 78"/>
                <a:gd name="T20" fmla="*/ 686447933 w 79"/>
                <a:gd name="T21" fmla="*/ 362077635 h 78"/>
                <a:gd name="T22" fmla="*/ 814649982 w 79"/>
                <a:gd name="T23" fmla="*/ 490466697 h 78"/>
                <a:gd name="T24" fmla="*/ 697768579 w 79"/>
                <a:gd name="T25" fmla="*/ 570647011 h 78"/>
                <a:gd name="T26" fmla="*/ 558355753 w 79"/>
                <a:gd name="T27" fmla="*/ 758855473 h 78"/>
                <a:gd name="T28" fmla="*/ 350203119 w 79"/>
                <a:gd name="T29" fmla="*/ 687699931 h 78"/>
                <a:gd name="T30" fmla="*/ 244540488 w 79"/>
                <a:gd name="T31" fmla="*/ 758855473 h 78"/>
                <a:gd name="T32" fmla="*/ 105229530 w 79"/>
                <a:gd name="T33" fmla="*/ 513396603 h 78"/>
                <a:gd name="T34" fmla="*/ 279177551 w 79"/>
                <a:gd name="T35" fmla="*/ 105387961 h 78"/>
                <a:gd name="T36" fmla="*/ 256294235 w 79"/>
                <a:gd name="T37" fmla="*/ 302620676 h 78"/>
                <a:gd name="T38" fmla="*/ 151082083 w 79"/>
                <a:gd name="T39" fmla="*/ 222457774 h 78"/>
                <a:gd name="T40" fmla="*/ 372653333 w 79"/>
                <a:gd name="T41" fmla="*/ 408008642 h 78"/>
                <a:gd name="T42" fmla="*/ 361421250 w 79"/>
                <a:gd name="T43" fmla="*/ 0 h 78"/>
                <a:gd name="T44" fmla="*/ 338554630 w 79"/>
                <a:gd name="T45" fmla="*/ 362077635 h 78"/>
                <a:gd name="T46" fmla="*/ 185268666 w 79"/>
                <a:gd name="T47" fmla="*/ 256689522 h 78"/>
                <a:gd name="T48" fmla="*/ 210356545 w 79"/>
                <a:gd name="T49" fmla="*/ 350846831 h 78"/>
                <a:gd name="T50" fmla="*/ 325030129 w 79"/>
                <a:gd name="T51" fmla="*/ 57161785 h 78"/>
                <a:gd name="T52" fmla="*/ 71025569 w 79"/>
                <a:gd name="T53" fmla="*/ 559310198 h 78"/>
                <a:gd name="T54" fmla="*/ 210356545 w 79"/>
                <a:gd name="T55" fmla="*/ 793087246 h 78"/>
                <a:gd name="T56" fmla="*/ 395621766 w 79"/>
                <a:gd name="T57" fmla="*/ 735926107 h 78"/>
                <a:gd name="T58" fmla="*/ 418505886 w 79"/>
                <a:gd name="T59" fmla="*/ 793087246 h 78"/>
                <a:gd name="T60" fmla="*/ 500834697 w 79"/>
                <a:gd name="T61" fmla="*/ 735926107 h 78"/>
                <a:gd name="T62" fmla="*/ 512503327 w 79"/>
                <a:gd name="T63" fmla="*/ 804769093 h 78"/>
                <a:gd name="T64" fmla="*/ 745825013 w 79"/>
                <a:gd name="T65" fmla="*/ 618784564 h 78"/>
                <a:gd name="T66" fmla="*/ 848748014 w 79"/>
                <a:gd name="T67" fmla="*/ 442257929 h 78"/>
                <a:gd name="T68" fmla="*/ 720652567 w 79"/>
                <a:gd name="T69" fmla="*/ 313939925 h 78"/>
                <a:gd name="T70" fmla="*/ 500834697 w 79"/>
                <a:gd name="T71" fmla="*/ 513396603 h 78"/>
                <a:gd name="T72" fmla="*/ 617732857 w 79"/>
                <a:gd name="T73" fmla="*/ 536397699 h 78"/>
                <a:gd name="T74" fmla="*/ 478316092 w 79"/>
                <a:gd name="T75" fmla="*/ 302620676 h 78"/>
                <a:gd name="T76" fmla="*/ 757043688 w 79"/>
                <a:gd name="T77" fmla="*/ 431009738 h 78"/>
                <a:gd name="T78" fmla="*/ 873937884 w 79"/>
                <a:gd name="T79" fmla="*/ 630554881 h 78"/>
                <a:gd name="T80" fmla="*/ 757043688 w 79"/>
                <a:gd name="T81" fmla="*/ 827336528 h 78"/>
                <a:gd name="T82" fmla="*/ 581324206 w 79"/>
                <a:gd name="T83" fmla="*/ 875474213 h 78"/>
                <a:gd name="T84" fmla="*/ 313361366 w 79"/>
                <a:gd name="T85" fmla="*/ 827336528 h 78"/>
                <a:gd name="T86" fmla="*/ 173948026 w 79"/>
                <a:gd name="T87" fmla="*/ 570647011 h 78"/>
                <a:gd name="T88" fmla="*/ 45852578 w 79"/>
                <a:gd name="T89" fmla="*/ 4593100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" h="78">
                  <a:moveTo>
                    <a:pt x="31" y="0"/>
                  </a:moveTo>
                  <a:lnTo>
                    <a:pt x="0" y="0"/>
                  </a:lnTo>
                  <a:lnTo>
                    <a:pt x="0" y="53"/>
                  </a:lnTo>
                  <a:cubicBezTo>
                    <a:pt x="0" y="53"/>
                    <a:pt x="9" y="53"/>
                    <a:pt x="12" y="53"/>
                  </a:cubicBezTo>
                  <a:cubicBezTo>
                    <a:pt x="12" y="56"/>
                    <a:pt x="12" y="75"/>
                    <a:pt x="12" y="75"/>
                  </a:cubicBezTo>
                  <a:cubicBezTo>
                    <a:pt x="12" y="75"/>
                    <a:pt x="21" y="75"/>
                    <a:pt x="24" y="75"/>
                  </a:cubicBezTo>
                  <a:cubicBezTo>
                    <a:pt x="24" y="75"/>
                    <a:pt x="24" y="78"/>
                    <a:pt x="24" y="78"/>
                  </a:cubicBezTo>
                  <a:lnTo>
                    <a:pt x="53" y="78"/>
                  </a:lnTo>
                  <a:cubicBezTo>
                    <a:pt x="53" y="78"/>
                    <a:pt x="53" y="75"/>
                    <a:pt x="53" y="74"/>
                  </a:cubicBezTo>
                  <a:cubicBezTo>
                    <a:pt x="56" y="74"/>
                    <a:pt x="69" y="74"/>
                    <a:pt x="69" y="74"/>
                  </a:cubicBezTo>
                  <a:cubicBezTo>
                    <a:pt x="69" y="74"/>
                    <a:pt x="69" y="61"/>
                    <a:pt x="69" y="58"/>
                  </a:cubicBezTo>
                  <a:cubicBezTo>
                    <a:pt x="71" y="58"/>
                    <a:pt x="79" y="58"/>
                    <a:pt x="79" y="58"/>
                  </a:cubicBezTo>
                  <a:lnTo>
                    <a:pt x="79" y="34"/>
                  </a:lnTo>
                  <a:cubicBezTo>
                    <a:pt x="79" y="34"/>
                    <a:pt x="71" y="34"/>
                    <a:pt x="69" y="34"/>
                  </a:cubicBezTo>
                  <a:cubicBezTo>
                    <a:pt x="69" y="31"/>
                    <a:pt x="69" y="22"/>
                    <a:pt x="69" y="22"/>
                  </a:cubicBezTo>
                  <a:lnTo>
                    <a:pt x="38" y="22"/>
                  </a:lnTo>
                  <a:lnTo>
                    <a:pt x="38" y="49"/>
                  </a:lnTo>
                  <a:lnTo>
                    <a:pt x="57" y="49"/>
                  </a:lnTo>
                  <a:lnTo>
                    <a:pt x="57" y="41"/>
                  </a:lnTo>
                  <a:cubicBezTo>
                    <a:pt x="57" y="41"/>
                    <a:pt x="49" y="41"/>
                    <a:pt x="47" y="41"/>
                  </a:cubicBezTo>
                  <a:cubicBezTo>
                    <a:pt x="47" y="39"/>
                    <a:pt x="47" y="33"/>
                    <a:pt x="47" y="31"/>
                  </a:cubicBezTo>
                  <a:cubicBezTo>
                    <a:pt x="49" y="31"/>
                    <a:pt x="56" y="31"/>
                    <a:pt x="59" y="31"/>
                  </a:cubicBezTo>
                  <a:cubicBezTo>
                    <a:pt x="59" y="33"/>
                    <a:pt x="59" y="42"/>
                    <a:pt x="59" y="42"/>
                  </a:cubicBezTo>
                  <a:cubicBezTo>
                    <a:pt x="59" y="42"/>
                    <a:pt x="67" y="42"/>
                    <a:pt x="70" y="42"/>
                  </a:cubicBezTo>
                  <a:cubicBezTo>
                    <a:pt x="70" y="44"/>
                    <a:pt x="70" y="47"/>
                    <a:pt x="70" y="49"/>
                  </a:cubicBezTo>
                  <a:cubicBezTo>
                    <a:pt x="67" y="49"/>
                    <a:pt x="60" y="49"/>
                    <a:pt x="60" y="49"/>
                  </a:cubicBezTo>
                  <a:cubicBezTo>
                    <a:pt x="60" y="49"/>
                    <a:pt x="60" y="63"/>
                    <a:pt x="60" y="65"/>
                  </a:cubicBezTo>
                  <a:cubicBezTo>
                    <a:pt x="58" y="65"/>
                    <a:pt x="50" y="65"/>
                    <a:pt x="48" y="65"/>
                  </a:cubicBezTo>
                  <a:cubicBezTo>
                    <a:pt x="48" y="64"/>
                    <a:pt x="48" y="59"/>
                    <a:pt x="48" y="59"/>
                  </a:cubicBezTo>
                  <a:lnTo>
                    <a:pt x="30" y="59"/>
                  </a:lnTo>
                  <a:cubicBezTo>
                    <a:pt x="30" y="59"/>
                    <a:pt x="30" y="63"/>
                    <a:pt x="30" y="65"/>
                  </a:cubicBezTo>
                  <a:cubicBezTo>
                    <a:pt x="28" y="65"/>
                    <a:pt x="23" y="65"/>
                    <a:pt x="21" y="65"/>
                  </a:cubicBezTo>
                  <a:cubicBezTo>
                    <a:pt x="21" y="62"/>
                    <a:pt x="21" y="44"/>
                    <a:pt x="21" y="44"/>
                  </a:cubicBezTo>
                  <a:cubicBezTo>
                    <a:pt x="21" y="44"/>
                    <a:pt x="12" y="44"/>
                    <a:pt x="9" y="44"/>
                  </a:cubicBezTo>
                  <a:cubicBezTo>
                    <a:pt x="9" y="41"/>
                    <a:pt x="9" y="12"/>
                    <a:pt x="9" y="9"/>
                  </a:cubicBezTo>
                  <a:cubicBezTo>
                    <a:pt x="12" y="9"/>
                    <a:pt x="22" y="9"/>
                    <a:pt x="24" y="9"/>
                  </a:cubicBezTo>
                  <a:cubicBezTo>
                    <a:pt x="24" y="11"/>
                    <a:pt x="24" y="24"/>
                    <a:pt x="24" y="26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2" y="24"/>
                    <a:pt x="22" y="19"/>
                    <a:pt x="22" y="19"/>
                  </a:cubicBezTo>
                  <a:lnTo>
                    <a:pt x="13" y="19"/>
                  </a:lnTo>
                  <a:lnTo>
                    <a:pt x="13" y="35"/>
                  </a:lnTo>
                  <a:lnTo>
                    <a:pt x="32" y="35"/>
                  </a:lnTo>
                  <a:lnTo>
                    <a:pt x="32" y="0"/>
                  </a:lnTo>
                  <a:lnTo>
                    <a:pt x="31" y="0"/>
                  </a:lnTo>
                  <a:close/>
                  <a:moveTo>
                    <a:pt x="29" y="4"/>
                  </a:moveTo>
                  <a:cubicBezTo>
                    <a:pt x="29" y="7"/>
                    <a:pt x="29" y="29"/>
                    <a:pt x="29" y="31"/>
                  </a:cubicBezTo>
                  <a:cubicBezTo>
                    <a:pt x="26" y="31"/>
                    <a:pt x="18" y="31"/>
                    <a:pt x="16" y="31"/>
                  </a:cubicBezTo>
                  <a:cubicBezTo>
                    <a:pt x="16" y="29"/>
                    <a:pt x="16" y="24"/>
                    <a:pt x="16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8" y="24"/>
                    <a:pt x="18" y="30"/>
                    <a:pt x="18" y="30"/>
                  </a:cubicBezTo>
                  <a:lnTo>
                    <a:pt x="28" y="30"/>
                  </a:lnTo>
                  <a:lnTo>
                    <a:pt x="28" y="5"/>
                  </a:lnTo>
                  <a:lnTo>
                    <a:pt x="6" y="5"/>
                  </a:lnTo>
                  <a:lnTo>
                    <a:pt x="6" y="48"/>
                  </a:lnTo>
                  <a:cubicBezTo>
                    <a:pt x="6" y="48"/>
                    <a:pt x="15" y="48"/>
                    <a:pt x="18" y="48"/>
                  </a:cubicBezTo>
                  <a:cubicBezTo>
                    <a:pt x="18" y="50"/>
                    <a:pt x="18" y="68"/>
                    <a:pt x="18" y="68"/>
                  </a:cubicBezTo>
                  <a:lnTo>
                    <a:pt x="34" y="68"/>
                  </a:lnTo>
                  <a:cubicBezTo>
                    <a:pt x="34" y="68"/>
                    <a:pt x="34" y="65"/>
                    <a:pt x="34" y="63"/>
                  </a:cubicBezTo>
                  <a:cubicBezTo>
                    <a:pt x="34" y="63"/>
                    <a:pt x="35" y="63"/>
                    <a:pt x="36" y="63"/>
                  </a:cubicBezTo>
                  <a:cubicBezTo>
                    <a:pt x="36" y="65"/>
                    <a:pt x="36" y="68"/>
                    <a:pt x="36" y="68"/>
                  </a:cubicBezTo>
                  <a:lnTo>
                    <a:pt x="43" y="68"/>
                  </a:lnTo>
                  <a:cubicBezTo>
                    <a:pt x="43" y="68"/>
                    <a:pt x="43" y="65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ubicBezTo>
                    <a:pt x="44" y="65"/>
                    <a:pt x="44" y="69"/>
                    <a:pt x="44" y="69"/>
                  </a:cubicBezTo>
                  <a:lnTo>
                    <a:pt x="64" y="69"/>
                  </a:lnTo>
                  <a:cubicBezTo>
                    <a:pt x="64" y="69"/>
                    <a:pt x="64" y="55"/>
                    <a:pt x="64" y="53"/>
                  </a:cubicBezTo>
                  <a:cubicBezTo>
                    <a:pt x="66" y="53"/>
                    <a:pt x="73" y="53"/>
                    <a:pt x="73" y="53"/>
                  </a:cubicBezTo>
                  <a:lnTo>
                    <a:pt x="73" y="38"/>
                  </a:lnTo>
                  <a:cubicBezTo>
                    <a:pt x="73" y="38"/>
                    <a:pt x="65" y="38"/>
                    <a:pt x="62" y="38"/>
                  </a:cubicBezTo>
                  <a:cubicBezTo>
                    <a:pt x="62" y="36"/>
                    <a:pt x="62" y="27"/>
                    <a:pt x="62" y="27"/>
                  </a:cubicBezTo>
                  <a:lnTo>
                    <a:pt x="43" y="27"/>
                  </a:lnTo>
                  <a:lnTo>
                    <a:pt x="43" y="44"/>
                  </a:lnTo>
                  <a:cubicBezTo>
                    <a:pt x="43" y="44"/>
                    <a:pt x="51" y="44"/>
                    <a:pt x="53" y="44"/>
                  </a:cubicBezTo>
                  <a:cubicBezTo>
                    <a:pt x="53" y="45"/>
                    <a:pt x="53" y="45"/>
                    <a:pt x="53" y="46"/>
                  </a:cubicBezTo>
                  <a:cubicBezTo>
                    <a:pt x="51" y="46"/>
                    <a:pt x="44" y="46"/>
                    <a:pt x="41" y="46"/>
                  </a:cubicBezTo>
                  <a:cubicBezTo>
                    <a:pt x="41" y="43"/>
                    <a:pt x="41" y="29"/>
                    <a:pt x="41" y="26"/>
                  </a:cubicBezTo>
                  <a:cubicBezTo>
                    <a:pt x="44" y="26"/>
                    <a:pt x="62" y="26"/>
                    <a:pt x="65" y="26"/>
                  </a:cubicBezTo>
                  <a:cubicBezTo>
                    <a:pt x="65" y="28"/>
                    <a:pt x="65" y="37"/>
                    <a:pt x="65" y="37"/>
                  </a:cubicBezTo>
                  <a:cubicBezTo>
                    <a:pt x="65" y="37"/>
                    <a:pt x="73" y="37"/>
                    <a:pt x="75" y="37"/>
                  </a:cubicBezTo>
                  <a:cubicBezTo>
                    <a:pt x="75" y="40"/>
                    <a:pt x="75" y="52"/>
                    <a:pt x="75" y="54"/>
                  </a:cubicBezTo>
                  <a:cubicBezTo>
                    <a:pt x="73" y="54"/>
                    <a:pt x="65" y="54"/>
                    <a:pt x="65" y="54"/>
                  </a:cubicBezTo>
                  <a:cubicBezTo>
                    <a:pt x="65" y="54"/>
                    <a:pt x="65" y="68"/>
                    <a:pt x="65" y="71"/>
                  </a:cubicBezTo>
                  <a:cubicBezTo>
                    <a:pt x="63" y="71"/>
                    <a:pt x="50" y="71"/>
                    <a:pt x="50" y="71"/>
                  </a:cubicBezTo>
                  <a:cubicBezTo>
                    <a:pt x="50" y="71"/>
                    <a:pt x="50" y="74"/>
                    <a:pt x="50" y="75"/>
                  </a:cubicBezTo>
                  <a:cubicBezTo>
                    <a:pt x="47" y="75"/>
                    <a:pt x="30" y="75"/>
                    <a:pt x="27" y="75"/>
                  </a:cubicBezTo>
                  <a:cubicBezTo>
                    <a:pt x="27" y="74"/>
                    <a:pt x="27" y="71"/>
                    <a:pt x="27" y="71"/>
                  </a:cubicBezTo>
                  <a:cubicBezTo>
                    <a:pt x="27" y="71"/>
                    <a:pt x="18" y="71"/>
                    <a:pt x="15" y="71"/>
                  </a:cubicBezTo>
                  <a:cubicBezTo>
                    <a:pt x="15" y="68"/>
                    <a:pt x="15" y="49"/>
                    <a:pt x="15" y="49"/>
                  </a:cubicBezTo>
                  <a:cubicBezTo>
                    <a:pt x="15" y="49"/>
                    <a:pt x="6" y="49"/>
                    <a:pt x="4" y="49"/>
                  </a:cubicBezTo>
                  <a:cubicBezTo>
                    <a:pt x="4" y="46"/>
                    <a:pt x="4" y="7"/>
                    <a:pt x="4" y="4"/>
                  </a:cubicBezTo>
                  <a:cubicBezTo>
                    <a:pt x="6" y="4"/>
                    <a:pt x="26" y="4"/>
                    <a:pt x="29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Freeform 6"/>
            <p:cNvSpPr>
              <a:spLocks noEditPoints="1"/>
            </p:cNvSpPr>
            <p:nvPr/>
          </p:nvSpPr>
          <p:spPr bwMode="auto">
            <a:xfrm>
              <a:off x="11" y="96"/>
              <a:ext cx="395" cy="499"/>
            </a:xfrm>
            <a:custGeom>
              <a:avLst/>
              <a:gdLst>
                <a:gd name="T0" fmla="*/ 10844381 w 78"/>
                <a:gd name="T1" fmla="*/ 117499072 h 98"/>
                <a:gd name="T2" fmla="*/ 0 w 78"/>
                <a:gd name="T3" fmla="*/ 750028916 h 98"/>
                <a:gd name="T4" fmla="*/ 333022515 w 78"/>
                <a:gd name="T5" fmla="*/ 421162971 h 98"/>
                <a:gd name="T6" fmla="*/ 144424989 w 78"/>
                <a:gd name="T7" fmla="*/ 598286091 h 98"/>
                <a:gd name="T8" fmla="*/ 232230851 w 78"/>
                <a:gd name="T9" fmla="*/ 503774137 h 98"/>
                <a:gd name="T10" fmla="*/ 253936101 w 78"/>
                <a:gd name="T11" fmla="*/ 655606486 h 98"/>
                <a:gd name="T12" fmla="*/ 89947283 w 78"/>
                <a:gd name="T13" fmla="*/ 200195663 h 98"/>
                <a:gd name="T14" fmla="*/ 333022515 w 78"/>
                <a:gd name="T15" fmla="*/ 280592028 h 98"/>
                <a:gd name="T16" fmla="*/ 376755188 w 78"/>
                <a:gd name="T17" fmla="*/ 480804444 h 98"/>
                <a:gd name="T18" fmla="*/ 764271898 w 78"/>
                <a:gd name="T19" fmla="*/ 750028916 h 98"/>
                <a:gd name="T20" fmla="*/ 455502266 w 78"/>
                <a:gd name="T21" fmla="*/ 1042436154 h 98"/>
                <a:gd name="T22" fmla="*/ 611210988 w 78"/>
                <a:gd name="T23" fmla="*/ 796178080 h 98"/>
                <a:gd name="T24" fmla="*/ 521180177 w 78"/>
                <a:gd name="T25" fmla="*/ 844540743 h 98"/>
                <a:gd name="T26" fmla="*/ 698577498 w 78"/>
                <a:gd name="T27" fmla="*/ 936211972 h 98"/>
                <a:gd name="T28" fmla="*/ 365911476 w 78"/>
                <a:gd name="T29" fmla="*/ 703986705 h 98"/>
                <a:gd name="T30" fmla="*/ 865047068 w 78"/>
                <a:gd name="T31" fmla="*/ 1148120015 h 98"/>
                <a:gd name="T32" fmla="*/ 598225186 w 78"/>
                <a:gd name="T33" fmla="*/ 421162971 h 98"/>
                <a:gd name="T34" fmla="*/ 444657891 w 78"/>
                <a:gd name="T35" fmla="*/ 421162971 h 98"/>
                <a:gd name="T36" fmla="*/ 433814179 w 78"/>
                <a:gd name="T37" fmla="*/ 269331268 h 98"/>
                <a:gd name="T38" fmla="*/ 188597525 w 78"/>
                <a:gd name="T39" fmla="*/ 0 h 98"/>
                <a:gd name="T40" fmla="*/ 188597525 w 78"/>
                <a:gd name="T41" fmla="*/ 57409120 h 98"/>
                <a:gd name="T42" fmla="*/ 376755188 w 78"/>
                <a:gd name="T43" fmla="*/ 340681175 h 98"/>
                <a:gd name="T44" fmla="*/ 586957973 w 78"/>
                <a:gd name="T45" fmla="*/ 469440981 h 98"/>
                <a:gd name="T46" fmla="*/ 821396742 w 78"/>
                <a:gd name="T47" fmla="*/ 1113334313 h 98"/>
                <a:gd name="T48" fmla="*/ 398783280 w 78"/>
                <a:gd name="T49" fmla="*/ 738319855 h 98"/>
                <a:gd name="T50" fmla="*/ 654844308 w 78"/>
                <a:gd name="T51" fmla="*/ 901861138 h 98"/>
                <a:gd name="T52" fmla="*/ 565336351 w 78"/>
                <a:gd name="T53" fmla="*/ 878891445 h 98"/>
                <a:gd name="T54" fmla="*/ 654844308 w 78"/>
                <a:gd name="T55" fmla="*/ 761392373 h 98"/>
                <a:gd name="T56" fmla="*/ 420405539 w 78"/>
                <a:gd name="T57" fmla="*/ 1090799621 h 98"/>
                <a:gd name="T58" fmla="*/ 799285660 w 78"/>
                <a:gd name="T59" fmla="*/ 727042476 h 98"/>
                <a:gd name="T60" fmla="*/ 576097103 w 78"/>
                <a:gd name="T61" fmla="*/ 503774137 h 98"/>
                <a:gd name="T62" fmla="*/ 365911476 w 78"/>
                <a:gd name="T63" fmla="*/ 292317866 h 98"/>
                <a:gd name="T64" fmla="*/ 365911476 w 78"/>
                <a:gd name="T65" fmla="*/ 269331268 h 98"/>
                <a:gd name="T66" fmla="*/ 188597525 w 78"/>
                <a:gd name="T67" fmla="*/ 105683836 h 98"/>
                <a:gd name="T68" fmla="*/ 43649688 w 78"/>
                <a:gd name="T69" fmla="*/ 163544709 h 98"/>
                <a:gd name="T70" fmla="*/ 288949326 w 78"/>
                <a:gd name="T71" fmla="*/ 690391389 h 98"/>
                <a:gd name="T72" fmla="*/ 199441906 w 78"/>
                <a:gd name="T73" fmla="*/ 457728474 h 98"/>
                <a:gd name="T74" fmla="*/ 177313950 w 78"/>
                <a:gd name="T75" fmla="*/ 561197514 h 98"/>
                <a:gd name="T76" fmla="*/ 300133706 w 78"/>
                <a:gd name="T77" fmla="*/ 457728474 h 98"/>
                <a:gd name="T78" fmla="*/ 32888961 w 78"/>
                <a:gd name="T79" fmla="*/ 703986705 h 98"/>
                <a:gd name="T80" fmla="*/ 188597525 w 78"/>
                <a:gd name="T81" fmla="*/ 57409120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8">
                  <a:moveTo>
                    <a:pt x="16" y="2"/>
                  </a:moveTo>
                  <a:cubicBezTo>
                    <a:pt x="14" y="5"/>
                    <a:pt x="6" y="8"/>
                    <a:pt x="1" y="10"/>
                  </a:cubicBezTo>
                  <a:lnTo>
                    <a:pt x="0" y="10"/>
                  </a:lnTo>
                  <a:lnTo>
                    <a:pt x="0" y="64"/>
                  </a:lnTo>
                  <a:lnTo>
                    <a:pt x="30" y="64"/>
                  </a:lnTo>
                  <a:lnTo>
                    <a:pt x="30" y="36"/>
                  </a:lnTo>
                  <a:lnTo>
                    <a:pt x="13" y="36"/>
                  </a:lnTo>
                  <a:lnTo>
                    <a:pt x="13" y="51"/>
                  </a:lnTo>
                  <a:lnTo>
                    <a:pt x="21" y="51"/>
                  </a:lnTo>
                  <a:cubicBezTo>
                    <a:pt x="21" y="51"/>
                    <a:pt x="21" y="45"/>
                    <a:pt x="21" y="43"/>
                  </a:cubicBezTo>
                  <a:cubicBezTo>
                    <a:pt x="22" y="43"/>
                    <a:pt x="22" y="43"/>
                    <a:pt x="23" y="43"/>
                  </a:cubicBezTo>
                  <a:cubicBezTo>
                    <a:pt x="23" y="45"/>
                    <a:pt x="23" y="53"/>
                    <a:pt x="23" y="56"/>
                  </a:cubicBezTo>
                  <a:cubicBezTo>
                    <a:pt x="20" y="56"/>
                    <a:pt x="10" y="56"/>
                    <a:pt x="8" y="56"/>
                  </a:cubicBezTo>
                  <a:cubicBezTo>
                    <a:pt x="8" y="53"/>
                    <a:pt x="8" y="19"/>
                    <a:pt x="8" y="17"/>
                  </a:cubicBezTo>
                  <a:cubicBezTo>
                    <a:pt x="11" y="16"/>
                    <a:pt x="16" y="13"/>
                    <a:pt x="18" y="12"/>
                  </a:cubicBezTo>
                  <a:cubicBezTo>
                    <a:pt x="19" y="14"/>
                    <a:pt x="29" y="23"/>
                    <a:pt x="30" y="24"/>
                  </a:cubicBezTo>
                  <a:cubicBezTo>
                    <a:pt x="30" y="25"/>
                    <a:pt x="29" y="27"/>
                    <a:pt x="29" y="28"/>
                  </a:cubicBezTo>
                  <a:cubicBezTo>
                    <a:pt x="29" y="32"/>
                    <a:pt x="31" y="37"/>
                    <a:pt x="34" y="41"/>
                  </a:cubicBezTo>
                  <a:cubicBezTo>
                    <a:pt x="39" y="47"/>
                    <a:pt x="49" y="47"/>
                    <a:pt x="52" y="46"/>
                  </a:cubicBezTo>
                  <a:cubicBezTo>
                    <a:pt x="53" y="47"/>
                    <a:pt x="68" y="63"/>
                    <a:pt x="69" y="64"/>
                  </a:cubicBezTo>
                  <a:cubicBezTo>
                    <a:pt x="69" y="65"/>
                    <a:pt x="69" y="86"/>
                    <a:pt x="69" y="89"/>
                  </a:cubicBezTo>
                  <a:cubicBezTo>
                    <a:pt x="66" y="89"/>
                    <a:pt x="44" y="89"/>
                    <a:pt x="41" y="89"/>
                  </a:cubicBezTo>
                  <a:cubicBezTo>
                    <a:pt x="41" y="87"/>
                    <a:pt x="41" y="71"/>
                    <a:pt x="41" y="68"/>
                  </a:cubicBezTo>
                  <a:cubicBezTo>
                    <a:pt x="44" y="68"/>
                    <a:pt x="53" y="68"/>
                    <a:pt x="55" y="68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3" y="72"/>
                    <a:pt x="47" y="72"/>
                    <a:pt x="47" y="72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60"/>
                  </a:lnTo>
                  <a:lnTo>
                    <a:pt x="33" y="60"/>
                  </a:lnTo>
                  <a:lnTo>
                    <a:pt x="33" y="98"/>
                  </a:lnTo>
                  <a:lnTo>
                    <a:pt x="78" y="98"/>
                  </a:lnTo>
                  <a:lnTo>
                    <a:pt x="78" y="61"/>
                  </a:lnTo>
                  <a:lnTo>
                    <a:pt x="54" y="36"/>
                  </a:lnTo>
                  <a:lnTo>
                    <a:pt x="52" y="37"/>
                  </a:lnTo>
                  <a:cubicBezTo>
                    <a:pt x="49" y="39"/>
                    <a:pt x="45" y="41"/>
                    <a:pt x="40" y="36"/>
                  </a:cubicBezTo>
                  <a:cubicBezTo>
                    <a:pt x="35" y="31"/>
                    <a:pt x="39" y="24"/>
                    <a:pt x="39" y="24"/>
                  </a:cubicBezTo>
                  <a:lnTo>
                    <a:pt x="39" y="23"/>
                  </a:lnTo>
                  <a:lnTo>
                    <a:pt x="38" y="22"/>
                  </a:lnTo>
                  <a:lnTo>
                    <a:pt x="17" y="0"/>
                  </a:lnTo>
                  <a:lnTo>
                    <a:pt x="16" y="2"/>
                  </a:lnTo>
                  <a:close/>
                  <a:moveTo>
                    <a:pt x="17" y="5"/>
                  </a:moveTo>
                  <a:cubicBezTo>
                    <a:pt x="19" y="8"/>
                    <a:pt x="34" y="22"/>
                    <a:pt x="35" y="24"/>
                  </a:cubicBezTo>
                  <a:cubicBezTo>
                    <a:pt x="35" y="25"/>
                    <a:pt x="34" y="27"/>
                    <a:pt x="34" y="29"/>
                  </a:cubicBezTo>
                  <a:cubicBezTo>
                    <a:pt x="34" y="32"/>
                    <a:pt x="35" y="36"/>
                    <a:pt x="38" y="39"/>
                  </a:cubicBezTo>
                  <a:cubicBezTo>
                    <a:pt x="44" y="45"/>
                    <a:pt x="50" y="42"/>
                    <a:pt x="53" y="40"/>
                  </a:cubicBezTo>
                  <a:cubicBezTo>
                    <a:pt x="55" y="42"/>
                    <a:pt x="73" y="61"/>
                    <a:pt x="74" y="62"/>
                  </a:cubicBezTo>
                  <a:cubicBezTo>
                    <a:pt x="74" y="63"/>
                    <a:pt x="74" y="92"/>
                    <a:pt x="74" y="95"/>
                  </a:cubicBezTo>
                  <a:cubicBezTo>
                    <a:pt x="71" y="95"/>
                    <a:pt x="39" y="95"/>
                    <a:pt x="36" y="95"/>
                  </a:cubicBezTo>
                  <a:cubicBezTo>
                    <a:pt x="36" y="92"/>
                    <a:pt x="36" y="66"/>
                    <a:pt x="36" y="63"/>
                  </a:cubicBezTo>
                  <a:cubicBezTo>
                    <a:pt x="39" y="63"/>
                    <a:pt x="56" y="63"/>
                    <a:pt x="59" y="63"/>
                  </a:cubicBezTo>
                  <a:cubicBezTo>
                    <a:pt x="59" y="66"/>
                    <a:pt x="59" y="74"/>
                    <a:pt x="59" y="77"/>
                  </a:cubicBezTo>
                  <a:cubicBezTo>
                    <a:pt x="57" y="77"/>
                    <a:pt x="53" y="76"/>
                    <a:pt x="51" y="76"/>
                  </a:cubicBezTo>
                  <a:cubicBezTo>
                    <a:pt x="51" y="76"/>
                    <a:pt x="51" y="76"/>
                    <a:pt x="51" y="75"/>
                  </a:cubicBezTo>
                  <a:cubicBezTo>
                    <a:pt x="53" y="75"/>
                    <a:pt x="59" y="75"/>
                    <a:pt x="59" y="75"/>
                  </a:cubicBezTo>
                  <a:lnTo>
                    <a:pt x="59" y="65"/>
                  </a:lnTo>
                  <a:lnTo>
                    <a:pt x="38" y="65"/>
                  </a:lnTo>
                  <a:lnTo>
                    <a:pt x="38" y="93"/>
                  </a:lnTo>
                  <a:lnTo>
                    <a:pt x="72" y="93"/>
                  </a:lnTo>
                  <a:lnTo>
                    <a:pt x="72" y="62"/>
                  </a:lnTo>
                  <a:lnTo>
                    <a:pt x="53" y="43"/>
                  </a:lnTo>
                  <a:lnTo>
                    <a:pt x="52" y="43"/>
                  </a:lnTo>
                  <a:cubicBezTo>
                    <a:pt x="52" y="43"/>
                    <a:pt x="41" y="45"/>
                    <a:pt x="36" y="39"/>
                  </a:cubicBezTo>
                  <a:cubicBezTo>
                    <a:pt x="32" y="33"/>
                    <a:pt x="32" y="26"/>
                    <a:pt x="33" y="25"/>
                  </a:cubicBezTo>
                  <a:lnTo>
                    <a:pt x="34" y="24"/>
                  </a:lnTo>
                  <a:lnTo>
                    <a:pt x="33" y="23"/>
                  </a:lnTo>
                  <a:lnTo>
                    <a:pt x="18" y="8"/>
                  </a:lnTo>
                  <a:lnTo>
                    <a:pt x="17" y="9"/>
                  </a:lnTo>
                  <a:cubicBezTo>
                    <a:pt x="15" y="10"/>
                    <a:pt x="9" y="13"/>
                    <a:pt x="6" y="14"/>
                  </a:cubicBezTo>
                  <a:lnTo>
                    <a:pt x="4" y="14"/>
                  </a:lnTo>
                  <a:lnTo>
                    <a:pt x="4" y="59"/>
                  </a:lnTo>
                  <a:lnTo>
                    <a:pt x="26" y="59"/>
                  </a:lnTo>
                  <a:lnTo>
                    <a:pt x="26" y="39"/>
                  </a:lnTo>
                  <a:lnTo>
                    <a:pt x="18" y="39"/>
                  </a:lnTo>
                  <a:cubicBezTo>
                    <a:pt x="18" y="39"/>
                    <a:pt x="18" y="46"/>
                    <a:pt x="18" y="48"/>
                  </a:cubicBezTo>
                  <a:cubicBezTo>
                    <a:pt x="17" y="48"/>
                    <a:pt x="17" y="48"/>
                    <a:pt x="16" y="48"/>
                  </a:cubicBezTo>
                  <a:cubicBezTo>
                    <a:pt x="16" y="46"/>
                    <a:pt x="16" y="42"/>
                    <a:pt x="16" y="39"/>
                  </a:cubicBezTo>
                  <a:cubicBezTo>
                    <a:pt x="19" y="39"/>
                    <a:pt x="25" y="39"/>
                    <a:pt x="27" y="39"/>
                  </a:cubicBezTo>
                  <a:cubicBezTo>
                    <a:pt x="27" y="42"/>
                    <a:pt x="27" y="58"/>
                    <a:pt x="27" y="60"/>
                  </a:cubicBezTo>
                  <a:cubicBezTo>
                    <a:pt x="24" y="60"/>
                    <a:pt x="6" y="60"/>
                    <a:pt x="3" y="60"/>
                  </a:cubicBezTo>
                  <a:cubicBezTo>
                    <a:pt x="3" y="57"/>
                    <a:pt x="3" y="15"/>
                    <a:pt x="3" y="13"/>
                  </a:cubicBezTo>
                  <a:cubicBezTo>
                    <a:pt x="6" y="12"/>
                    <a:pt x="14" y="9"/>
                    <a:pt x="17" y="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6" name="Rectangle 7"/>
            <p:cNvSpPr>
              <a:spLocks noChangeArrowheads="1"/>
            </p:cNvSpPr>
            <p:nvPr/>
          </p:nvSpPr>
          <p:spPr bwMode="auto">
            <a:xfrm>
              <a:off x="889" y="152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57" name="Rectangle 8"/>
            <p:cNvSpPr>
              <a:spLocks noChangeArrowheads="1"/>
            </p:cNvSpPr>
            <p:nvPr/>
          </p:nvSpPr>
          <p:spPr bwMode="auto">
            <a:xfrm>
              <a:off x="889" y="198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58" name="Freeform 9"/>
            <p:cNvSpPr>
              <a:spLocks noEditPoints="1"/>
            </p:cNvSpPr>
            <p:nvPr/>
          </p:nvSpPr>
          <p:spPr bwMode="auto">
            <a:xfrm>
              <a:off x="4861" y="0"/>
              <a:ext cx="401" cy="391"/>
            </a:xfrm>
            <a:custGeom>
              <a:avLst/>
              <a:gdLst>
                <a:gd name="T0" fmla="*/ 295269929 w 79"/>
                <a:gd name="T1" fmla="*/ 0 h 77"/>
                <a:gd name="T2" fmla="*/ 44968470 w 79"/>
                <a:gd name="T3" fmla="*/ 125530951 h 77"/>
                <a:gd name="T4" fmla="*/ 0 w 79"/>
                <a:gd name="T5" fmla="*/ 262561578 h 77"/>
                <a:gd name="T6" fmla="*/ 44968470 w 79"/>
                <a:gd name="T7" fmla="*/ 592775667 h 77"/>
                <a:gd name="T8" fmla="*/ 239269619 w 79"/>
                <a:gd name="T9" fmla="*/ 774537460 h 77"/>
                <a:gd name="T10" fmla="*/ 509894276 w 79"/>
                <a:gd name="T11" fmla="*/ 877522346 h 77"/>
                <a:gd name="T12" fmla="*/ 635524972 w 79"/>
                <a:gd name="T13" fmla="*/ 774537460 h 77"/>
                <a:gd name="T14" fmla="*/ 328795016 w 79"/>
                <a:gd name="T15" fmla="*/ 422141830 h 77"/>
                <a:gd name="T16" fmla="*/ 431849544 w 79"/>
                <a:gd name="T17" fmla="*/ 637436388 h 77"/>
                <a:gd name="T18" fmla="*/ 546020239 w 79"/>
                <a:gd name="T19" fmla="*/ 525211009 h 77"/>
                <a:gd name="T20" fmla="*/ 420388873 w 79"/>
                <a:gd name="T21" fmla="*/ 662244393 h 77"/>
                <a:gd name="T22" fmla="*/ 328795016 w 79"/>
                <a:gd name="T23" fmla="*/ 774537460 h 77"/>
                <a:gd name="T24" fmla="*/ 147591537 w 79"/>
                <a:gd name="T25" fmla="*/ 673302056 h 77"/>
                <a:gd name="T26" fmla="*/ 214623677 w 79"/>
                <a:gd name="T27" fmla="*/ 536696807 h 77"/>
                <a:gd name="T28" fmla="*/ 147591537 w 79"/>
                <a:gd name="T29" fmla="*/ 433198822 h 77"/>
                <a:gd name="T30" fmla="*/ 214623677 w 79"/>
                <a:gd name="T31" fmla="*/ 329768522 h 77"/>
                <a:gd name="T32" fmla="*/ 147591537 w 79"/>
                <a:gd name="T33" fmla="*/ 228961252 h 77"/>
                <a:gd name="T34" fmla="*/ 386965406 w 79"/>
                <a:gd name="T35" fmla="*/ 91927868 h 77"/>
                <a:gd name="T36" fmla="*/ 794148344 w 79"/>
                <a:gd name="T37" fmla="*/ 262561578 h 77"/>
                <a:gd name="T38" fmla="*/ 590557147 w 79"/>
                <a:gd name="T39" fmla="*/ 240018762 h 77"/>
                <a:gd name="T40" fmla="*/ 682235355 w 79"/>
                <a:gd name="T41" fmla="*/ 137034029 h 77"/>
                <a:gd name="T42" fmla="*/ 498861796 w 79"/>
                <a:gd name="T43" fmla="*/ 352311312 h 77"/>
                <a:gd name="T44" fmla="*/ 896859037 w 79"/>
                <a:gd name="T45" fmla="*/ 0 h 77"/>
                <a:gd name="T46" fmla="*/ 852322647 w 79"/>
                <a:gd name="T47" fmla="*/ 33603728 h 77"/>
                <a:gd name="T48" fmla="*/ 534560238 w 79"/>
                <a:gd name="T49" fmla="*/ 318711529 h 77"/>
                <a:gd name="T50" fmla="*/ 646473094 w 79"/>
                <a:gd name="T51" fmla="*/ 170637112 h 77"/>
                <a:gd name="T52" fmla="*/ 557032186 w 79"/>
                <a:gd name="T53" fmla="*/ 193180578 h 77"/>
                <a:gd name="T54" fmla="*/ 829830166 w 79"/>
                <a:gd name="T55" fmla="*/ 307650591 h 77"/>
                <a:gd name="T56" fmla="*/ 351270234 w 79"/>
                <a:gd name="T57" fmla="*/ 56146549 h 77"/>
                <a:gd name="T58" fmla="*/ 114170695 w 79"/>
                <a:gd name="T59" fmla="*/ 193180578 h 77"/>
                <a:gd name="T60" fmla="*/ 181099234 w 79"/>
                <a:gd name="T61" fmla="*/ 377035516 h 77"/>
                <a:gd name="T62" fmla="*/ 114170695 w 79"/>
                <a:gd name="T63" fmla="*/ 399595607 h 77"/>
                <a:gd name="T64" fmla="*/ 181099234 w 79"/>
                <a:gd name="T65" fmla="*/ 478288379 h 77"/>
                <a:gd name="T66" fmla="*/ 114170695 w 79"/>
                <a:gd name="T67" fmla="*/ 489345366 h 77"/>
                <a:gd name="T68" fmla="*/ 295269929 w 79"/>
                <a:gd name="T69" fmla="*/ 707333949 h 77"/>
                <a:gd name="T70" fmla="*/ 453893301 w 79"/>
                <a:gd name="T71" fmla="*/ 821821238 h 77"/>
                <a:gd name="T72" fmla="*/ 590557147 w 79"/>
                <a:gd name="T73" fmla="*/ 695848121 h 77"/>
                <a:gd name="T74" fmla="*/ 386965406 w 79"/>
                <a:gd name="T75" fmla="*/ 478288379 h 77"/>
                <a:gd name="T76" fmla="*/ 375932952 w 79"/>
                <a:gd name="T77" fmla="*/ 592775667 h 77"/>
                <a:gd name="T78" fmla="*/ 601572363 w 79"/>
                <a:gd name="T79" fmla="*/ 455741638 h 77"/>
                <a:gd name="T80" fmla="*/ 465353972 w 79"/>
                <a:gd name="T81" fmla="*/ 729447929 h 77"/>
                <a:gd name="T82" fmla="*/ 272794711 w 79"/>
                <a:gd name="T83" fmla="*/ 843921868 h 77"/>
                <a:gd name="T84" fmla="*/ 80662866 w 79"/>
                <a:gd name="T85" fmla="*/ 729447929 h 77"/>
                <a:gd name="T86" fmla="*/ 44968470 w 79"/>
                <a:gd name="T87" fmla="*/ 558726371 h 77"/>
                <a:gd name="T88" fmla="*/ 80662866 w 79"/>
                <a:gd name="T89" fmla="*/ 296164793 h 77"/>
                <a:gd name="T90" fmla="*/ 328795016 w 79"/>
                <a:gd name="T91" fmla="*/ 159576850 h 77"/>
                <a:gd name="T92" fmla="*/ 852322647 w 79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26" y="0"/>
                  </a:lnTo>
                  <a:cubicBezTo>
                    <a:pt x="26" y="0"/>
                    <a:pt x="26" y="9"/>
                    <a:pt x="26" y="11"/>
                  </a:cubicBezTo>
                  <a:cubicBezTo>
                    <a:pt x="23" y="11"/>
                    <a:pt x="4" y="11"/>
                    <a:pt x="4" y="11"/>
                  </a:cubicBezTo>
                  <a:cubicBezTo>
                    <a:pt x="4" y="11"/>
                    <a:pt x="4" y="20"/>
                    <a:pt x="4" y="23"/>
                  </a:cubicBezTo>
                  <a:cubicBezTo>
                    <a:pt x="3" y="23"/>
                    <a:pt x="0" y="23"/>
                    <a:pt x="0" y="23"/>
                  </a:cubicBezTo>
                  <a:lnTo>
                    <a:pt x="0" y="52"/>
                  </a:lnTo>
                  <a:cubicBezTo>
                    <a:pt x="0" y="52"/>
                    <a:pt x="3" y="52"/>
                    <a:pt x="4" y="52"/>
                  </a:cubicBezTo>
                  <a:cubicBezTo>
                    <a:pt x="4" y="55"/>
                    <a:pt x="4" y="68"/>
                    <a:pt x="4" y="68"/>
                  </a:cubicBezTo>
                  <a:cubicBezTo>
                    <a:pt x="4" y="68"/>
                    <a:pt x="18" y="68"/>
                    <a:pt x="21" y="68"/>
                  </a:cubicBezTo>
                  <a:cubicBezTo>
                    <a:pt x="21" y="70"/>
                    <a:pt x="21" y="77"/>
                    <a:pt x="21" y="77"/>
                  </a:cubicBezTo>
                  <a:lnTo>
                    <a:pt x="45" y="77"/>
                  </a:lnTo>
                  <a:cubicBezTo>
                    <a:pt x="45" y="77"/>
                    <a:pt x="45" y="70"/>
                    <a:pt x="45" y="68"/>
                  </a:cubicBezTo>
                  <a:cubicBezTo>
                    <a:pt x="47" y="68"/>
                    <a:pt x="56" y="68"/>
                    <a:pt x="56" y="68"/>
                  </a:cubicBezTo>
                  <a:lnTo>
                    <a:pt x="56" y="37"/>
                  </a:lnTo>
                  <a:lnTo>
                    <a:pt x="29" y="37"/>
                  </a:lnTo>
                  <a:lnTo>
                    <a:pt x="29" y="56"/>
                  </a:lnTo>
                  <a:lnTo>
                    <a:pt x="38" y="56"/>
                  </a:lnTo>
                  <a:cubicBezTo>
                    <a:pt x="38" y="56"/>
                    <a:pt x="38" y="48"/>
                    <a:pt x="38" y="46"/>
                  </a:cubicBezTo>
                  <a:cubicBezTo>
                    <a:pt x="40" y="46"/>
                    <a:pt x="46" y="46"/>
                    <a:pt x="48" y="46"/>
                  </a:cubicBezTo>
                  <a:cubicBezTo>
                    <a:pt x="48" y="48"/>
                    <a:pt x="48" y="55"/>
                    <a:pt x="48" y="58"/>
                  </a:cubicBezTo>
                  <a:cubicBezTo>
                    <a:pt x="46" y="58"/>
                    <a:pt x="37" y="58"/>
                    <a:pt x="37" y="58"/>
                  </a:cubicBezTo>
                  <a:cubicBezTo>
                    <a:pt x="37" y="58"/>
                    <a:pt x="37" y="66"/>
                    <a:pt x="37" y="68"/>
                  </a:cubicBezTo>
                  <a:cubicBezTo>
                    <a:pt x="35" y="68"/>
                    <a:pt x="31" y="68"/>
                    <a:pt x="29" y="68"/>
                  </a:cubicBezTo>
                  <a:cubicBezTo>
                    <a:pt x="29" y="66"/>
                    <a:pt x="29" y="59"/>
                    <a:pt x="29" y="59"/>
                  </a:cubicBezTo>
                  <a:cubicBezTo>
                    <a:pt x="29" y="59"/>
                    <a:pt x="16" y="59"/>
                    <a:pt x="13" y="59"/>
                  </a:cubicBezTo>
                  <a:cubicBezTo>
                    <a:pt x="13" y="57"/>
                    <a:pt x="13" y="49"/>
                    <a:pt x="13" y="47"/>
                  </a:cubicBezTo>
                  <a:cubicBezTo>
                    <a:pt x="15" y="47"/>
                    <a:pt x="19" y="47"/>
                    <a:pt x="19" y="47"/>
                  </a:cubicBezTo>
                  <a:lnTo>
                    <a:pt x="19" y="38"/>
                  </a:lnTo>
                  <a:cubicBezTo>
                    <a:pt x="19" y="38"/>
                    <a:pt x="15" y="38"/>
                    <a:pt x="13" y="38"/>
                  </a:cubicBezTo>
                  <a:cubicBezTo>
                    <a:pt x="15" y="38"/>
                    <a:pt x="19" y="38"/>
                    <a:pt x="19" y="38"/>
                  </a:cubicBezTo>
                  <a:lnTo>
                    <a:pt x="19" y="29"/>
                  </a:lnTo>
                  <a:cubicBezTo>
                    <a:pt x="19" y="29"/>
                    <a:pt x="15" y="29"/>
                    <a:pt x="13" y="29"/>
                  </a:cubicBezTo>
                  <a:cubicBezTo>
                    <a:pt x="13" y="27"/>
                    <a:pt x="13" y="22"/>
                    <a:pt x="13" y="20"/>
                  </a:cubicBezTo>
                  <a:cubicBezTo>
                    <a:pt x="16" y="20"/>
                    <a:pt x="34" y="20"/>
                    <a:pt x="34" y="20"/>
                  </a:cubicBezTo>
                  <a:cubicBezTo>
                    <a:pt x="34" y="20"/>
                    <a:pt x="34" y="11"/>
                    <a:pt x="34" y="8"/>
                  </a:cubicBezTo>
                  <a:cubicBezTo>
                    <a:pt x="37" y="8"/>
                    <a:pt x="67" y="8"/>
                    <a:pt x="70" y="8"/>
                  </a:cubicBezTo>
                  <a:cubicBezTo>
                    <a:pt x="70" y="11"/>
                    <a:pt x="70" y="21"/>
                    <a:pt x="70" y="23"/>
                  </a:cubicBezTo>
                  <a:cubicBezTo>
                    <a:pt x="67" y="23"/>
                    <a:pt x="55" y="23"/>
                    <a:pt x="52" y="23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5" y="21"/>
                    <a:pt x="60" y="21"/>
                    <a:pt x="60" y="21"/>
                  </a:cubicBezTo>
                  <a:lnTo>
                    <a:pt x="60" y="12"/>
                  </a:lnTo>
                  <a:lnTo>
                    <a:pt x="44" y="12"/>
                  </a:lnTo>
                  <a:lnTo>
                    <a:pt x="44" y="31"/>
                  </a:lnTo>
                  <a:lnTo>
                    <a:pt x="79" y="31"/>
                  </a:lnTo>
                  <a:lnTo>
                    <a:pt x="79" y="0"/>
                  </a:lnTo>
                  <a:lnTo>
                    <a:pt x="77" y="0"/>
                  </a:lnTo>
                  <a:close/>
                  <a:moveTo>
                    <a:pt x="75" y="3"/>
                  </a:moveTo>
                  <a:cubicBezTo>
                    <a:pt x="75" y="6"/>
                    <a:pt x="75" y="25"/>
                    <a:pt x="75" y="28"/>
                  </a:cubicBezTo>
                  <a:cubicBezTo>
                    <a:pt x="72" y="28"/>
                    <a:pt x="50" y="28"/>
                    <a:pt x="47" y="28"/>
                  </a:cubicBezTo>
                  <a:cubicBezTo>
                    <a:pt x="47" y="26"/>
                    <a:pt x="47" y="18"/>
                    <a:pt x="47" y="15"/>
                  </a:cubicBezTo>
                  <a:cubicBezTo>
                    <a:pt x="49" y="15"/>
                    <a:pt x="55" y="15"/>
                    <a:pt x="57" y="15"/>
                  </a:cubicBezTo>
                  <a:cubicBezTo>
                    <a:pt x="57" y="16"/>
                    <a:pt x="57" y="16"/>
                    <a:pt x="57" y="17"/>
                  </a:cubicBezTo>
                  <a:cubicBezTo>
                    <a:pt x="55" y="17"/>
                    <a:pt x="49" y="17"/>
                    <a:pt x="49" y="17"/>
                  </a:cubicBezTo>
                  <a:lnTo>
                    <a:pt x="49" y="27"/>
                  </a:lnTo>
                  <a:lnTo>
                    <a:pt x="73" y="27"/>
                  </a:lnTo>
                  <a:lnTo>
                    <a:pt x="73" y="5"/>
                  </a:lnTo>
                  <a:lnTo>
                    <a:pt x="31" y="5"/>
                  </a:lnTo>
                  <a:cubicBezTo>
                    <a:pt x="31" y="5"/>
                    <a:pt x="31" y="14"/>
                    <a:pt x="31" y="17"/>
                  </a:cubicBezTo>
                  <a:cubicBezTo>
                    <a:pt x="28" y="17"/>
                    <a:pt x="10" y="17"/>
                    <a:pt x="10" y="17"/>
                  </a:cubicBezTo>
                  <a:lnTo>
                    <a:pt x="10" y="33"/>
                  </a:lnTo>
                  <a:cubicBezTo>
                    <a:pt x="10" y="33"/>
                    <a:pt x="14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4" y="35"/>
                    <a:pt x="10" y="35"/>
                    <a:pt x="10" y="35"/>
                  </a:cubicBezTo>
                  <a:lnTo>
                    <a:pt x="10" y="42"/>
                  </a:lnTo>
                  <a:cubicBezTo>
                    <a:pt x="10" y="42"/>
                    <a:pt x="14" y="42"/>
                    <a:pt x="16" y="42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14" y="43"/>
                    <a:pt x="10" y="43"/>
                    <a:pt x="10" y="43"/>
                  </a:cubicBezTo>
                  <a:lnTo>
                    <a:pt x="10" y="62"/>
                  </a:lnTo>
                  <a:cubicBezTo>
                    <a:pt x="10" y="62"/>
                    <a:pt x="23" y="62"/>
                    <a:pt x="26" y="62"/>
                  </a:cubicBezTo>
                  <a:cubicBezTo>
                    <a:pt x="26" y="65"/>
                    <a:pt x="26" y="72"/>
                    <a:pt x="26" y="72"/>
                  </a:cubicBezTo>
                  <a:lnTo>
                    <a:pt x="40" y="72"/>
                  </a:lnTo>
                  <a:cubicBezTo>
                    <a:pt x="40" y="72"/>
                    <a:pt x="40" y="64"/>
                    <a:pt x="40" y="61"/>
                  </a:cubicBezTo>
                  <a:cubicBezTo>
                    <a:pt x="43" y="61"/>
                    <a:pt x="52" y="61"/>
                    <a:pt x="52" y="61"/>
                  </a:cubicBezTo>
                  <a:lnTo>
                    <a:pt x="52" y="42"/>
                  </a:lnTo>
                  <a:lnTo>
                    <a:pt x="34" y="42"/>
                  </a:lnTo>
                  <a:cubicBezTo>
                    <a:pt x="34" y="42"/>
                    <a:pt x="34" y="50"/>
                    <a:pt x="34" y="52"/>
                  </a:cubicBezTo>
                  <a:cubicBezTo>
                    <a:pt x="34" y="52"/>
                    <a:pt x="34" y="52"/>
                    <a:pt x="33" y="52"/>
                  </a:cubicBezTo>
                  <a:cubicBezTo>
                    <a:pt x="33" y="50"/>
                    <a:pt x="33" y="43"/>
                    <a:pt x="33" y="40"/>
                  </a:cubicBezTo>
                  <a:cubicBezTo>
                    <a:pt x="35" y="40"/>
                    <a:pt x="50" y="40"/>
                    <a:pt x="53" y="40"/>
                  </a:cubicBezTo>
                  <a:cubicBezTo>
                    <a:pt x="53" y="43"/>
                    <a:pt x="53" y="61"/>
                    <a:pt x="53" y="64"/>
                  </a:cubicBezTo>
                  <a:cubicBezTo>
                    <a:pt x="50" y="64"/>
                    <a:pt x="41" y="64"/>
                    <a:pt x="41" y="64"/>
                  </a:cubicBezTo>
                  <a:cubicBezTo>
                    <a:pt x="41" y="64"/>
                    <a:pt x="41" y="72"/>
                    <a:pt x="41" y="74"/>
                  </a:cubicBezTo>
                  <a:cubicBezTo>
                    <a:pt x="39" y="74"/>
                    <a:pt x="27" y="74"/>
                    <a:pt x="24" y="74"/>
                  </a:cubicBezTo>
                  <a:cubicBezTo>
                    <a:pt x="24" y="72"/>
                    <a:pt x="24" y="64"/>
                    <a:pt x="24" y="64"/>
                  </a:cubicBezTo>
                  <a:cubicBezTo>
                    <a:pt x="24" y="64"/>
                    <a:pt x="10" y="64"/>
                    <a:pt x="7" y="64"/>
                  </a:cubicBezTo>
                  <a:cubicBezTo>
                    <a:pt x="7" y="62"/>
                    <a:pt x="7" y="49"/>
                    <a:pt x="7" y="49"/>
                  </a:cubicBezTo>
                  <a:cubicBezTo>
                    <a:pt x="7" y="49"/>
                    <a:pt x="5" y="49"/>
                    <a:pt x="4" y="49"/>
                  </a:cubicBezTo>
                  <a:cubicBezTo>
                    <a:pt x="4" y="46"/>
                    <a:pt x="4" y="29"/>
                    <a:pt x="4" y="26"/>
                  </a:cubicBezTo>
                  <a:cubicBezTo>
                    <a:pt x="5" y="26"/>
                    <a:pt x="7" y="26"/>
                    <a:pt x="7" y="26"/>
                  </a:cubicBezTo>
                  <a:cubicBezTo>
                    <a:pt x="7" y="26"/>
                    <a:pt x="7" y="17"/>
                    <a:pt x="7" y="14"/>
                  </a:cubicBezTo>
                  <a:cubicBezTo>
                    <a:pt x="10" y="14"/>
                    <a:pt x="29" y="14"/>
                    <a:pt x="29" y="14"/>
                  </a:cubicBezTo>
                  <a:cubicBezTo>
                    <a:pt x="29" y="14"/>
                    <a:pt x="29" y="5"/>
                    <a:pt x="29" y="3"/>
                  </a:cubicBezTo>
                  <a:cubicBezTo>
                    <a:pt x="32" y="3"/>
                    <a:pt x="72" y="3"/>
                    <a:pt x="75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9" name="Freeform 10"/>
            <p:cNvSpPr>
              <a:spLocks noEditPoints="1"/>
            </p:cNvSpPr>
            <p:nvPr/>
          </p:nvSpPr>
          <p:spPr bwMode="auto">
            <a:xfrm>
              <a:off x="5150" y="5"/>
              <a:ext cx="503" cy="392"/>
            </a:xfrm>
            <a:custGeom>
              <a:avLst/>
              <a:gdLst>
                <a:gd name="T0" fmla="*/ 401443192 w 99"/>
                <a:gd name="T1" fmla="*/ 0 h 77"/>
                <a:gd name="T2" fmla="*/ 722050022 w 99"/>
                <a:gd name="T3" fmla="*/ 362749153 h 77"/>
                <a:gd name="T4" fmla="*/ 550642814 w 99"/>
                <a:gd name="T5" fmla="*/ 151649756 h 77"/>
                <a:gd name="T6" fmla="*/ 643038365 w 99"/>
                <a:gd name="T7" fmla="*/ 245934971 h 77"/>
                <a:gd name="T8" fmla="*/ 492084742 w 99"/>
                <a:gd name="T9" fmla="*/ 268898056 h 77"/>
                <a:gd name="T10" fmla="*/ 952082597 w 99"/>
                <a:gd name="T11" fmla="*/ 94302631 h 77"/>
                <a:gd name="T12" fmla="*/ 859703725 w 99"/>
                <a:gd name="T13" fmla="*/ 351505504 h 77"/>
                <a:gd name="T14" fmla="*/ 607013018 w 99"/>
                <a:gd name="T15" fmla="*/ 560392239 h 77"/>
                <a:gd name="T16" fmla="*/ 401443192 w 99"/>
                <a:gd name="T17" fmla="*/ 806241963 h 77"/>
                <a:gd name="T18" fmla="*/ 103920872 w 99"/>
                <a:gd name="T19" fmla="*/ 480086121 h 77"/>
                <a:gd name="T20" fmla="*/ 356611448 w 99"/>
                <a:gd name="T21" fmla="*/ 642999840 h 77"/>
                <a:gd name="T22" fmla="*/ 309064316 w 99"/>
                <a:gd name="T23" fmla="*/ 549131041 h 77"/>
                <a:gd name="T24" fmla="*/ 218937172 w 99"/>
                <a:gd name="T25" fmla="*/ 737284927 h 77"/>
                <a:gd name="T26" fmla="*/ 446718664 w 99"/>
                <a:gd name="T27" fmla="*/ 385800255 h 77"/>
                <a:gd name="T28" fmla="*/ 0 w 99"/>
                <a:gd name="T29" fmla="*/ 900547887 h 77"/>
                <a:gd name="T30" fmla="*/ 722050022 w 99"/>
                <a:gd name="T31" fmla="*/ 631646563 h 77"/>
                <a:gd name="T32" fmla="*/ 722050022 w 99"/>
                <a:gd name="T33" fmla="*/ 480086121 h 77"/>
                <a:gd name="T34" fmla="*/ 870802537 w 99"/>
                <a:gd name="T35" fmla="*/ 457055231 h 77"/>
                <a:gd name="T36" fmla="*/ 1135103156 w 99"/>
                <a:gd name="T37" fmla="*/ 199855620 h 77"/>
                <a:gd name="T38" fmla="*/ 1031182283 w 99"/>
                <a:gd name="T39" fmla="*/ 11263840 h 77"/>
                <a:gd name="T40" fmla="*/ 1008544885 w 99"/>
                <a:gd name="T41" fmla="*/ 0 h 77"/>
                <a:gd name="T42" fmla="*/ 997361478 w 99"/>
                <a:gd name="T43" fmla="*/ 45993976 h 77"/>
                <a:gd name="T44" fmla="*/ 870802537 w 99"/>
                <a:gd name="T45" fmla="*/ 408742483 h 77"/>
                <a:gd name="T46" fmla="*/ 654133768 w 99"/>
                <a:gd name="T47" fmla="*/ 537343932 h 77"/>
                <a:gd name="T48" fmla="*/ 424080591 w 99"/>
                <a:gd name="T49" fmla="*/ 865797688 h 77"/>
                <a:gd name="T50" fmla="*/ 45278881 w 99"/>
                <a:gd name="T51" fmla="*/ 431794231 h 77"/>
                <a:gd name="T52" fmla="*/ 412985732 w 99"/>
                <a:gd name="T53" fmla="*/ 688993689 h 77"/>
                <a:gd name="T54" fmla="*/ 263786110 w 99"/>
                <a:gd name="T55" fmla="*/ 597351033 h 77"/>
                <a:gd name="T56" fmla="*/ 263786110 w 99"/>
                <a:gd name="T57" fmla="*/ 688993689 h 77"/>
                <a:gd name="T58" fmla="*/ 390347658 w 99"/>
                <a:gd name="T59" fmla="*/ 443492677 h 77"/>
                <a:gd name="T60" fmla="*/ 67469016 w 99"/>
                <a:gd name="T61" fmla="*/ 842852172 h 77"/>
                <a:gd name="T62" fmla="*/ 643038365 w 99"/>
                <a:gd name="T63" fmla="*/ 620386017 h 77"/>
                <a:gd name="T64" fmla="*/ 688296517 w 99"/>
                <a:gd name="T65" fmla="*/ 420530396 h 77"/>
                <a:gd name="T66" fmla="*/ 859703725 w 99"/>
                <a:gd name="T67" fmla="*/ 408742483 h 77"/>
                <a:gd name="T68" fmla="*/ 1053819682 w 99"/>
                <a:gd name="T69" fmla="*/ 211205609 h 77"/>
                <a:gd name="T70" fmla="*/ 985818812 w 99"/>
                <a:gd name="T71" fmla="*/ 71254298 h 77"/>
                <a:gd name="T72" fmla="*/ 457817476 w 99"/>
                <a:gd name="T73" fmla="*/ 57343185 h 77"/>
                <a:gd name="T74" fmla="*/ 688296517 w 99"/>
                <a:gd name="T75" fmla="*/ 303192782 h 77"/>
                <a:gd name="T76" fmla="*/ 446718664 w 99"/>
                <a:gd name="T77" fmla="*/ 314457396 h 77"/>
                <a:gd name="T78" fmla="*/ 997361478 w 99"/>
                <a:gd name="T79" fmla="*/ 45993976 h 77"/>
                <a:gd name="T80" fmla="*/ 688296517 w 99"/>
                <a:gd name="T81" fmla="*/ 211205609 h 77"/>
                <a:gd name="T82" fmla="*/ 584375619 w 99"/>
                <a:gd name="T83" fmla="*/ 199855620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" h="77">
                  <a:moveTo>
                    <a:pt x="37" y="0"/>
                  </a:moveTo>
                  <a:lnTo>
                    <a:pt x="35" y="0"/>
                  </a:lnTo>
                  <a:lnTo>
                    <a:pt x="35" y="31"/>
                  </a:lnTo>
                  <a:lnTo>
                    <a:pt x="63" y="31"/>
                  </a:lnTo>
                  <a:lnTo>
                    <a:pt x="63" y="13"/>
                  </a:lnTo>
                  <a:lnTo>
                    <a:pt x="48" y="13"/>
                  </a:lnTo>
                  <a:lnTo>
                    <a:pt x="48" y="21"/>
                  </a:lnTo>
                  <a:cubicBezTo>
                    <a:pt x="48" y="21"/>
                    <a:pt x="54" y="21"/>
                    <a:pt x="56" y="21"/>
                  </a:cubicBezTo>
                  <a:cubicBezTo>
                    <a:pt x="56" y="22"/>
                    <a:pt x="56" y="22"/>
                    <a:pt x="56" y="23"/>
                  </a:cubicBezTo>
                  <a:cubicBezTo>
                    <a:pt x="54" y="23"/>
                    <a:pt x="46" y="23"/>
                    <a:pt x="43" y="23"/>
                  </a:cubicBezTo>
                  <a:cubicBezTo>
                    <a:pt x="43" y="20"/>
                    <a:pt x="43" y="11"/>
                    <a:pt x="43" y="8"/>
                  </a:cubicBezTo>
                  <a:cubicBezTo>
                    <a:pt x="46" y="8"/>
                    <a:pt x="80" y="8"/>
                    <a:pt x="83" y="8"/>
                  </a:cubicBezTo>
                  <a:cubicBezTo>
                    <a:pt x="84" y="12"/>
                    <a:pt x="86" y="16"/>
                    <a:pt x="87" y="18"/>
                  </a:cubicBezTo>
                  <a:cubicBezTo>
                    <a:pt x="86" y="19"/>
                    <a:pt x="77" y="29"/>
                    <a:pt x="75" y="30"/>
                  </a:cubicBezTo>
                  <a:cubicBezTo>
                    <a:pt x="71" y="29"/>
                    <a:pt x="64" y="29"/>
                    <a:pt x="58" y="34"/>
                  </a:cubicBezTo>
                  <a:cubicBezTo>
                    <a:pt x="53" y="38"/>
                    <a:pt x="53" y="44"/>
                    <a:pt x="53" y="48"/>
                  </a:cubicBezTo>
                  <a:cubicBezTo>
                    <a:pt x="53" y="50"/>
                    <a:pt x="53" y="51"/>
                    <a:pt x="53" y="52"/>
                  </a:cubicBezTo>
                  <a:cubicBezTo>
                    <a:pt x="52" y="53"/>
                    <a:pt x="36" y="68"/>
                    <a:pt x="35" y="69"/>
                  </a:cubicBezTo>
                  <a:cubicBezTo>
                    <a:pt x="34" y="69"/>
                    <a:pt x="12" y="69"/>
                    <a:pt x="9" y="69"/>
                  </a:cubicBezTo>
                  <a:cubicBezTo>
                    <a:pt x="9" y="66"/>
                    <a:pt x="9" y="44"/>
                    <a:pt x="9" y="41"/>
                  </a:cubicBezTo>
                  <a:cubicBezTo>
                    <a:pt x="12" y="41"/>
                    <a:pt x="28" y="41"/>
                    <a:pt x="31" y="41"/>
                  </a:cubicBezTo>
                  <a:cubicBezTo>
                    <a:pt x="31" y="44"/>
                    <a:pt x="31" y="53"/>
                    <a:pt x="31" y="55"/>
                  </a:cubicBezTo>
                  <a:cubicBezTo>
                    <a:pt x="29" y="55"/>
                    <a:pt x="28" y="55"/>
                    <a:pt x="27" y="55"/>
                  </a:cubicBezTo>
                  <a:cubicBezTo>
                    <a:pt x="27" y="53"/>
                    <a:pt x="27" y="47"/>
                    <a:pt x="27" y="47"/>
                  </a:cubicBezTo>
                  <a:lnTo>
                    <a:pt x="19" y="47"/>
                  </a:lnTo>
                  <a:lnTo>
                    <a:pt x="19" y="63"/>
                  </a:lnTo>
                  <a:lnTo>
                    <a:pt x="39" y="63"/>
                  </a:lnTo>
                  <a:lnTo>
                    <a:pt x="39" y="33"/>
                  </a:lnTo>
                  <a:lnTo>
                    <a:pt x="0" y="33"/>
                  </a:lnTo>
                  <a:lnTo>
                    <a:pt x="0" y="77"/>
                  </a:lnTo>
                  <a:lnTo>
                    <a:pt x="38" y="77"/>
                  </a:lnTo>
                  <a:lnTo>
                    <a:pt x="63" y="54"/>
                  </a:lnTo>
                  <a:lnTo>
                    <a:pt x="62" y="52"/>
                  </a:lnTo>
                  <a:cubicBezTo>
                    <a:pt x="60" y="49"/>
                    <a:pt x="58" y="45"/>
                    <a:pt x="63" y="41"/>
                  </a:cubicBezTo>
                  <a:cubicBezTo>
                    <a:pt x="68" y="35"/>
                    <a:pt x="75" y="39"/>
                    <a:pt x="75" y="39"/>
                  </a:cubicBezTo>
                  <a:lnTo>
                    <a:pt x="76" y="39"/>
                  </a:lnTo>
                  <a:lnTo>
                    <a:pt x="77" y="39"/>
                  </a:lnTo>
                  <a:lnTo>
                    <a:pt x="99" y="17"/>
                  </a:lnTo>
                  <a:lnTo>
                    <a:pt x="97" y="16"/>
                  </a:lnTo>
                  <a:cubicBezTo>
                    <a:pt x="95" y="14"/>
                    <a:pt x="91" y="6"/>
                    <a:pt x="90" y="1"/>
                  </a:cubicBezTo>
                  <a:lnTo>
                    <a:pt x="89" y="0"/>
                  </a:lnTo>
                  <a:lnTo>
                    <a:pt x="88" y="0"/>
                  </a:lnTo>
                  <a:lnTo>
                    <a:pt x="37" y="0"/>
                  </a:lnTo>
                  <a:close/>
                  <a:moveTo>
                    <a:pt x="87" y="4"/>
                  </a:moveTo>
                  <a:cubicBezTo>
                    <a:pt x="88" y="7"/>
                    <a:pt x="91" y="14"/>
                    <a:pt x="94" y="17"/>
                  </a:cubicBezTo>
                  <a:cubicBezTo>
                    <a:pt x="92" y="19"/>
                    <a:pt x="77" y="34"/>
                    <a:pt x="76" y="35"/>
                  </a:cubicBezTo>
                  <a:cubicBezTo>
                    <a:pt x="72" y="34"/>
                    <a:pt x="65" y="33"/>
                    <a:pt x="60" y="38"/>
                  </a:cubicBezTo>
                  <a:cubicBezTo>
                    <a:pt x="58" y="41"/>
                    <a:pt x="57" y="44"/>
                    <a:pt x="57" y="46"/>
                  </a:cubicBezTo>
                  <a:cubicBezTo>
                    <a:pt x="57" y="49"/>
                    <a:pt x="58" y="52"/>
                    <a:pt x="59" y="53"/>
                  </a:cubicBezTo>
                  <a:cubicBezTo>
                    <a:pt x="57" y="55"/>
                    <a:pt x="38" y="73"/>
                    <a:pt x="37" y="74"/>
                  </a:cubicBezTo>
                  <a:cubicBezTo>
                    <a:pt x="36" y="74"/>
                    <a:pt x="7" y="74"/>
                    <a:pt x="4" y="74"/>
                  </a:cubicBezTo>
                  <a:cubicBezTo>
                    <a:pt x="4" y="71"/>
                    <a:pt x="4" y="40"/>
                    <a:pt x="4" y="37"/>
                  </a:cubicBezTo>
                  <a:cubicBezTo>
                    <a:pt x="7" y="37"/>
                    <a:pt x="33" y="37"/>
                    <a:pt x="36" y="37"/>
                  </a:cubicBezTo>
                  <a:cubicBezTo>
                    <a:pt x="36" y="39"/>
                    <a:pt x="36" y="56"/>
                    <a:pt x="36" y="59"/>
                  </a:cubicBezTo>
                  <a:cubicBezTo>
                    <a:pt x="33" y="59"/>
                    <a:pt x="25" y="59"/>
                    <a:pt x="22" y="59"/>
                  </a:cubicBezTo>
                  <a:cubicBezTo>
                    <a:pt x="22" y="57"/>
                    <a:pt x="22" y="53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3"/>
                    <a:pt x="23" y="59"/>
                    <a:pt x="23" y="59"/>
                  </a:cubicBezTo>
                  <a:lnTo>
                    <a:pt x="34" y="59"/>
                  </a:lnTo>
                  <a:lnTo>
                    <a:pt x="34" y="38"/>
                  </a:lnTo>
                  <a:lnTo>
                    <a:pt x="6" y="38"/>
                  </a:lnTo>
                  <a:lnTo>
                    <a:pt x="6" y="72"/>
                  </a:lnTo>
                  <a:lnTo>
                    <a:pt x="37" y="72"/>
                  </a:lnTo>
                  <a:lnTo>
                    <a:pt x="56" y="53"/>
                  </a:lnTo>
                  <a:lnTo>
                    <a:pt x="56" y="52"/>
                  </a:lnTo>
                  <a:cubicBezTo>
                    <a:pt x="56" y="52"/>
                    <a:pt x="54" y="41"/>
                    <a:pt x="60" y="36"/>
                  </a:cubicBezTo>
                  <a:cubicBezTo>
                    <a:pt x="66" y="32"/>
                    <a:pt x="73" y="33"/>
                    <a:pt x="74" y="33"/>
                  </a:cubicBezTo>
                  <a:lnTo>
                    <a:pt x="75" y="35"/>
                  </a:lnTo>
                  <a:lnTo>
                    <a:pt x="77" y="33"/>
                  </a:lnTo>
                  <a:lnTo>
                    <a:pt x="92" y="18"/>
                  </a:lnTo>
                  <a:lnTo>
                    <a:pt x="91" y="17"/>
                  </a:lnTo>
                  <a:cubicBezTo>
                    <a:pt x="90" y="15"/>
                    <a:pt x="86" y="9"/>
                    <a:pt x="86" y="6"/>
                  </a:cubicBezTo>
                  <a:lnTo>
                    <a:pt x="85" y="5"/>
                  </a:lnTo>
                  <a:lnTo>
                    <a:pt x="40" y="5"/>
                  </a:lnTo>
                  <a:lnTo>
                    <a:pt x="40" y="26"/>
                  </a:lnTo>
                  <a:lnTo>
                    <a:pt x="60" y="26"/>
                  </a:lnTo>
                  <a:cubicBezTo>
                    <a:pt x="60" y="27"/>
                    <a:pt x="60" y="27"/>
                    <a:pt x="60" y="27"/>
                  </a:cubicBezTo>
                  <a:cubicBezTo>
                    <a:pt x="57" y="27"/>
                    <a:pt x="41" y="27"/>
                    <a:pt x="39" y="27"/>
                  </a:cubicBezTo>
                  <a:cubicBezTo>
                    <a:pt x="39" y="24"/>
                    <a:pt x="39" y="6"/>
                    <a:pt x="39" y="4"/>
                  </a:cubicBezTo>
                  <a:cubicBezTo>
                    <a:pt x="42" y="4"/>
                    <a:pt x="84" y="4"/>
                    <a:pt x="87" y="4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7"/>
                    <a:pt x="60" y="18"/>
                  </a:cubicBezTo>
                  <a:cubicBezTo>
                    <a:pt x="60" y="18"/>
                    <a:pt x="54" y="18"/>
                    <a:pt x="51" y="18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7"/>
                    <a:pt x="58" y="17"/>
                    <a:pt x="60" y="17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0" name="Freeform 11"/>
            <p:cNvSpPr>
              <a:spLocks noEditPoints="1"/>
            </p:cNvSpPr>
            <p:nvPr/>
          </p:nvSpPr>
          <p:spPr bwMode="auto">
            <a:xfrm>
              <a:off x="5358" y="488"/>
              <a:ext cx="402" cy="397"/>
            </a:xfrm>
            <a:custGeom>
              <a:avLst/>
              <a:gdLst>
                <a:gd name="T0" fmla="*/ 535471786 w 79"/>
                <a:gd name="T1" fmla="*/ 0 h 78"/>
                <a:gd name="T2" fmla="*/ 768797435 w 79"/>
                <a:gd name="T3" fmla="*/ 408008642 h 78"/>
                <a:gd name="T4" fmla="*/ 663584631 w 79"/>
                <a:gd name="T5" fmla="*/ 222457774 h 78"/>
                <a:gd name="T6" fmla="*/ 640595355 w 79"/>
                <a:gd name="T7" fmla="*/ 302620676 h 78"/>
                <a:gd name="T8" fmla="*/ 814649982 w 79"/>
                <a:gd name="T9" fmla="*/ 105387961 h 78"/>
                <a:gd name="T10" fmla="*/ 674799989 w 79"/>
                <a:gd name="T11" fmla="*/ 513396603 h 78"/>
                <a:gd name="T12" fmla="*/ 569570464 w 79"/>
                <a:gd name="T13" fmla="*/ 758855473 h 78"/>
                <a:gd name="T14" fmla="*/ 361421250 w 79"/>
                <a:gd name="T15" fmla="*/ 687699931 h 78"/>
                <a:gd name="T16" fmla="*/ 222110287 w 79"/>
                <a:gd name="T17" fmla="*/ 758855473 h 78"/>
                <a:gd name="T18" fmla="*/ 105229530 w 79"/>
                <a:gd name="T19" fmla="*/ 570647011 h 78"/>
                <a:gd name="T20" fmla="*/ 233325777 w 79"/>
                <a:gd name="T21" fmla="*/ 490466697 h 78"/>
                <a:gd name="T22" fmla="*/ 372653333 w 79"/>
                <a:gd name="T23" fmla="*/ 362077635 h 78"/>
                <a:gd name="T24" fmla="*/ 256294235 w 79"/>
                <a:gd name="T25" fmla="*/ 479147316 h 78"/>
                <a:gd name="T26" fmla="*/ 478316092 w 79"/>
                <a:gd name="T27" fmla="*/ 570647011 h 78"/>
                <a:gd name="T28" fmla="*/ 116880762 w 79"/>
                <a:gd name="T29" fmla="*/ 256689522 h 78"/>
                <a:gd name="T30" fmla="*/ 0 w 79"/>
                <a:gd name="T31" fmla="*/ 396760451 h 78"/>
                <a:gd name="T32" fmla="*/ 116880762 w 79"/>
                <a:gd name="T33" fmla="*/ 676034972 h 78"/>
                <a:gd name="T34" fmla="*/ 290392913 w 79"/>
                <a:gd name="T35" fmla="*/ 864243434 h 78"/>
                <a:gd name="T36" fmla="*/ 640595355 w 79"/>
                <a:gd name="T37" fmla="*/ 910157054 h 78"/>
                <a:gd name="T38" fmla="*/ 780012121 w 79"/>
                <a:gd name="T39" fmla="*/ 875474213 h 78"/>
                <a:gd name="T40" fmla="*/ 919773583 w 79"/>
                <a:gd name="T41" fmla="*/ 618784564 h 78"/>
                <a:gd name="T42" fmla="*/ 896906988 w 79"/>
                <a:gd name="T43" fmla="*/ 0 h 78"/>
                <a:gd name="T44" fmla="*/ 873937884 w 79"/>
                <a:gd name="T45" fmla="*/ 570647011 h 78"/>
                <a:gd name="T46" fmla="*/ 745825013 w 79"/>
                <a:gd name="T47" fmla="*/ 827336528 h 78"/>
                <a:gd name="T48" fmla="*/ 605978438 w 79"/>
                <a:gd name="T49" fmla="*/ 875474213 h 78"/>
                <a:gd name="T50" fmla="*/ 338554630 w 79"/>
                <a:gd name="T51" fmla="*/ 827336528 h 78"/>
                <a:gd name="T52" fmla="*/ 151082083 w 79"/>
                <a:gd name="T53" fmla="*/ 630554881 h 78"/>
                <a:gd name="T54" fmla="*/ 45852578 w 79"/>
                <a:gd name="T55" fmla="*/ 431009738 h 78"/>
                <a:gd name="T56" fmla="*/ 151082083 w 79"/>
                <a:gd name="T57" fmla="*/ 302620676 h 78"/>
                <a:gd name="T58" fmla="*/ 430259633 w 79"/>
                <a:gd name="T59" fmla="*/ 536397699 h 78"/>
                <a:gd name="T60" fmla="*/ 290392913 w 79"/>
                <a:gd name="T61" fmla="*/ 513396603 h 78"/>
                <a:gd name="T62" fmla="*/ 407273670 w 79"/>
                <a:gd name="T63" fmla="*/ 313939925 h 78"/>
                <a:gd name="T64" fmla="*/ 185268666 w 79"/>
                <a:gd name="T65" fmla="*/ 442257929 h 78"/>
                <a:gd name="T66" fmla="*/ 71025569 w 79"/>
                <a:gd name="T67" fmla="*/ 618784564 h 78"/>
                <a:gd name="T68" fmla="*/ 173948026 w 79"/>
                <a:gd name="T69" fmla="*/ 804769093 h 78"/>
                <a:gd name="T70" fmla="*/ 395621766 w 79"/>
                <a:gd name="T71" fmla="*/ 735926107 h 78"/>
                <a:gd name="T72" fmla="*/ 418505886 w 79"/>
                <a:gd name="T73" fmla="*/ 793087246 h 78"/>
                <a:gd name="T74" fmla="*/ 500834697 w 79"/>
                <a:gd name="T75" fmla="*/ 735926107 h 78"/>
                <a:gd name="T76" fmla="*/ 523718038 w 79"/>
                <a:gd name="T77" fmla="*/ 793087246 h 78"/>
                <a:gd name="T78" fmla="*/ 708983265 w 79"/>
                <a:gd name="T79" fmla="*/ 559310198 h 78"/>
                <a:gd name="T80" fmla="*/ 848748014 w 79"/>
                <a:gd name="T81" fmla="*/ 57161785 h 78"/>
                <a:gd name="T82" fmla="*/ 594760333 w 79"/>
                <a:gd name="T83" fmla="*/ 350846831 h 78"/>
                <a:gd name="T84" fmla="*/ 708983265 w 79"/>
                <a:gd name="T85" fmla="*/ 256689522 h 78"/>
                <a:gd name="T86" fmla="*/ 734159695 w 79"/>
                <a:gd name="T87" fmla="*/ 362077635 h 78"/>
                <a:gd name="T88" fmla="*/ 581324206 w 79"/>
                <a:gd name="T89" fmla="*/ 4593100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9" h="78">
                  <a:moveTo>
                    <a:pt x="77" y="0"/>
                  </a:moveTo>
                  <a:lnTo>
                    <a:pt x="46" y="0"/>
                  </a:lnTo>
                  <a:lnTo>
                    <a:pt x="46" y="35"/>
                  </a:lnTo>
                  <a:lnTo>
                    <a:pt x="66" y="35"/>
                  </a:lnTo>
                  <a:lnTo>
                    <a:pt x="66" y="19"/>
                  </a:lnTo>
                  <a:lnTo>
                    <a:pt x="57" y="19"/>
                  </a:lnTo>
                  <a:cubicBezTo>
                    <a:pt x="57" y="19"/>
                    <a:pt x="57" y="24"/>
                    <a:pt x="57" y="26"/>
                  </a:cubicBezTo>
                  <a:cubicBezTo>
                    <a:pt x="56" y="26"/>
                    <a:pt x="56" y="26"/>
                    <a:pt x="55" y="26"/>
                  </a:cubicBezTo>
                  <a:cubicBezTo>
                    <a:pt x="55" y="24"/>
                    <a:pt x="55" y="11"/>
                    <a:pt x="55" y="9"/>
                  </a:cubicBezTo>
                  <a:cubicBezTo>
                    <a:pt x="57" y="9"/>
                    <a:pt x="67" y="9"/>
                    <a:pt x="70" y="9"/>
                  </a:cubicBezTo>
                  <a:cubicBezTo>
                    <a:pt x="70" y="12"/>
                    <a:pt x="70" y="41"/>
                    <a:pt x="70" y="44"/>
                  </a:cubicBezTo>
                  <a:cubicBezTo>
                    <a:pt x="67" y="44"/>
                    <a:pt x="58" y="44"/>
                    <a:pt x="58" y="44"/>
                  </a:cubicBezTo>
                  <a:cubicBezTo>
                    <a:pt x="58" y="44"/>
                    <a:pt x="58" y="62"/>
                    <a:pt x="58" y="65"/>
                  </a:cubicBezTo>
                  <a:cubicBezTo>
                    <a:pt x="55" y="65"/>
                    <a:pt x="51" y="65"/>
                    <a:pt x="49" y="65"/>
                  </a:cubicBezTo>
                  <a:cubicBezTo>
                    <a:pt x="49" y="63"/>
                    <a:pt x="49" y="59"/>
                    <a:pt x="49" y="59"/>
                  </a:cubicBezTo>
                  <a:lnTo>
                    <a:pt x="31" y="59"/>
                  </a:lnTo>
                  <a:cubicBezTo>
                    <a:pt x="31" y="59"/>
                    <a:pt x="31" y="64"/>
                    <a:pt x="31" y="65"/>
                  </a:cubicBezTo>
                  <a:cubicBezTo>
                    <a:pt x="29" y="65"/>
                    <a:pt x="21" y="65"/>
                    <a:pt x="19" y="65"/>
                  </a:cubicBezTo>
                  <a:cubicBezTo>
                    <a:pt x="19" y="63"/>
                    <a:pt x="19" y="49"/>
                    <a:pt x="19" y="49"/>
                  </a:cubicBezTo>
                  <a:cubicBezTo>
                    <a:pt x="19" y="49"/>
                    <a:pt x="11" y="49"/>
                    <a:pt x="9" y="49"/>
                  </a:cubicBezTo>
                  <a:cubicBezTo>
                    <a:pt x="9" y="47"/>
                    <a:pt x="9" y="44"/>
                    <a:pt x="9" y="42"/>
                  </a:cubicBezTo>
                  <a:cubicBezTo>
                    <a:pt x="12" y="42"/>
                    <a:pt x="20" y="42"/>
                    <a:pt x="20" y="42"/>
                  </a:cubicBezTo>
                  <a:cubicBezTo>
                    <a:pt x="20" y="42"/>
                    <a:pt x="20" y="33"/>
                    <a:pt x="20" y="31"/>
                  </a:cubicBezTo>
                  <a:cubicBezTo>
                    <a:pt x="22" y="31"/>
                    <a:pt x="29" y="31"/>
                    <a:pt x="32" y="31"/>
                  </a:cubicBezTo>
                  <a:cubicBezTo>
                    <a:pt x="32" y="33"/>
                    <a:pt x="32" y="39"/>
                    <a:pt x="32" y="41"/>
                  </a:cubicBezTo>
                  <a:cubicBezTo>
                    <a:pt x="29" y="41"/>
                    <a:pt x="22" y="41"/>
                    <a:pt x="22" y="41"/>
                  </a:cubicBezTo>
                  <a:lnTo>
                    <a:pt x="22" y="49"/>
                  </a:lnTo>
                  <a:lnTo>
                    <a:pt x="41" y="49"/>
                  </a:lnTo>
                  <a:lnTo>
                    <a:pt x="41" y="22"/>
                  </a:lnTo>
                  <a:lnTo>
                    <a:pt x="10" y="22"/>
                  </a:lnTo>
                  <a:cubicBezTo>
                    <a:pt x="10" y="22"/>
                    <a:pt x="10" y="31"/>
                    <a:pt x="10" y="34"/>
                  </a:cubicBezTo>
                  <a:cubicBezTo>
                    <a:pt x="8" y="34"/>
                    <a:pt x="0" y="34"/>
                    <a:pt x="0" y="34"/>
                  </a:cubicBezTo>
                  <a:lnTo>
                    <a:pt x="0" y="58"/>
                  </a:lnTo>
                  <a:cubicBezTo>
                    <a:pt x="0" y="58"/>
                    <a:pt x="8" y="58"/>
                    <a:pt x="10" y="58"/>
                  </a:cubicBezTo>
                  <a:cubicBezTo>
                    <a:pt x="10" y="61"/>
                    <a:pt x="10" y="74"/>
                    <a:pt x="10" y="74"/>
                  </a:cubicBezTo>
                  <a:cubicBezTo>
                    <a:pt x="10" y="74"/>
                    <a:pt x="23" y="74"/>
                    <a:pt x="25" y="74"/>
                  </a:cubicBezTo>
                  <a:cubicBezTo>
                    <a:pt x="25" y="75"/>
                    <a:pt x="25" y="78"/>
                    <a:pt x="25" y="78"/>
                  </a:cubicBezTo>
                  <a:lnTo>
                    <a:pt x="55" y="78"/>
                  </a:lnTo>
                  <a:cubicBezTo>
                    <a:pt x="55" y="78"/>
                    <a:pt x="55" y="75"/>
                    <a:pt x="55" y="75"/>
                  </a:cubicBezTo>
                  <a:cubicBezTo>
                    <a:pt x="57" y="75"/>
                    <a:pt x="67" y="75"/>
                    <a:pt x="67" y="75"/>
                  </a:cubicBezTo>
                  <a:cubicBezTo>
                    <a:pt x="67" y="75"/>
                    <a:pt x="67" y="56"/>
                    <a:pt x="67" y="53"/>
                  </a:cubicBezTo>
                  <a:cubicBezTo>
                    <a:pt x="69" y="53"/>
                    <a:pt x="79" y="53"/>
                    <a:pt x="79" y="53"/>
                  </a:cubicBezTo>
                  <a:lnTo>
                    <a:pt x="79" y="0"/>
                  </a:lnTo>
                  <a:lnTo>
                    <a:pt x="77" y="0"/>
                  </a:lnTo>
                  <a:close/>
                  <a:moveTo>
                    <a:pt x="75" y="4"/>
                  </a:moveTo>
                  <a:cubicBezTo>
                    <a:pt x="75" y="7"/>
                    <a:pt x="75" y="46"/>
                    <a:pt x="75" y="49"/>
                  </a:cubicBezTo>
                  <a:cubicBezTo>
                    <a:pt x="73" y="49"/>
                    <a:pt x="64" y="49"/>
                    <a:pt x="64" y="49"/>
                  </a:cubicBezTo>
                  <a:cubicBezTo>
                    <a:pt x="64" y="49"/>
                    <a:pt x="64" y="68"/>
                    <a:pt x="64" y="71"/>
                  </a:cubicBezTo>
                  <a:cubicBezTo>
                    <a:pt x="61" y="71"/>
                    <a:pt x="52" y="71"/>
                    <a:pt x="52" y="71"/>
                  </a:cubicBezTo>
                  <a:cubicBezTo>
                    <a:pt x="52" y="71"/>
                    <a:pt x="52" y="74"/>
                    <a:pt x="52" y="75"/>
                  </a:cubicBezTo>
                  <a:cubicBezTo>
                    <a:pt x="49" y="75"/>
                    <a:pt x="32" y="75"/>
                    <a:pt x="29" y="75"/>
                  </a:cubicBezTo>
                  <a:cubicBezTo>
                    <a:pt x="29" y="74"/>
                    <a:pt x="29" y="71"/>
                    <a:pt x="29" y="71"/>
                  </a:cubicBezTo>
                  <a:cubicBezTo>
                    <a:pt x="29" y="71"/>
                    <a:pt x="16" y="71"/>
                    <a:pt x="13" y="71"/>
                  </a:cubicBezTo>
                  <a:cubicBezTo>
                    <a:pt x="13" y="68"/>
                    <a:pt x="13" y="54"/>
                    <a:pt x="13" y="54"/>
                  </a:cubicBezTo>
                  <a:cubicBezTo>
                    <a:pt x="13" y="54"/>
                    <a:pt x="6" y="54"/>
                    <a:pt x="4" y="54"/>
                  </a:cubicBezTo>
                  <a:cubicBezTo>
                    <a:pt x="4" y="52"/>
                    <a:pt x="4" y="40"/>
                    <a:pt x="4" y="37"/>
                  </a:cubicBezTo>
                  <a:cubicBezTo>
                    <a:pt x="6" y="37"/>
                    <a:pt x="13" y="37"/>
                    <a:pt x="13" y="37"/>
                  </a:cubicBezTo>
                  <a:cubicBezTo>
                    <a:pt x="13" y="37"/>
                    <a:pt x="13" y="28"/>
                    <a:pt x="13" y="26"/>
                  </a:cubicBezTo>
                  <a:cubicBezTo>
                    <a:pt x="16" y="26"/>
                    <a:pt x="35" y="26"/>
                    <a:pt x="37" y="26"/>
                  </a:cubicBezTo>
                  <a:cubicBezTo>
                    <a:pt x="37" y="29"/>
                    <a:pt x="37" y="43"/>
                    <a:pt x="37" y="46"/>
                  </a:cubicBezTo>
                  <a:cubicBezTo>
                    <a:pt x="35" y="46"/>
                    <a:pt x="28" y="46"/>
                    <a:pt x="25" y="46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8" y="44"/>
                    <a:pt x="35" y="44"/>
                    <a:pt x="35" y="44"/>
                  </a:cubicBezTo>
                  <a:lnTo>
                    <a:pt x="35" y="27"/>
                  </a:lnTo>
                  <a:lnTo>
                    <a:pt x="16" y="27"/>
                  </a:lnTo>
                  <a:cubicBezTo>
                    <a:pt x="16" y="27"/>
                    <a:pt x="16" y="36"/>
                    <a:pt x="16" y="38"/>
                  </a:cubicBezTo>
                  <a:cubicBezTo>
                    <a:pt x="14" y="38"/>
                    <a:pt x="6" y="38"/>
                    <a:pt x="6" y="38"/>
                  </a:cubicBezTo>
                  <a:lnTo>
                    <a:pt x="6" y="53"/>
                  </a:lnTo>
                  <a:cubicBezTo>
                    <a:pt x="6" y="53"/>
                    <a:pt x="13" y="53"/>
                    <a:pt x="15" y="53"/>
                  </a:cubicBezTo>
                  <a:cubicBezTo>
                    <a:pt x="15" y="55"/>
                    <a:pt x="15" y="69"/>
                    <a:pt x="15" y="69"/>
                  </a:cubicBezTo>
                  <a:lnTo>
                    <a:pt x="34" y="69"/>
                  </a:lnTo>
                  <a:cubicBezTo>
                    <a:pt x="34" y="69"/>
                    <a:pt x="34" y="65"/>
                    <a:pt x="34" y="63"/>
                  </a:cubicBezTo>
                  <a:cubicBezTo>
                    <a:pt x="35" y="63"/>
                    <a:pt x="35" y="63"/>
                    <a:pt x="36" y="63"/>
                  </a:cubicBezTo>
                  <a:cubicBezTo>
                    <a:pt x="36" y="65"/>
                    <a:pt x="36" y="68"/>
                    <a:pt x="36" y="68"/>
                  </a:cubicBezTo>
                  <a:lnTo>
                    <a:pt x="43" y="68"/>
                  </a:lnTo>
                  <a:cubicBezTo>
                    <a:pt x="43" y="68"/>
                    <a:pt x="43" y="65"/>
                    <a:pt x="43" y="63"/>
                  </a:cubicBezTo>
                  <a:cubicBezTo>
                    <a:pt x="44" y="63"/>
                    <a:pt x="44" y="63"/>
                    <a:pt x="45" y="63"/>
                  </a:cubicBezTo>
                  <a:cubicBezTo>
                    <a:pt x="45" y="65"/>
                    <a:pt x="45" y="68"/>
                    <a:pt x="45" y="68"/>
                  </a:cubicBezTo>
                  <a:lnTo>
                    <a:pt x="61" y="68"/>
                  </a:lnTo>
                  <a:cubicBezTo>
                    <a:pt x="61" y="68"/>
                    <a:pt x="61" y="50"/>
                    <a:pt x="61" y="48"/>
                  </a:cubicBezTo>
                  <a:cubicBezTo>
                    <a:pt x="63" y="48"/>
                    <a:pt x="73" y="48"/>
                    <a:pt x="73" y="48"/>
                  </a:cubicBezTo>
                  <a:lnTo>
                    <a:pt x="73" y="5"/>
                  </a:lnTo>
                  <a:lnTo>
                    <a:pt x="51" y="5"/>
                  </a:lnTo>
                  <a:lnTo>
                    <a:pt x="51" y="30"/>
                  </a:lnTo>
                  <a:lnTo>
                    <a:pt x="61" y="30"/>
                  </a:lnTo>
                  <a:cubicBezTo>
                    <a:pt x="61" y="30"/>
                    <a:pt x="61" y="24"/>
                    <a:pt x="61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9"/>
                    <a:pt x="63" y="31"/>
                  </a:cubicBezTo>
                  <a:cubicBezTo>
                    <a:pt x="60" y="31"/>
                    <a:pt x="52" y="31"/>
                    <a:pt x="50" y="31"/>
                  </a:cubicBezTo>
                  <a:cubicBezTo>
                    <a:pt x="50" y="29"/>
                    <a:pt x="50" y="7"/>
                    <a:pt x="50" y="4"/>
                  </a:cubicBezTo>
                  <a:cubicBezTo>
                    <a:pt x="53" y="4"/>
                    <a:pt x="72" y="4"/>
                    <a:pt x="75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1" name="Freeform 12"/>
            <p:cNvSpPr>
              <a:spLocks noEditPoints="1"/>
            </p:cNvSpPr>
            <p:nvPr/>
          </p:nvSpPr>
          <p:spPr bwMode="auto">
            <a:xfrm>
              <a:off x="5354" y="96"/>
              <a:ext cx="395" cy="499"/>
            </a:xfrm>
            <a:custGeom>
              <a:avLst/>
              <a:gdLst>
                <a:gd name="T0" fmla="*/ 420405539 w 78"/>
                <a:gd name="T1" fmla="*/ 269331268 h 98"/>
                <a:gd name="T2" fmla="*/ 409627660 w 78"/>
                <a:gd name="T3" fmla="*/ 421162971 h 98"/>
                <a:gd name="T4" fmla="*/ 267344736 w 78"/>
                <a:gd name="T5" fmla="*/ 421162971 h 98"/>
                <a:gd name="T6" fmla="*/ 0 w 78"/>
                <a:gd name="T7" fmla="*/ 715695633 h 98"/>
                <a:gd name="T8" fmla="*/ 499574943 w 78"/>
                <a:gd name="T9" fmla="*/ 1148120015 h 98"/>
                <a:gd name="T10" fmla="*/ 166553072 w 78"/>
                <a:gd name="T11" fmla="*/ 703986705 h 98"/>
                <a:gd name="T12" fmla="*/ 333022515 w 78"/>
                <a:gd name="T13" fmla="*/ 936211972 h 98"/>
                <a:gd name="T14" fmla="*/ 243074589 w 78"/>
                <a:gd name="T15" fmla="*/ 844540743 h 98"/>
                <a:gd name="T16" fmla="*/ 398783280 w 78"/>
                <a:gd name="T17" fmla="*/ 796178080 h 98"/>
                <a:gd name="T18" fmla="*/ 100791664 w 78"/>
                <a:gd name="T19" fmla="*/ 1042436154 h 98"/>
                <a:gd name="T20" fmla="*/ 288949326 w 78"/>
                <a:gd name="T21" fmla="*/ 538124838 h 98"/>
                <a:gd name="T22" fmla="*/ 532463904 w 78"/>
                <a:gd name="T23" fmla="*/ 328951376 h 98"/>
                <a:gd name="T24" fmla="*/ 665705051 w 78"/>
                <a:gd name="T25" fmla="*/ 140557459 h 98"/>
                <a:gd name="T26" fmla="*/ 775539136 w 78"/>
                <a:gd name="T27" fmla="*/ 655606486 h 98"/>
                <a:gd name="T28" fmla="*/ 611210988 w 78"/>
                <a:gd name="T29" fmla="*/ 503774137 h 98"/>
                <a:gd name="T30" fmla="*/ 633239080 w 78"/>
                <a:gd name="T31" fmla="*/ 598286091 h 98"/>
                <a:gd name="T32" fmla="*/ 720622084 w 78"/>
                <a:gd name="T33" fmla="*/ 421162971 h 98"/>
                <a:gd name="T34" fmla="*/ 521180177 w 78"/>
                <a:gd name="T35" fmla="*/ 750028916 h 98"/>
                <a:gd name="T36" fmla="*/ 865047068 w 78"/>
                <a:gd name="T37" fmla="*/ 117499072 h 98"/>
                <a:gd name="T38" fmla="*/ 687733249 w 78"/>
                <a:gd name="T39" fmla="*/ 23075970 h 98"/>
                <a:gd name="T40" fmla="*/ 654844308 w 78"/>
                <a:gd name="T41" fmla="*/ 23075970 h 98"/>
                <a:gd name="T42" fmla="*/ 821396742 w 78"/>
                <a:gd name="T43" fmla="*/ 151832354 h 98"/>
                <a:gd name="T44" fmla="*/ 565336351 w 78"/>
                <a:gd name="T45" fmla="*/ 703986705 h 98"/>
                <a:gd name="T46" fmla="*/ 676888894 w 78"/>
                <a:gd name="T47" fmla="*/ 457728474 h 98"/>
                <a:gd name="T48" fmla="*/ 665705051 w 78"/>
                <a:gd name="T49" fmla="*/ 561197514 h 98"/>
                <a:gd name="T50" fmla="*/ 576097103 w 78"/>
                <a:gd name="T51" fmla="*/ 457728474 h 98"/>
                <a:gd name="T52" fmla="*/ 810553005 w 78"/>
                <a:gd name="T53" fmla="*/ 690391389 h 98"/>
                <a:gd name="T54" fmla="*/ 799285660 w 78"/>
                <a:gd name="T55" fmla="*/ 163544709 h 98"/>
                <a:gd name="T56" fmla="*/ 665705051 w 78"/>
                <a:gd name="T57" fmla="*/ 94426524 h 98"/>
                <a:gd name="T58" fmla="*/ 488291242 w 78"/>
                <a:gd name="T59" fmla="*/ 292317866 h 98"/>
                <a:gd name="T60" fmla="*/ 288949326 w 78"/>
                <a:gd name="T61" fmla="*/ 503774137 h 98"/>
                <a:gd name="T62" fmla="*/ 65761408 w 78"/>
                <a:gd name="T63" fmla="*/ 727042476 h 98"/>
                <a:gd name="T64" fmla="*/ 444657891 w 78"/>
                <a:gd name="T65" fmla="*/ 1090799621 h 98"/>
                <a:gd name="T66" fmla="*/ 210202759 w 78"/>
                <a:gd name="T67" fmla="*/ 761392373 h 98"/>
                <a:gd name="T68" fmla="*/ 300133706 w 78"/>
                <a:gd name="T69" fmla="*/ 878891445 h 98"/>
                <a:gd name="T70" fmla="*/ 199441906 w 78"/>
                <a:gd name="T71" fmla="*/ 901861138 h 98"/>
                <a:gd name="T72" fmla="*/ 455502266 w 78"/>
                <a:gd name="T73" fmla="*/ 738319855 h 98"/>
                <a:gd name="T74" fmla="*/ 43649688 w 78"/>
                <a:gd name="T75" fmla="*/ 1113334313 h 98"/>
                <a:gd name="T76" fmla="*/ 267344736 w 78"/>
                <a:gd name="T77" fmla="*/ 469440981 h 98"/>
                <a:gd name="T78" fmla="*/ 488291242 w 78"/>
                <a:gd name="T79" fmla="*/ 340681175 h 98"/>
                <a:gd name="T80" fmla="*/ 676888894 w 78"/>
                <a:gd name="T81" fmla="*/ 57409120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8">
                  <a:moveTo>
                    <a:pt x="59" y="2"/>
                  </a:moveTo>
                  <a:lnTo>
                    <a:pt x="38" y="23"/>
                  </a:lnTo>
                  <a:lnTo>
                    <a:pt x="39" y="24"/>
                  </a:lnTo>
                  <a:cubicBezTo>
                    <a:pt x="39" y="24"/>
                    <a:pt x="42" y="31"/>
                    <a:pt x="37" y="36"/>
                  </a:cubicBezTo>
                  <a:cubicBezTo>
                    <a:pt x="32" y="41"/>
                    <a:pt x="29" y="39"/>
                    <a:pt x="26" y="37"/>
                  </a:cubicBezTo>
                  <a:lnTo>
                    <a:pt x="24" y="36"/>
                  </a:lnTo>
                  <a:lnTo>
                    <a:pt x="23" y="37"/>
                  </a:lnTo>
                  <a:lnTo>
                    <a:pt x="0" y="61"/>
                  </a:lnTo>
                  <a:lnTo>
                    <a:pt x="0" y="98"/>
                  </a:lnTo>
                  <a:lnTo>
                    <a:pt x="45" y="98"/>
                  </a:lnTo>
                  <a:lnTo>
                    <a:pt x="45" y="60"/>
                  </a:lnTo>
                  <a:lnTo>
                    <a:pt x="15" y="60"/>
                  </a:lnTo>
                  <a:lnTo>
                    <a:pt x="15" y="80"/>
                  </a:lnTo>
                  <a:lnTo>
                    <a:pt x="30" y="80"/>
                  </a:lnTo>
                  <a:lnTo>
                    <a:pt x="30" y="72"/>
                  </a:lnTo>
                  <a:cubicBezTo>
                    <a:pt x="30" y="72"/>
                    <a:pt x="25" y="72"/>
                    <a:pt x="22" y="72"/>
                  </a:cubicBezTo>
                  <a:cubicBezTo>
                    <a:pt x="22" y="71"/>
                    <a:pt x="22" y="70"/>
                    <a:pt x="22" y="68"/>
                  </a:cubicBezTo>
                  <a:cubicBezTo>
                    <a:pt x="25" y="68"/>
                    <a:pt x="34" y="68"/>
                    <a:pt x="36" y="68"/>
                  </a:cubicBezTo>
                  <a:cubicBezTo>
                    <a:pt x="36" y="71"/>
                    <a:pt x="36" y="87"/>
                    <a:pt x="36" y="89"/>
                  </a:cubicBezTo>
                  <a:cubicBezTo>
                    <a:pt x="34" y="89"/>
                    <a:pt x="12" y="89"/>
                    <a:pt x="9" y="89"/>
                  </a:cubicBezTo>
                  <a:cubicBezTo>
                    <a:pt x="9" y="86"/>
                    <a:pt x="9" y="65"/>
                    <a:pt x="9" y="64"/>
                  </a:cubicBezTo>
                  <a:cubicBezTo>
                    <a:pt x="10" y="63"/>
                    <a:pt x="25" y="47"/>
                    <a:pt x="26" y="46"/>
                  </a:cubicBezTo>
                  <a:cubicBezTo>
                    <a:pt x="29" y="47"/>
                    <a:pt x="39" y="47"/>
                    <a:pt x="44" y="41"/>
                  </a:cubicBezTo>
                  <a:cubicBezTo>
                    <a:pt x="47" y="37"/>
                    <a:pt x="48" y="32"/>
                    <a:pt x="48" y="28"/>
                  </a:cubicBezTo>
                  <a:cubicBezTo>
                    <a:pt x="48" y="27"/>
                    <a:pt x="48" y="25"/>
                    <a:pt x="48" y="24"/>
                  </a:cubicBezTo>
                  <a:cubicBezTo>
                    <a:pt x="49" y="23"/>
                    <a:pt x="58" y="14"/>
                    <a:pt x="60" y="12"/>
                  </a:cubicBezTo>
                  <a:cubicBezTo>
                    <a:pt x="62" y="13"/>
                    <a:pt x="66" y="16"/>
                    <a:pt x="70" y="17"/>
                  </a:cubicBezTo>
                  <a:cubicBezTo>
                    <a:pt x="70" y="19"/>
                    <a:pt x="70" y="53"/>
                    <a:pt x="70" y="56"/>
                  </a:cubicBezTo>
                  <a:cubicBezTo>
                    <a:pt x="67" y="56"/>
                    <a:pt x="57" y="56"/>
                    <a:pt x="55" y="56"/>
                  </a:cubicBezTo>
                  <a:cubicBezTo>
                    <a:pt x="55" y="53"/>
                    <a:pt x="55" y="45"/>
                    <a:pt x="55" y="43"/>
                  </a:cubicBezTo>
                  <a:cubicBezTo>
                    <a:pt x="56" y="43"/>
                    <a:pt x="56" y="43"/>
                    <a:pt x="57" y="43"/>
                  </a:cubicBezTo>
                  <a:cubicBezTo>
                    <a:pt x="57" y="45"/>
                    <a:pt x="57" y="51"/>
                    <a:pt x="57" y="51"/>
                  </a:cubicBezTo>
                  <a:lnTo>
                    <a:pt x="65" y="51"/>
                  </a:lnTo>
                  <a:lnTo>
                    <a:pt x="65" y="36"/>
                  </a:lnTo>
                  <a:lnTo>
                    <a:pt x="47" y="36"/>
                  </a:lnTo>
                  <a:lnTo>
                    <a:pt x="47" y="64"/>
                  </a:lnTo>
                  <a:lnTo>
                    <a:pt x="78" y="64"/>
                  </a:lnTo>
                  <a:lnTo>
                    <a:pt x="78" y="10"/>
                  </a:lnTo>
                  <a:lnTo>
                    <a:pt x="77" y="10"/>
                  </a:lnTo>
                  <a:cubicBezTo>
                    <a:pt x="72" y="8"/>
                    <a:pt x="64" y="5"/>
                    <a:pt x="62" y="2"/>
                  </a:cubicBezTo>
                  <a:lnTo>
                    <a:pt x="61" y="0"/>
                  </a:lnTo>
                  <a:lnTo>
                    <a:pt x="59" y="2"/>
                  </a:lnTo>
                  <a:close/>
                  <a:moveTo>
                    <a:pt x="61" y="5"/>
                  </a:moveTo>
                  <a:cubicBezTo>
                    <a:pt x="64" y="9"/>
                    <a:pt x="71" y="12"/>
                    <a:pt x="74" y="13"/>
                  </a:cubicBezTo>
                  <a:cubicBezTo>
                    <a:pt x="74" y="15"/>
                    <a:pt x="74" y="57"/>
                    <a:pt x="74" y="60"/>
                  </a:cubicBezTo>
                  <a:cubicBezTo>
                    <a:pt x="72" y="60"/>
                    <a:pt x="53" y="60"/>
                    <a:pt x="51" y="60"/>
                  </a:cubicBezTo>
                  <a:cubicBezTo>
                    <a:pt x="51" y="58"/>
                    <a:pt x="51" y="42"/>
                    <a:pt x="51" y="39"/>
                  </a:cubicBezTo>
                  <a:cubicBezTo>
                    <a:pt x="53" y="39"/>
                    <a:pt x="59" y="39"/>
                    <a:pt x="61" y="39"/>
                  </a:cubicBezTo>
                  <a:cubicBezTo>
                    <a:pt x="61" y="42"/>
                    <a:pt x="61" y="46"/>
                    <a:pt x="61" y="48"/>
                  </a:cubicBezTo>
                  <a:cubicBezTo>
                    <a:pt x="61" y="48"/>
                    <a:pt x="61" y="48"/>
                    <a:pt x="60" y="48"/>
                  </a:cubicBezTo>
                  <a:cubicBezTo>
                    <a:pt x="60" y="46"/>
                    <a:pt x="60" y="39"/>
                    <a:pt x="60" y="39"/>
                  </a:cubicBezTo>
                  <a:lnTo>
                    <a:pt x="52" y="39"/>
                  </a:lnTo>
                  <a:lnTo>
                    <a:pt x="52" y="59"/>
                  </a:lnTo>
                  <a:lnTo>
                    <a:pt x="73" y="59"/>
                  </a:lnTo>
                  <a:lnTo>
                    <a:pt x="73" y="14"/>
                  </a:lnTo>
                  <a:lnTo>
                    <a:pt x="72" y="14"/>
                  </a:lnTo>
                  <a:cubicBezTo>
                    <a:pt x="69" y="13"/>
                    <a:pt x="63" y="10"/>
                    <a:pt x="61" y="9"/>
                  </a:cubicBezTo>
                  <a:lnTo>
                    <a:pt x="60" y="8"/>
                  </a:lnTo>
                  <a:lnTo>
                    <a:pt x="43" y="24"/>
                  </a:lnTo>
                  <a:lnTo>
                    <a:pt x="44" y="25"/>
                  </a:lnTo>
                  <a:cubicBezTo>
                    <a:pt x="45" y="26"/>
                    <a:pt x="46" y="33"/>
                    <a:pt x="41" y="39"/>
                  </a:cubicBezTo>
                  <a:cubicBezTo>
                    <a:pt x="36" y="45"/>
                    <a:pt x="26" y="43"/>
                    <a:pt x="26" y="43"/>
                  </a:cubicBezTo>
                  <a:lnTo>
                    <a:pt x="25" y="43"/>
                  </a:lnTo>
                  <a:lnTo>
                    <a:pt x="6" y="62"/>
                  </a:lnTo>
                  <a:lnTo>
                    <a:pt x="6" y="93"/>
                  </a:lnTo>
                  <a:lnTo>
                    <a:pt x="40" y="93"/>
                  </a:lnTo>
                  <a:lnTo>
                    <a:pt x="40" y="65"/>
                  </a:lnTo>
                  <a:lnTo>
                    <a:pt x="19" y="65"/>
                  </a:lnTo>
                  <a:lnTo>
                    <a:pt x="19" y="75"/>
                  </a:lnTo>
                  <a:cubicBezTo>
                    <a:pt x="19" y="75"/>
                    <a:pt x="25" y="75"/>
                    <a:pt x="27" y="75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6"/>
                    <a:pt x="21" y="77"/>
                    <a:pt x="18" y="77"/>
                  </a:cubicBezTo>
                  <a:cubicBezTo>
                    <a:pt x="18" y="74"/>
                    <a:pt x="18" y="66"/>
                    <a:pt x="18" y="63"/>
                  </a:cubicBezTo>
                  <a:cubicBezTo>
                    <a:pt x="21" y="63"/>
                    <a:pt x="38" y="63"/>
                    <a:pt x="41" y="63"/>
                  </a:cubicBezTo>
                  <a:cubicBezTo>
                    <a:pt x="41" y="66"/>
                    <a:pt x="41" y="92"/>
                    <a:pt x="41" y="95"/>
                  </a:cubicBezTo>
                  <a:cubicBezTo>
                    <a:pt x="38" y="95"/>
                    <a:pt x="7" y="95"/>
                    <a:pt x="4" y="95"/>
                  </a:cubicBezTo>
                  <a:cubicBezTo>
                    <a:pt x="4" y="92"/>
                    <a:pt x="4" y="63"/>
                    <a:pt x="4" y="62"/>
                  </a:cubicBezTo>
                  <a:cubicBezTo>
                    <a:pt x="4" y="61"/>
                    <a:pt x="23" y="42"/>
                    <a:pt x="24" y="40"/>
                  </a:cubicBezTo>
                  <a:cubicBezTo>
                    <a:pt x="28" y="42"/>
                    <a:pt x="33" y="45"/>
                    <a:pt x="40" y="39"/>
                  </a:cubicBezTo>
                  <a:cubicBezTo>
                    <a:pt x="43" y="36"/>
                    <a:pt x="44" y="32"/>
                    <a:pt x="44" y="29"/>
                  </a:cubicBezTo>
                  <a:cubicBezTo>
                    <a:pt x="44" y="27"/>
                    <a:pt x="43" y="25"/>
                    <a:pt x="42" y="24"/>
                  </a:cubicBezTo>
                  <a:cubicBezTo>
                    <a:pt x="44" y="22"/>
                    <a:pt x="58" y="8"/>
                    <a:pt x="61" y="5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2" name="Freeform 13"/>
            <p:cNvSpPr>
              <a:spLocks noEditPoints="1"/>
            </p:cNvSpPr>
            <p:nvPr/>
          </p:nvSpPr>
          <p:spPr bwMode="auto">
            <a:xfrm>
              <a:off x="498" y="3929"/>
              <a:ext cx="396" cy="391"/>
            </a:xfrm>
            <a:custGeom>
              <a:avLst/>
              <a:gdLst>
                <a:gd name="T0" fmla="*/ 387566078 w 78"/>
                <a:gd name="T1" fmla="*/ 0 h 77"/>
                <a:gd name="T2" fmla="*/ 251155953 w 78"/>
                <a:gd name="T3" fmla="*/ 103430301 h 77"/>
                <a:gd name="T4" fmla="*/ 557880165 w 78"/>
                <a:gd name="T5" fmla="*/ 455741638 h 77"/>
                <a:gd name="T6" fmla="*/ 466063209 w 78"/>
                <a:gd name="T7" fmla="*/ 240018762 h 77"/>
                <a:gd name="T8" fmla="*/ 340696239 w 78"/>
                <a:gd name="T9" fmla="*/ 352311312 h 77"/>
                <a:gd name="T10" fmla="*/ 477106212 w 78"/>
                <a:gd name="T11" fmla="*/ 215297833 h 77"/>
                <a:gd name="T12" fmla="*/ 557880165 w 78"/>
                <a:gd name="T13" fmla="*/ 103430301 h 77"/>
                <a:gd name="T14" fmla="*/ 750783305 w 78"/>
                <a:gd name="T15" fmla="*/ 204237565 h 77"/>
                <a:gd name="T16" fmla="*/ 683243987 w 78"/>
                <a:gd name="T17" fmla="*/ 341254319 h 77"/>
                <a:gd name="T18" fmla="*/ 739308463 w 78"/>
                <a:gd name="T19" fmla="*/ 444255683 h 77"/>
                <a:gd name="T20" fmla="*/ 683243987 w 78"/>
                <a:gd name="T21" fmla="*/ 547757100 h 77"/>
                <a:gd name="T22" fmla="*/ 739308463 w 78"/>
                <a:gd name="T23" fmla="*/ 648922216 h 77"/>
                <a:gd name="T24" fmla="*/ 499623945 w 78"/>
                <a:gd name="T25" fmla="*/ 785510002 h 77"/>
                <a:gd name="T26" fmla="*/ 103274520 w 78"/>
                <a:gd name="T27" fmla="*/ 614876292 h 77"/>
                <a:gd name="T28" fmla="*/ 295765597 w 78"/>
                <a:gd name="T29" fmla="*/ 637436388 h 77"/>
                <a:gd name="T30" fmla="*/ 203945366 w 78"/>
                <a:gd name="T31" fmla="*/ 740937805 h 77"/>
                <a:gd name="T32" fmla="*/ 399040788 w 78"/>
                <a:gd name="T33" fmla="*/ 525211009 h 77"/>
                <a:gd name="T34" fmla="*/ 0 w 78"/>
                <a:gd name="T35" fmla="*/ 877522346 h 77"/>
                <a:gd name="T36" fmla="*/ 602898470 w 78"/>
                <a:gd name="T37" fmla="*/ 751994797 h 77"/>
                <a:gd name="T38" fmla="*/ 853629287 w 78"/>
                <a:gd name="T39" fmla="*/ 614876292 h 77"/>
                <a:gd name="T40" fmla="*/ 887189353 w 78"/>
                <a:gd name="T41" fmla="*/ 285107801 h 77"/>
                <a:gd name="T42" fmla="*/ 853629287 w 78"/>
                <a:gd name="T43" fmla="*/ 103430301 h 77"/>
                <a:gd name="T44" fmla="*/ 658979574 w 78"/>
                <a:gd name="T45" fmla="*/ 0 h 77"/>
                <a:gd name="T46" fmla="*/ 613944768 w 78"/>
                <a:gd name="T47" fmla="*/ 33603728 h 77"/>
                <a:gd name="T48" fmla="*/ 806864408 w 78"/>
                <a:gd name="T49" fmla="*/ 148091047 h 77"/>
                <a:gd name="T50" fmla="*/ 853629287 w 78"/>
                <a:gd name="T51" fmla="*/ 318711529 h 77"/>
                <a:gd name="T52" fmla="*/ 806864408 w 78"/>
                <a:gd name="T53" fmla="*/ 581273107 h 77"/>
                <a:gd name="T54" fmla="*/ 557880165 w 78"/>
                <a:gd name="T55" fmla="*/ 718390937 h 77"/>
                <a:gd name="T56" fmla="*/ 45034800 w 78"/>
                <a:gd name="T57" fmla="*/ 843921868 h 77"/>
                <a:gd name="T58" fmla="*/ 351742517 w 78"/>
                <a:gd name="T59" fmla="*/ 558726371 h 77"/>
                <a:gd name="T60" fmla="*/ 251155953 w 78"/>
                <a:gd name="T61" fmla="*/ 707333949 h 77"/>
                <a:gd name="T62" fmla="*/ 340696239 w 78"/>
                <a:gd name="T63" fmla="*/ 684787854 h 77"/>
                <a:gd name="T64" fmla="*/ 56081078 w 78"/>
                <a:gd name="T65" fmla="*/ 570299890 h 77"/>
                <a:gd name="T66" fmla="*/ 546833887 w 78"/>
                <a:gd name="T67" fmla="*/ 821821238 h 77"/>
                <a:gd name="T68" fmla="*/ 784343396 w 78"/>
                <a:gd name="T69" fmla="*/ 684787854 h 77"/>
                <a:gd name="T70" fmla="*/ 717235916 w 78"/>
                <a:gd name="T71" fmla="*/ 500402359 h 77"/>
                <a:gd name="T72" fmla="*/ 784343396 w 78"/>
                <a:gd name="T73" fmla="*/ 478288379 h 77"/>
                <a:gd name="T74" fmla="*/ 717235916 w 78"/>
                <a:gd name="T75" fmla="*/ 399595607 h 77"/>
                <a:gd name="T76" fmla="*/ 784343396 w 78"/>
                <a:gd name="T77" fmla="*/ 388092504 h 77"/>
                <a:gd name="T78" fmla="*/ 602898470 w 78"/>
                <a:gd name="T79" fmla="*/ 159576850 h 77"/>
                <a:gd name="T80" fmla="*/ 432516470 w 78"/>
                <a:gd name="T81" fmla="*/ 56146549 h 77"/>
                <a:gd name="T82" fmla="*/ 307237184 w 78"/>
                <a:gd name="T83" fmla="*/ 181694105 h 77"/>
                <a:gd name="T84" fmla="*/ 499623945 w 78"/>
                <a:gd name="T85" fmla="*/ 388092504 h 77"/>
                <a:gd name="T86" fmla="*/ 524316794 w 78"/>
                <a:gd name="T87" fmla="*/ 285107801 h 77"/>
                <a:gd name="T88" fmla="*/ 295765597 w 78"/>
                <a:gd name="T89" fmla="*/ 422141830 h 77"/>
                <a:gd name="T90" fmla="*/ 421041761 w 78"/>
                <a:gd name="T91" fmla="*/ 148091047 h 77"/>
                <a:gd name="T92" fmla="*/ 613944768 w 78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77">
                  <a:moveTo>
                    <a:pt x="56" y="0"/>
                  </a:moveTo>
                  <a:lnTo>
                    <a:pt x="34" y="0"/>
                  </a:lnTo>
                  <a:cubicBezTo>
                    <a:pt x="34" y="0"/>
                    <a:pt x="34" y="7"/>
                    <a:pt x="34" y="9"/>
                  </a:cubicBezTo>
                  <a:cubicBezTo>
                    <a:pt x="31" y="9"/>
                    <a:pt x="22" y="9"/>
                    <a:pt x="22" y="9"/>
                  </a:cubicBezTo>
                  <a:lnTo>
                    <a:pt x="22" y="40"/>
                  </a:lnTo>
                  <a:lnTo>
                    <a:pt x="49" y="40"/>
                  </a:lnTo>
                  <a:lnTo>
                    <a:pt x="49" y="21"/>
                  </a:lnTo>
                  <a:lnTo>
                    <a:pt x="41" y="21"/>
                  </a:lnTo>
                  <a:cubicBezTo>
                    <a:pt x="41" y="21"/>
                    <a:pt x="41" y="29"/>
                    <a:pt x="41" y="31"/>
                  </a:cubicBezTo>
                  <a:cubicBezTo>
                    <a:pt x="39" y="31"/>
                    <a:pt x="33" y="31"/>
                    <a:pt x="30" y="31"/>
                  </a:cubicBezTo>
                  <a:cubicBezTo>
                    <a:pt x="30" y="29"/>
                    <a:pt x="30" y="21"/>
                    <a:pt x="30" y="19"/>
                  </a:cubicBezTo>
                  <a:cubicBezTo>
                    <a:pt x="33" y="19"/>
                    <a:pt x="42" y="19"/>
                    <a:pt x="42" y="19"/>
                  </a:cubicBezTo>
                  <a:cubicBezTo>
                    <a:pt x="42" y="19"/>
                    <a:pt x="42" y="11"/>
                    <a:pt x="42" y="9"/>
                  </a:cubicBezTo>
                  <a:cubicBezTo>
                    <a:pt x="44" y="9"/>
                    <a:pt x="47" y="9"/>
                    <a:pt x="49" y="9"/>
                  </a:cubicBezTo>
                  <a:cubicBezTo>
                    <a:pt x="49" y="11"/>
                    <a:pt x="49" y="18"/>
                    <a:pt x="49" y="18"/>
                  </a:cubicBezTo>
                  <a:cubicBezTo>
                    <a:pt x="49" y="18"/>
                    <a:pt x="63" y="18"/>
                    <a:pt x="66" y="18"/>
                  </a:cubicBezTo>
                  <a:cubicBezTo>
                    <a:pt x="66" y="20"/>
                    <a:pt x="66" y="28"/>
                    <a:pt x="66" y="30"/>
                  </a:cubicBezTo>
                  <a:cubicBezTo>
                    <a:pt x="64" y="30"/>
                    <a:pt x="60" y="30"/>
                    <a:pt x="60" y="30"/>
                  </a:cubicBezTo>
                  <a:lnTo>
                    <a:pt x="60" y="39"/>
                  </a:lnTo>
                  <a:cubicBezTo>
                    <a:pt x="60" y="39"/>
                    <a:pt x="64" y="39"/>
                    <a:pt x="65" y="39"/>
                  </a:cubicBezTo>
                  <a:cubicBezTo>
                    <a:pt x="64" y="39"/>
                    <a:pt x="60" y="39"/>
                    <a:pt x="60" y="39"/>
                  </a:cubicBezTo>
                  <a:lnTo>
                    <a:pt x="60" y="48"/>
                  </a:lnTo>
                  <a:cubicBezTo>
                    <a:pt x="60" y="48"/>
                    <a:pt x="64" y="48"/>
                    <a:pt x="65" y="48"/>
                  </a:cubicBezTo>
                  <a:cubicBezTo>
                    <a:pt x="65" y="50"/>
                    <a:pt x="65" y="54"/>
                    <a:pt x="65" y="57"/>
                  </a:cubicBezTo>
                  <a:cubicBezTo>
                    <a:pt x="62" y="57"/>
                    <a:pt x="44" y="57"/>
                    <a:pt x="44" y="57"/>
                  </a:cubicBezTo>
                  <a:cubicBezTo>
                    <a:pt x="44" y="57"/>
                    <a:pt x="44" y="66"/>
                    <a:pt x="44" y="69"/>
                  </a:cubicBezTo>
                  <a:cubicBezTo>
                    <a:pt x="41" y="69"/>
                    <a:pt x="12" y="69"/>
                    <a:pt x="9" y="69"/>
                  </a:cubicBezTo>
                  <a:cubicBezTo>
                    <a:pt x="9" y="66"/>
                    <a:pt x="9" y="56"/>
                    <a:pt x="9" y="54"/>
                  </a:cubicBezTo>
                  <a:cubicBezTo>
                    <a:pt x="11" y="54"/>
                    <a:pt x="24" y="54"/>
                    <a:pt x="26" y="54"/>
                  </a:cubicBezTo>
                  <a:cubicBezTo>
                    <a:pt x="26" y="55"/>
                    <a:pt x="26" y="55"/>
                    <a:pt x="26" y="56"/>
                  </a:cubicBezTo>
                  <a:cubicBezTo>
                    <a:pt x="24" y="56"/>
                    <a:pt x="18" y="56"/>
                    <a:pt x="18" y="56"/>
                  </a:cubicBezTo>
                  <a:lnTo>
                    <a:pt x="18" y="65"/>
                  </a:lnTo>
                  <a:lnTo>
                    <a:pt x="35" y="65"/>
                  </a:lnTo>
                  <a:lnTo>
                    <a:pt x="35" y="46"/>
                  </a:lnTo>
                  <a:lnTo>
                    <a:pt x="0" y="46"/>
                  </a:lnTo>
                  <a:lnTo>
                    <a:pt x="0" y="77"/>
                  </a:lnTo>
                  <a:lnTo>
                    <a:pt x="53" y="77"/>
                  </a:lnTo>
                  <a:cubicBezTo>
                    <a:pt x="53" y="77"/>
                    <a:pt x="53" y="68"/>
                    <a:pt x="53" y="66"/>
                  </a:cubicBezTo>
                  <a:cubicBezTo>
                    <a:pt x="56" y="66"/>
                    <a:pt x="75" y="66"/>
                    <a:pt x="75" y="66"/>
                  </a:cubicBezTo>
                  <a:cubicBezTo>
                    <a:pt x="75" y="66"/>
                    <a:pt x="75" y="57"/>
                    <a:pt x="75" y="54"/>
                  </a:cubicBezTo>
                  <a:cubicBezTo>
                    <a:pt x="76" y="54"/>
                    <a:pt x="78" y="54"/>
                    <a:pt x="78" y="54"/>
                  </a:cubicBezTo>
                  <a:lnTo>
                    <a:pt x="78" y="25"/>
                  </a:lnTo>
                  <a:cubicBezTo>
                    <a:pt x="78" y="25"/>
                    <a:pt x="76" y="25"/>
                    <a:pt x="75" y="25"/>
                  </a:cubicBezTo>
                  <a:cubicBezTo>
                    <a:pt x="75" y="22"/>
                    <a:pt x="75" y="9"/>
                    <a:pt x="75" y="9"/>
                  </a:cubicBezTo>
                  <a:cubicBezTo>
                    <a:pt x="75" y="9"/>
                    <a:pt x="61" y="9"/>
                    <a:pt x="58" y="9"/>
                  </a:cubicBezTo>
                  <a:cubicBezTo>
                    <a:pt x="58" y="7"/>
                    <a:pt x="58" y="0"/>
                    <a:pt x="58" y="0"/>
                  </a:cubicBezTo>
                  <a:lnTo>
                    <a:pt x="56" y="0"/>
                  </a:lnTo>
                  <a:close/>
                  <a:moveTo>
                    <a:pt x="54" y="3"/>
                  </a:moveTo>
                  <a:cubicBezTo>
                    <a:pt x="54" y="5"/>
                    <a:pt x="54" y="13"/>
                    <a:pt x="54" y="13"/>
                  </a:cubicBezTo>
                  <a:cubicBezTo>
                    <a:pt x="54" y="13"/>
                    <a:pt x="68" y="13"/>
                    <a:pt x="71" y="13"/>
                  </a:cubicBezTo>
                  <a:cubicBezTo>
                    <a:pt x="71" y="15"/>
                    <a:pt x="71" y="28"/>
                    <a:pt x="71" y="28"/>
                  </a:cubicBezTo>
                  <a:cubicBezTo>
                    <a:pt x="71" y="28"/>
                    <a:pt x="74" y="28"/>
                    <a:pt x="75" y="28"/>
                  </a:cubicBezTo>
                  <a:cubicBezTo>
                    <a:pt x="75" y="31"/>
                    <a:pt x="75" y="48"/>
                    <a:pt x="75" y="51"/>
                  </a:cubicBezTo>
                  <a:cubicBezTo>
                    <a:pt x="74" y="51"/>
                    <a:pt x="71" y="51"/>
                    <a:pt x="71" y="51"/>
                  </a:cubicBezTo>
                  <a:cubicBezTo>
                    <a:pt x="71" y="51"/>
                    <a:pt x="71" y="60"/>
                    <a:pt x="71" y="63"/>
                  </a:cubicBezTo>
                  <a:cubicBezTo>
                    <a:pt x="68" y="63"/>
                    <a:pt x="49" y="63"/>
                    <a:pt x="49" y="63"/>
                  </a:cubicBezTo>
                  <a:cubicBezTo>
                    <a:pt x="49" y="63"/>
                    <a:pt x="49" y="72"/>
                    <a:pt x="49" y="74"/>
                  </a:cubicBezTo>
                  <a:cubicBezTo>
                    <a:pt x="46" y="74"/>
                    <a:pt x="7" y="74"/>
                    <a:pt x="4" y="74"/>
                  </a:cubicBezTo>
                  <a:cubicBezTo>
                    <a:pt x="4" y="71"/>
                    <a:pt x="4" y="52"/>
                    <a:pt x="4" y="49"/>
                  </a:cubicBezTo>
                  <a:cubicBezTo>
                    <a:pt x="6" y="49"/>
                    <a:pt x="28" y="49"/>
                    <a:pt x="31" y="49"/>
                  </a:cubicBezTo>
                  <a:cubicBezTo>
                    <a:pt x="31" y="51"/>
                    <a:pt x="31" y="59"/>
                    <a:pt x="31" y="62"/>
                  </a:cubicBezTo>
                  <a:cubicBezTo>
                    <a:pt x="29" y="62"/>
                    <a:pt x="24" y="62"/>
                    <a:pt x="22" y="62"/>
                  </a:cubicBezTo>
                  <a:cubicBezTo>
                    <a:pt x="22" y="61"/>
                    <a:pt x="22" y="60"/>
                    <a:pt x="22" y="60"/>
                  </a:cubicBezTo>
                  <a:cubicBezTo>
                    <a:pt x="24" y="60"/>
                    <a:pt x="30" y="60"/>
                    <a:pt x="30" y="60"/>
                  </a:cubicBezTo>
                  <a:lnTo>
                    <a:pt x="30" y="50"/>
                  </a:lnTo>
                  <a:lnTo>
                    <a:pt x="5" y="50"/>
                  </a:lnTo>
                  <a:lnTo>
                    <a:pt x="5" y="72"/>
                  </a:lnTo>
                  <a:lnTo>
                    <a:pt x="48" y="72"/>
                  </a:lnTo>
                  <a:cubicBezTo>
                    <a:pt x="48" y="72"/>
                    <a:pt x="48" y="63"/>
                    <a:pt x="48" y="60"/>
                  </a:cubicBezTo>
                  <a:cubicBezTo>
                    <a:pt x="51" y="60"/>
                    <a:pt x="69" y="60"/>
                    <a:pt x="69" y="60"/>
                  </a:cubicBezTo>
                  <a:lnTo>
                    <a:pt x="69" y="44"/>
                  </a:lnTo>
                  <a:cubicBezTo>
                    <a:pt x="69" y="44"/>
                    <a:pt x="65" y="44"/>
                    <a:pt x="63" y="44"/>
                  </a:cubicBezTo>
                  <a:cubicBezTo>
                    <a:pt x="63" y="43"/>
                    <a:pt x="63" y="43"/>
                    <a:pt x="63" y="42"/>
                  </a:cubicBezTo>
                  <a:cubicBezTo>
                    <a:pt x="65" y="42"/>
                    <a:pt x="69" y="42"/>
                    <a:pt x="69" y="42"/>
                  </a:cubicBezTo>
                  <a:lnTo>
                    <a:pt x="69" y="35"/>
                  </a:lnTo>
                  <a:cubicBezTo>
                    <a:pt x="69" y="35"/>
                    <a:pt x="65" y="35"/>
                    <a:pt x="63" y="35"/>
                  </a:cubicBezTo>
                  <a:cubicBezTo>
                    <a:pt x="63" y="35"/>
                    <a:pt x="63" y="34"/>
                    <a:pt x="63" y="34"/>
                  </a:cubicBezTo>
                  <a:cubicBezTo>
                    <a:pt x="65" y="34"/>
                    <a:pt x="69" y="34"/>
                    <a:pt x="69" y="34"/>
                  </a:cubicBezTo>
                  <a:lnTo>
                    <a:pt x="69" y="14"/>
                  </a:lnTo>
                  <a:cubicBezTo>
                    <a:pt x="69" y="14"/>
                    <a:pt x="55" y="14"/>
                    <a:pt x="53" y="14"/>
                  </a:cubicBezTo>
                  <a:cubicBezTo>
                    <a:pt x="53" y="12"/>
                    <a:pt x="53" y="5"/>
                    <a:pt x="53" y="5"/>
                  </a:cubicBezTo>
                  <a:lnTo>
                    <a:pt x="38" y="5"/>
                  </a:lnTo>
                  <a:cubicBezTo>
                    <a:pt x="38" y="5"/>
                    <a:pt x="38" y="13"/>
                    <a:pt x="38" y="16"/>
                  </a:cubicBezTo>
                  <a:cubicBezTo>
                    <a:pt x="36" y="16"/>
                    <a:pt x="27" y="16"/>
                    <a:pt x="27" y="16"/>
                  </a:cubicBezTo>
                  <a:lnTo>
                    <a:pt x="27" y="34"/>
                  </a:lnTo>
                  <a:lnTo>
                    <a:pt x="44" y="34"/>
                  </a:lnTo>
                  <a:cubicBezTo>
                    <a:pt x="44" y="34"/>
                    <a:pt x="44" y="27"/>
                    <a:pt x="44" y="25"/>
                  </a:cubicBezTo>
                  <a:cubicBezTo>
                    <a:pt x="45" y="25"/>
                    <a:pt x="45" y="25"/>
                    <a:pt x="46" y="25"/>
                  </a:cubicBezTo>
                  <a:cubicBezTo>
                    <a:pt x="46" y="27"/>
                    <a:pt x="46" y="34"/>
                    <a:pt x="46" y="37"/>
                  </a:cubicBezTo>
                  <a:cubicBezTo>
                    <a:pt x="43" y="37"/>
                    <a:pt x="28" y="37"/>
                    <a:pt x="26" y="37"/>
                  </a:cubicBezTo>
                  <a:cubicBezTo>
                    <a:pt x="26" y="34"/>
                    <a:pt x="26" y="16"/>
                    <a:pt x="26" y="13"/>
                  </a:cubicBezTo>
                  <a:cubicBezTo>
                    <a:pt x="28" y="13"/>
                    <a:pt x="37" y="13"/>
                    <a:pt x="37" y="13"/>
                  </a:cubicBezTo>
                  <a:cubicBezTo>
                    <a:pt x="37" y="13"/>
                    <a:pt x="37" y="5"/>
                    <a:pt x="37" y="3"/>
                  </a:cubicBezTo>
                  <a:cubicBezTo>
                    <a:pt x="40" y="3"/>
                    <a:pt x="52" y="3"/>
                    <a:pt x="54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3" name="Freeform 14"/>
            <p:cNvSpPr>
              <a:spLocks noEditPoints="1"/>
            </p:cNvSpPr>
            <p:nvPr/>
          </p:nvSpPr>
          <p:spPr bwMode="auto">
            <a:xfrm>
              <a:off x="101" y="3924"/>
              <a:ext cx="504" cy="391"/>
            </a:xfrm>
            <a:custGeom>
              <a:avLst/>
              <a:gdLst>
                <a:gd name="T0" fmla="*/ 714254011 w 99"/>
                <a:gd name="T1" fmla="*/ 0 h 77"/>
                <a:gd name="T2" fmla="*/ 443492677 w 99"/>
                <a:gd name="T3" fmla="*/ 285107801 h 77"/>
                <a:gd name="T4" fmla="*/ 280145127 w 99"/>
                <a:gd name="T5" fmla="*/ 433198822 h 77"/>
                <a:gd name="T6" fmla="*/ 257199452 w 99"/>
                <a:gd name="T7" fmla="*/ 433198822 h 77"/>
                <a:gd name="T8" fmla="*/ 23048302 w 99"/>
                <a:gd name="T9" fmla="*/ 695848121 h 77"/>
                <a:gd name="T10" fmla="*/ 117336810 w 99"/>
                <a:gd name="T11" fmla="*/ 877522346 h 77"/>
                <a:gd name="T12" fmla="*/ 760247987 w 99"/>
                <a:gd name="T13" fmla="*/ 525211009 h 77"/>
                <a:gd name="T14" fmla="*/ 431794231 w 99"/>
                <a:gd name="T15" fmla="*/ 729447929 h 77"/>
                <a:gd name="T16" fmla="*/ 608687571 w 99"/>
                <a:gd name="T17" fmla="*/ 637436388 h 77"/>
                <a:gd name="T18" fmla="*/ 503048535 w 99"/>
                <a:gd name="T19" fmla="*/ 614876292 h 77"/>
                <a:gd name="T20" fmla="*/ 654698286 w 99"/>
                <a:gd name="T21" fmla="*/ 785510002 h 77"/>
                <a:gd name="T22" fmla="*/ 140299895 w 99"/>
                <a:gd name="T23" fmla="*/ 673302056 h 77"/>
                <a:gd name="T24" fmla="*/ 480086121 w 99"/>
                <a:gd name="T25" fmla="*/ 489345366 h 77"/>
                <a:gd name="T26" fmla="*/ 549131041 w 99"/>
                <a:gd name="T27" fmla="*/ 285107801 h 77"/>
                <a:gd name="T28" fmla="*/ 1052176934 w 99"/>
                <a:gd name="T29" fmla="*/ 91927868 h 77"/>
                <a:gd name="T30" fmla="*/ 806241963 w 99"/>
                <a:gd name="T31" fmla="*/ 410652599 h 77"/>
                <a:gd name="T32" fmla="*/ 854550617 w 99"/>
                <a:gd name="T33" fmla="*/ 251504717 h 77"/>
                <a:gd name="T34" fmla="*/ 934842766 w 99"/>
                <a:gd name="T35" fmla="*/ 341254319 h 77"/>
                <a:gd name="T36" fmla="*/ 714254011 w 99"/>
                <a:gd name="T37" fmla="*/ 159576850 h 77"/>
                <a:gd name="T38" fmla="*/ 1157746693 w 99"/>
                <a:gd name="T39" fmla="*/ 500402359 h 77"/>
                <a:gd name="T40" fmla="*/ 1146048247 w 99"/>
                <a:gd name="T41" fmla="*/ 0 h 77"/>
                <a:gd name="T42" fmla="*/ 1122996494 w 99"/>
                <a:gd name="T43" fmla="*/ 455741638 h 77"/>
                <a:gd name="T44" fmla="*/ 748983373 w 99"/>
                <a:gd name="T45" fmla="*/ 204237565 h 77"/>
                <a:gd name="T46" fmla="*/ 900547887 w 99"/>
                <a:gd name="T47" fmla="*/ 296164793 h 77"/>
                <a:gd name="T48" fmla="*/ 888849436 w 99"/>
                <a:gd name="T49" fmla="*/ 204237565 h 77"/>
                <a:gd name="T50" fmla="*/ 760247987 w 99"/>
                <a:gd name="T51" fmla="*/ 444255683 h 77"/>
                <a:gd name="T52" fmla="*/ 1100488877 w 99"/>
                <a:gd name="T53" fmla="*/ 56146549 h 77"/>
                <a:gd name="T54" fmla="*/ 503048535 w 99"/>
                <a:gd name="T55" fmla="*/ 274050783 h 77"/>
                <a:gd name="T56" fmla="*/ 457055231 w 99"/>
                <a:gd name="T57" fmla="*/ 466802550 h 77"/>
                <a:gd name="T58" fmla="*/ 280145127 w 99"/>
                <a:gd name="T59" fmla="*/ 478288379 h 77"/>
                <a:gd name="T60" fmla="*/ 94302631 w 99"/>
                <a:gd name="T61" fmla="*/ 673302056 h 77"/>
                <a:gd name="T62" fmla="*/ 162896827 w 99"/>
                <a:gd name="T63" fmla="*/ 810318810 h 77"/>
                <a:gd name="T64" fmla="*/ 700692262 w 99"/>
                <a:gd name="T65" fmla="*/ 821821238 h 77"/>
                <a:gd name="T66" fmla="*/ 468753676 w 99"/>
                <a:gd name="T67" fmla="*/ 581273107 h 77"/>
                <a:gd name="T68" fmla="*/ 560392239 w 99"/>
                <a:gd name="T69" fmla="*/ 673302056 h 77"/>
                <a:gd name="T70" fmla="*/ 468753676 w 99"/>
                <a:gd name="T71" fmla="*/ 684787854 h 77"/>
                <a:gd name="T72" fmla="*/ 714254011 w 99"/>
                <a:gd name="T73" fmla="*/ 570299890 h 77"/>
                <a:gd name="T74" fmla="*/ 151649756 w 99"/>
                <a:gd name="T75" fmla="*/ 832861600 h 77"/>
                <a:gd name="T76" fmla="*/ 280145127 w 99"/>
                <a:gd name="T77" fmla="*/ 478288379 h 77"/>
                <a:gd name="T78" fmla="*/ 503048535 w 99"/>
                <a:gd name="T79" fmla="*/ 352311312 h 77"/>
                <a:gd name="T80" fmla="*/ 737284927 w 99"/>
                <a:gd name="T81" fmla="*/ 33603728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" h="77">
                  <a:moveTo>
                    <a:pt x="98" y="0"/>
                  </a:moveTo>
                  <a:lnTo>
                    <a:pt x="61" y="0"/>
                  </a:lnTo>
                  <a:lnTo>
                    <a:pt x="37" y="23"/>
                  </a:lnTo>
                  <a:lnTo>
                    <a:pt x="38" y="25"/>
                  </a:lnTo>
                  <a:cubicBezTo>
                    <a:pt x="39" y="28"/>
                    <a:pt x="41" y="32"/>
                    <a:pt x="37" y="36"/>
                  </a:cubicBezTo>
                  <a:cubicBezTo>
                    <a:pt x="32" y="42"/>
                    <a:pt x="25" y="38"/>
                    <a:pt x="24" y="38"/>
                  </a:cubicBezTo>
                  <a:lnTo>
                    <a:pt x="23" y="38"/>
                  </a:lnTo>
                  <a:lnTo>
                    <a:pt x="22" y="38"/>
                  </a:lnTo>
                  <a:lnTo>
                    <a:pt x="0" y="60"/>
                  </a:lnTo>
                  <a:lnTo>
                    <a:pt x="2" y="61"/>
                  </a:lnTo>
                  <a:cubicBezTo>
                    <a:pt x="5" y="63"/>
                    <a:pt x="9" y="71"/>
                    <a:pt x="10" y="76"/>
                  </a:cubicBezTo>
                  <a:lnTo>
                    <a:pt x="10" y="77"/>
                  </a:lnTo>
                  <a:lnTo>
                    <a:pt x="65" y="77"/>
                  </a:lnTo>
                  <a:lnTo>
                    <a:pt x="65" y="46"/>
                  </a:lnTo>
                  <a:lnTo>
                    <a:pt x="37" y="46"/>
                  </a:lnTo>
                  <a:lnTo>
                    <a:pt x="37" y="64"/>
                  </a:lnTo>
                  <a:lnTo>
                    <a:pt x="52" y="64"/>
                  </a:lnTo>
                  <a:lnTo>
                    <a:pt x="52" y="56"/>
                  </a:lnTo>
                  <a:cubicBezTo>
                    <a:pt x="52" y="56"/>
                    <a:pt x="46" y="56"/>
                    <a:pt x="43" y="56"/>
                  </a:cubicBezTo>
                  <a:cubicBezTo>
                    <a:pt x="43" y="55"/>
                    <a:pt x="43" y="55"/>
                    <a:pt x="43" y="54"/>
                  </a:cubicBezTo>
                  <a:cubicBezTo>
                    <a:pt x="46" y="54"/>
                    <a:pt x="54" y="54"/>
                    <a:pt x="56" y="54"/>
                  </a:cubicBezTo>
                  <a:cubicBezTo>
                    <a:pt x="56" y="57"/>
                    <a:pt x="56" y="66"/>
                    <a:pt x="56" y="69"/>
                  </a:cubicBezTo>
                  <a:cubicBezTo>
                    <a:pt x="53" y="69"/>
                    <a:pt x="20" y="69"/>
                    <a:pt x="17" y="69"/>
                  </a:cubicBezTo>
                  <a:cubicBezTo>
                    <a:pt x="16" y="65"/>
                    <a:pt x="14" y="61"/>
                    <a:pt x="12" y="59"/>
                  </a:cubicBezTo>
                  <a:cubicBezTo>
                    <a:pt x="14" y="58"/>
                    <a:pt x="23" y="48"/>
                    <a:pt x="25" y="47"/>
                  </a:cubicBezTo>
                  <a:cubicBezTo>
                    <a:pt x="28" y="48"/>
                    <a:pt x="36" y="48"/>
                    <a:pt x="41" y="43"/>
                  </a:cubicBezTo>
                  <a:cubicBezTo>
                    <a:pt x="46" y="39"/>
                    <a:pt x="47" y="33"/>
                    <a:pt x="47" y="29"/>
                  </a:cubicBezTo>
                  <a:cubicBezTo>
                    <a:pt x="47" y="27"/>
                    <a:pt x="47" y="26"/>
                    <a:pt x="47" y="25"/>
                  </a:cubicBezTo>
                  <a:cubicBezTo>
                    <a:pt x="48" y="24"/>
                    <a:pt x="63" y="9"/>
                    <a:pt x="64" y="8"/>
                  </a:cubicBezTo>
                  <a:cubicBezTo>
                    <a:pt x="66" y="8"/>
                    <a:pt x="87" y="8"/>
                    <a:pt x="90" y="8"/>
                  </a:cubicBezTo>
                  <a:cubicBezTo>
                    <a:pt x="90" y="11"/>
                    <a:pt x="90" y="33"/>
                    <a:pt x="90" y="36"/>
                  </a:cubicBezTo>
                  <a:cubicBezTo>
                    <a:pt x="87" y="36"/>
                    <a:pt x="72" y="36"/>
                    <a:pt x="69" y="36"/>
                  </a:cubicBezTo>
                  <a:cubicBezTo>
                    <a:pt x="69" y="33"/>
                    <a:pt x="69" y="24"/>
                    <a:pt x="69" y="22"/>
                  </a:cubicBezTo>
                  <a:cubicBezTo>
                    <a:pt x="70" y="22"/>
                    <a:pt x="71" y="22"/>
                    <a:pt x="73" y="22"/>
                  </a:cubicBezTo>
                  <a:cubicBezTo>
                    <a:pt x="73" y="24"/>
                    <a:pt x="73" y="30"/>
                    <a:pt x="73" y="30"/>
                  </a:cubicBezTo>
                  <a:lnTo>
                    <a:pt x="80" y="30"/>
                  </a:lnTo>
                  <a:lnTo>
                    <a:pt x="81" y="14"/>
                  </a:lnTo>
                  <a:lnTo>
                    <a:pt x="61" y="14"/>
                  </a:lnTo>
                  <a:lnTo>
                    <a:pt x="61" y="44"/>
                  </a:lnTo>
                  <a:lnTo>
                    <a:pt x="99" y="44"/>
                  </a:lnTo>
                  <a:lnTo>
                    <a:pt x="99" y="0"/>
                  </a:lnTo>
                  <a:lnTo>
                    <a:pt x="98" y="0"/>
                  </a:lnTo>
                  <a:close/>
                  <a:moveTo>
                    <a:pt x="96" y="3"/>
                  </a:moveTo>
                  <a:cubicBezTo>
                    <a:pt x="96" y="6"/>
                    <a:pt x="96" y="37"/>
                    <a:pt x="96" y="40"/>
                  </a:cubicBezTo>
                  <a:cubicBezTo>
                    <a:pt x="93" y="40"/>
                    <a:pt x="67" y="40"/>
                    <a:pt x="64" y="40"/>
                  </a:cubicBezTo>
                  <a:cubicBezTo>
                    <a:pt x="64" y="38"/>
                    <a:pt x="64" y="20"/>
                    <a:pt x="64" y="18"/>
                  </a:cubicBezTo>
                  <a:cubicBezTo>
                    <a:pt x="66" y="18"/>
                    <a:pt x="75" y="18"/>
                    <a:pt x="77" y="18"/>
                  </a:cubicBezTo>
                  <a:cubicBezTo>
                    <a:pt x="77" y="20"/>
                    <a:pt x="77" y="24"/>
                    <a:pt x="77" y="26"/>
                  </a:cubicBezTo>
                  <a:cubicBezTo>
                    <a:pt x="77" y="26"/>
                    <a:pt x="77" y="26"/>
                    <a:pt x="76" y="26"/>
                  </a:cubicBezTo>
                  <a:cubicBezTo>
                    <a:pt x="76" y="24"/>
                    <a:pt x="76" y="18"/>
                    <a:pt x="76" y="18"/>
                  </a:cubicBezTo>
                  <a:lnTo>
                    <a:pt x="65" y="18"/>
                  </a:lnTo>
                  <a:lnTo>
                    <a:pt x="65" y="39"/>
                  </a:lnTo>
                  <a:lnTo>
                    <a:pt x="94" y="39"/>
                  </a:lnTo>
                  <a:lnTo>
                    <a:pt x="94" y="5"/>
                  </a:lnTo>
                  <a:lnTo>
                    <a:pt x="63" y="5"/>
                  </a:lnTo>
                  <a:lnTo>
                    <a:pt x="43" y="24"/>
                  </a:lnTo>
                  <a:lnTo>
                    <a:pt x="43" y="25"/>
                  </a:lnTo>
                  <a:cubicBezTo>
                    <a:pt x="43" y="25"/>
                    <a:pt x="45" y="36"/>
                    <a:pt x="39" y="41"/>
                  </a:cubicBezTo>
                  <a:cubicBezTo>
                    <a:pt x="34" y="45"/>
                    <a:pt x="26" y="44"/>
                    <a:pt x="25" y="43"/>
                  </a:cubicBezTo>
                  <a:lnTo>
                    <a:pt x="24" y="42"/>
                  </a:lnTo>
                  <a:lnTo>
                    <a:pt x="23" y="43"/>
                  </a:lnTo>
                  <a:lnTo>
                    <a:pt x="8" y="59"/>
                  </a:lnTo>
                  <a:lnTo>
                    <a:pt x="9" y="60"/>
                  </a:lnTo>
                  <a:cubicBezTo>
                    <a:pt x="10" y="62"/>
                    <a:pt x="14" y="68"/>
                    <a:pt x="14" y="71"/>
                  </a:cubicBezTo>
                  <a:lnTo>
                    <a:pt x="14" y="72"/>
                  </a:lnTo>
                  <a:lnTo>
                    <a:pt x="60" y="72"/>
                  </a:lnTo>
                  <a:lnTo>
                    <a:pt x="60" y="51"/>
                  </a:lnTo>
                  <a:lnTo>
                    <a:pt x="40" y="51"/>
                  </a:lnTo>
                  <a:lnTo>
                    <a:pt x="40" y="59"/>
                  </a:lnTo>
                  <a:cubicBezTo>
                    <a:pt x="40" y="59"/>
                    <a:pt x="46" y="59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6" y="60"/>
                    <a:pt x="42" y="60"/>
                    <a:pt x="40" y="60"/>
                  </a:cubicBezTo>
                  <a:cubicBezTo>
                    <a:pt x="40" y="58"/>
                    <a:pt x="40" y="52"/>
                    <a:pt x="40" y="50"/>
                  </a:cubicBezTo>
                  <a:cubicBezTo>
                    <a:pt x="43" y="50"/>
                    <a:pt x="58" y="50"/>
                    <a:pt x="61" y="50"/>
                  </a:cubicBezTo>
                  <a:cubicBezTo>
                    <a:pt x="61" y="53"/>
                    <a:pt x="61" y="71"/>
                    <a:pt x="61" y="73"/>
                  </a:cubicBezTo>
                  <a:cubicBezTo>
                    <a:pt x="58" y="73"/>
                    <a:pt x="15" y="73"/>
                    <a:pt x="13" y="73"/>
                  </a:cubicBezTo>
                  <a:cubicBezTo>
                    <a:pt x="12" y="70"/>
                    <a:pt x="9" y="63"/>
                    <a:pt x="6" y="60"/>
                  </a:cubicBezTo>
                  <a:cubicBezTo>
                    <a:pt x="8" y="57"/>
                    <a:pt x="23" y="43"/>
                    <a:pt x="24" y="42"/>
                  </a:cubicBezTo>
                  <a:cubicBezTo>
                    <a:pt x="28" y="43"/>
                    <a:pt x="34" y="44"/>
                    <a:pt x="39" y="39"/>
                  </a:cubicBezTo>
                  <a:cubicBezTo>
                    <a:pt x="42" y="36"/>
                    <a:pt x="43" y="33"/>
                    <a:pt x="43" y="31"/>
                  </a:cubicBezTo>
                  <a:cubicBezTo>
                    <a:pt x="43" y="28"/>
                    <a:pt x="42" y="25"/>
                    <a:pt x="41" y="24"/>
                  </a:cubicBezTo>
                  <a:cubicBezTo>
                    <a:pt x="43" y="22"/>
                    <a:pt x="62" y="4"/>
                    <a:pt x="63" y="3"/>
                  </a:cubicBezTo>
                  <a:cubicBezTo>
                    <a:pt x="64" y="3"/>
                    <a:pt x="93" y="3"/>
                    <a:pt x="96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4" name="Freeform 15"/>
            <p:cNvSpPr>
              <a:spLocks noEditPoints="1"/>
            </p:cNvSpPr>
            <p:nvPr/>
          </p:nvSpPr>
          <p:spPr bwMode="auto">
            <a:xfrm>
              <a:off x="0" y="3435"/>
              <a:ext cx="402" cy="397"/>
            </a:xfrm>
            <a:custGeom>
              <a:avLst/>
              <a:gdLst>
                <a:gd name="T0" fmla="*/ 279177551 w 79"/>
                <a:gd name="T1" fmla="*/ 0 h 78"/>
                <a:gd name="T2" fmla="*/ 139327557 w 79"/>
                <a:gd name="T3" fmla="*/ 34249287 h 78"/>
                <a:gd name="T4" fmla="*/ 0 w 79"/>
                <a:gd name="T5" fmla="*/ 290938829 h 78"/>
                <a:gd name="T6" fmla="*/ 372653333 w 79"/>
                <a:gd name="T7" fmla="*/ 910157054 h 78"/>
                <a:gd name="T8" fmla="*/ 151082083 w 79"/>
                <a:gd name="T9" fmla="*/ 502148412 h 78"/>
                <a:gd name="T10" fmla="*/ 256294235 w 79"/>
                <a:gd name="T11" fmla="*/ 687699931 h 78"/>
                <a:gd name="T12" fmla="*/ 279177551 w 79"/>
                <a:gd name="T13" fmla="*/ 607536378 h 78"/>
                <a:gd name="T14" fmla="*/ 105229530 w 79"/>
                <a:gd name="T15" fmla="*/ 804769093 h 78"/>
                <a:gd name="T16" fmla="*/ 244540488 w 79"/>
                <a:gd name="T17" fmla="*/ 396760451 h 78"/>
                <a:gd name="T18" fmla="*/ 350203119 w 79"/>
                <a:gd name="T19" fmla="*/ 151301556 h 78"/>
                <a:gd name="T20" fmla="*/ 453126248 w 79"/>
                <a:gd name="T21" fmla="*/ 210775927 h 78"/>
                <a:gd name="T22" fmla="*/ 453126248 w 79"/>
                <a:gd name="T23" fmla="*/ 210775927 h 78"/>
                <a:gd name="T24" fmla="*/ 558355753 w 79"/>
                <a:gd name="T25" fmla="*/ 151301556 h 78"/>
                <a:gd name="T26" fmla="*/ 697768579 w 79"/>
                <a:gd name="T27" fmla="*/ 339165111 h 78"/>
                <a:gd name="T28" fmla="*/ 814649982 w 79"/>
                <a:gd name="T29" fmla="*/ 419328018 h 78"/>
                <a:gd name="T30" fmla="*/ 686447933 w 79"/>
                <a:gd name="T31" fmla="*/ 547628478 h 78"/>
                <a:gd name="T32" fmla="*/ 546687143 w 79"/>
                <a:gd name="T33" fmla="*/ 431009738 h 78"/>
                <a:gd name="T34" fmla="*/ 663584631 w 79"/>
                <a:gd name="T35" fmla="*/ 339165111 h 78"/>
                <a:gd name="T36" fmla="*/ 441474344 w 79"/>
                <a:gd name="T37" fmla="*/ 641785660 h 78"/>
                <a:gd name="T38" fmla="*/ 802895594 w 79"/>
                <a:gd name="T39" fmla="*/ 513396603 h 78"/>
                <a:gd name="T40" fmla="*/ 919773583 w 79"/>
                <a:gd name="T41" fmla="*/ 233777023 h 78"/>
                <a:gd name="T42" fmla="*/ 802895594 w 79"/>
                <a:gd name="T43" fmla="*/ 45931002 h 78"/>
                <a:gd name="T44" fmla="*/ 617732857 w 79"/>
                <a:gd name="T45" fmla="*/ 0 h 78"/>
                <a:gd name="T46" fmla="*/ 581324206 w 79"/>
                <a:gd name="T47" fmla="*/ 34249287 h 78"/>
                <a:gd name="T48" fmla="*/ 757043688 w 79"/>
                <a:gd name="T49" fmla="*/ 82386865 h 78"/>
                <a:gd name="T50" fmla="*/ 873937884 w 79"/>
                <a:gd name="T51" fmla="*/ 279708177 h 78"/>
                <a:gd name="T52" fmla="*/ 757043688 w 79"/>
                <a:gd name="T53" fmla="*/ 479147316 h 78"/>
                <a:gd name="T54" fmla="*/ 478316092 w 79"/>
                <a:gd name="T55" fmla="*/ 607536378 h 78"/>
                <a:gd name="T56" fmla="*/ 617732857 w 79"/>
                <a:gd name="T57" fmla="*/ 373759355 h 78"/>
                <a:gd name="T58" fmla="*/ 500834697 w 79"/>
                <a:gd name="T59" fmla="*/ 396760451 h 78"/>
                <a:gd name="T60" fmla="*/ 720652567 w 79"/>
                <a:gd name="T61" fmla="*/ 595854658 h 78"/>
                <a:gd name="T62" fmla="*/ 848748014 w 79"/>
                <a:gd name="T63" fmla="*/ 467465602 h 78"/>
                <a:gd name="T64" fmla="*/ 745825013 w 79"/>
                <a:gd name="T65" fmla="*/ 290938829 h 78"/>
                <a:gd name="T66" fmla="*/ 512503327 w 79"/>
                <a:gd name="T67" fmla="*/ 105387961 h 78"/>
                <a:gd name="T68" fmla="*/ 500834697 w 79"/>
                <a:gd name="T69" fmla="*/ 174320089 h 78"/>
                <a:gd name="T70" fmla="*/ 418505886 w 79"/>
                <a:gd name="T71" fmla="*/ 117069681 h 78"/>
                <a:gd name="T72" fmla="*/ 395621766 w 79"/>
                <a:gd name="T73" fmla="*/ 174320089 h 78"/>
                <a:gd name="T74" fmla="*/ 210356545 w 79"/>
                <a:gd name="T75" fmla="*/ 117069681 h 78"/>
                <a:gd name="T76" fmla="*/ 71025569 w 79"/>
                <a:gd name="T77" fmla="*/ 350846831 h 78"/>
                <a:gd name="T78" fmla="*/ 325030129 w 79"/>
                <a:gd name="T79" fmla="*/ 852561714 h 78"/>
                <a:gd name="T80" fmla="*/ 210356545 w 79"/>
                <a:gd name="T81" fmla="*/ 559310198 h 78"/>
                <a:gd name="T82" fmla="*/ 185268666 w 79"/>
                <a:gd name="T83" fmla="*/ 653467380 h 78"/>
                <a:gd name="T84" fmla="*/ 338554630 w 79"/>
                <a:gd name="T85" fmla="*/ 547628478 h 78"/>
                <a:gd name="T86" fmla="*/ 45852578 w 79"/>
                <a:gd name="T87" fmla="*/ 864243434 h 78"/>
                <a:gd name="T88" fmla="*/ 173948026 w 79"/>
                <a:gd name="T89" fmla="*/ 339165111 h 78"/>
                <a:gd name="T90" fmla="*/ 313361366 w 79"/>
                <a:gd name="T91" fmla="*/ 82386865 h 78"/>
                <a:gd name="T92" fmla="*/ 581324206 w 79"/>
                <a:gd name="T93" fmla="*/ 34249287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8">
                  <a:moveTo>
                    <a:pt x="52" y="0"/>
                  </a:moveTo>
                  <a:lnTo>
                    <a:pt x="24" y="0"/>
                  </a:lnTo>
                  <a:cubicBezTo>
                    <a:pt x="24" y="0"/>
                    <a:pt x="24" y="2"/>
                    <a:pt x="24" y="3"/>
                  </a:cubicBezTo>
                  <a:cubicBezTo>
                    <a:pt x="21" y="3"/>
                    <a:pt x="12" y="3"/>
                    <a:pt x="12" y="3"/>
                  </a:cubicBezTo>
                  <a:cubicBezTo>
                    <a:pt x="12" y="3"/>
                    <a:pt x="12" y="22"/>
                    <a:pt x="12" y="25"/>
                  </a:cubicBezTo>
                  <a:cubicBezTo>
                    <a:pt x="9" y="25"/>
                    <a:pt x="0" y="25"/>
                    <a:pt x="0" y="25"/>
                  </a:cubicBezTo>
                  <a:lnTo>
                    <a:pt x="0" y="78"/>
                  </a:lnTo>
                  <a:lnTo>
                    <a:pt x="32" y="78"/>
                  </a:lnTo>
                  <a:lnTo>
                    <a:pt x="32" y="43"/>
                  </a:lnTo>
                  <a:lnTo>
                    <a:pt x="13" y="43"/>
                  </a:lnTo>
                  <a:lnTo>
                    <a:pt x="13" y="59"/>
                  </a:lnTo>
                  <a:lnTo>
                    <a:pt x="22" y="59"/>
                  </a:lnTo>
                  <a:cubicBezTo>
                    <a:pt x="22" y="59"/>
                    <a:pt x="22" y="54"/>
                    <a:pt x="22" y="52"/>
                  </a:cubicBezTo>
                  <a:cubicBezTo>
                    <a:pt x="23" y="52"/>
                    <a:pt x="23" y="52"/>
                    <a:pt x="24" y="52"/>
                  </a:cubicBezTo>
                  <a:cubicBezTo>
                    <a:pt x="24" y="54"/>
                    <a:pt x="24" y="66"/>
                    <a:pt x="24" y="69"/>
                  </a:cubicBezTo>
                  <a:cubicBezTo>
                    <a:pt x="22" y="69"/>
                    <a:pt x="12" y="69"/>
                    <a:pt x="9" y="69"/>
                  </a:cubicBezTo>
                  <a:cubicBezTo>
                    <a:pt x="9" y="66"/>
                    <a:pt x="9" y="37"/>
                    <a:pt x="9" y="34"/>
                  </a:cubicBezTo>
                  <a:cubicBezTo>
                    <a:pt x="12" y="34"/>
                    <a:pt x="21" y="34"/>
                    <a:pt x="21" y="34"/>
                  </a:cubicBezTo>
                  <a:cubicBezTo>
                    <a:pt x="21" y="34"/>
                    <a:pt x="21" y="16"/>
                    <a:pt x="21" y="13"/>
                  </a:cubicBezTo>
                  <a:cubicBezTo>
                    <a:pt x="23" y="13"/>
                    <a:pt x="28" y="13"/>
                    <a:pt x="30" y="13"/>
                  </a:cubicBezTo>
                  <a:cubicBezTo>
                    <a:pt x="30" y="15"/>
                    <a:pt x="30" y="18"/>
                    <a:pt x="30" y="18"/>
                  </a:cubicBezTo>
                  <a:lnTo>
                    <a:pt x="39" y="18"/>
                  </a:lnTo>
                  <a:cubicBezTo>
                    <a:pt x="39" y="18"/>
                    <a:pt x="39" y="15"/>
                    <a:pt x="39" y="13"/>
                  </a:cubicBezTo>
                  <a:cubicBezTo>
                    <a:pt x="39" y="15"/>
                    <a:pt x="39" y="18"/>
                    <a:pt x="39" y="18"/>
                  </a:cubicBezTo>
                  <a:lnTo>
                    <a:pt x="48" y="18"/>
                  </a:lnTo>
                  <a:cubicBezTo>
                    <a:pt x="48" y="18"/>
                    <a:pt x="48" y="14"/>
                    <a:pt x="48" y="13"/>
                  </a:cubicBezTo>
                  <a:cubicBezTo>
                    <a:pt x="50" y="13"/>
                    <a:pt x="58" y="13"/>
                    <a:pt x="60" y="13"/>
                  </a:cubicBezTo>
                  <a:cubicBezTo>
                    <a:pt x="60" y="15"/>
                    <a:pt x="60" y="29"/>
                    <a:pt x="60" y="29"/>
                  </a:cubicBezTo>
                  <a:cubicBezTo>
                    <a:pt x="60" y="29"/>
                    <a:pt x="67" y="29"/>
                    <a:pt x="70" y="29"/>
                  </a:cubicBezTo>
                  <a:cubicBezTo>
                    <a:pt x="70" y="31"/>
                    <a:pt x="70" y="34"/>
                    <a:pt x="70" y="36"/>
                  </a:cubicBezTo>
                  <a:cubicBezTo>
                    <a:pt x="67" y="36"/>
                    <a:pt x="59" y="36"/>
                    <a:pt x="59" y="36"/>
                  </a:cubicBezTo>
                  <a:cubicBezTo>
                    <a:pt x="59" y="36"/>
                    <a:pt x="59" y="45"/>
                    <a:pt x="59" y="47"/>
                  </a:cubicBezTo>
                  <a:cubicBezTo>
                    <a:pt x="56" y="47"/>
                    <a:pt x="49" y="47"/>
                    <a:pt x="47" y="47"/>
                  </a:cubicBezTo>
                  <a:cubicBezTo>
                    <a:pt x="47" y="45"/>
                    <a:pt x="47" y="39"/>
                    <a:pt x="47" y="37"/>
                  </a:cubicBezTo>
                  <a:cubicBezTo>
                    <a:pt x="49" y="37"/>
                    <a:pt x="57" y="37"/>
                    <a:pt x="57" y="37"/>
                  </a:cubicBezTo>
                  <a:lnTo>
                    <a:pt x="57" y="29"/>
                  </a:lnTo>
                  <a:lnTo>
                    <a:pt x="38" y="29"/>
                  </a:lnTo>
                  <a:lnTo>
                    <a:pt x="38" y="55"/>
                  </a:lnTo>
                  <a:lnTo>
                    <a:pt x="69" y="55"/>
                  </a:lnTo>
                  <a:cubicBezTo>
                    <a:pt x="69" y="55"/>
                    <a:pt x="69" y="46"/>
                    <a:pt x="69" y="44"/>
                  </a:cubicBezTo>
                  <a:cubicBezTo>
                    <a:pt x="71" y="44"/>
                    <a:pt x="79" y="44"/>
                    <a:pt x="79" y="44"/>
                  </a:cubicBezTo>
                  <a:lnTo>
                    <a:pt x="79" y="20"/>
                  </a:lnTo>
                  <a:cubicBezTo>
                    <a:pt x="79" y="20"/>
                    <a:pt x="71" y="20"/>
                    <a:pt x="69" y="20"/>
                  </a:cubicBezTo>
                  <a:cubicBezTo>
                    <a:pt x="69" y="17"/>
                    <a:pt x="69" y="4"/>
                    <a:pt x="69" y="4"/>
                  </a:cubicBezTo>
                  <a:cubicBezTo>
                    <a:pt x="69" y="4"/>
                    <a:pt x="56" y="4"/>
                    <a:pt x="53" y="4"/>
                  </a:cubicBezTo>
                  <a:cubicBezTo>
                    <a:pt x="53" y="3"/>
                    <a:pt x="53" y="0"/>
                    <a:pt x="53" y="0"/>
                  </a:cubicBezTo>
                  <a:lnTo>
                    <a:pt x="52" y="0"/>
                  </a:lnTo>
                  <a:close/>
                  <a:moveTo>
                    <a:pt x="50" y="3"/>
                  </a:moveTo>
                  <a:cubicBezTo>
                    <a:pt x="50" y="4"/>
                    <a:pt x="50" y="7"/>
                    <a:pt x="50" y="7"/>
                  </a:cubicBezTo>
                  <a:cubicBezTo>
                    <a:pt x="50" y="7"/>
                    <a:pt x="63" y="7"/>
                    <a:pt x="65" y="7"/>
                  </a:cubicBezTo>
                  <a:cubicBezTo>
                    <a:pt x="65" y="10"/>
                    <a:pt x="65" y="24"/>
                    <a:pt x="65" y="24"/>
                  </a:cubicBezTo>
                  <a:cubicBezTo>
                    <a:pt x="65" y="24"/>
                    <a:pt x="73" y="24"/>
                    <a:pt x="75" y="24"/>
                  </a:cubicBezTo>
                  <a:cubicBezTo>
                    <a:pt x="75" y="26"/>
                    <a:pt x="75" y="38"/>
                    <a:pt x="75" y="41"/>
                  </a:cubicBezTo>
                  <a:cubicBezTo>
                    <a:pt x="73" y="41"/>
                    <a:pt x="65" y="41"/>
                    <a:pt x="65" y="41"/>
                  </a:cubicBezTo>
                  <a:cubicBezTo>
                    <a:pt x="65" y="41"/>
                    <a:pt x="65" y="50"/>
                    <a:pt x="65" y="52"/>
                  </a:cubicBezTo>
                  <a:cubicBezTo>
                    <a:pt x="62" y="52"/>
                    <a:pt x="44" y="52"/>
                    <a:pt x="41" y="52"/>
                  </a:cubicBezTo>
                  <a:cubicBezTo>
                    <a:pt x="41" y="49"/>
                    <a:pt x="41" y="35"/>
                    <a:pt x="41" y="32"/>
                  </a:cubicBezTo>
                  <a:cubicBezTo>
                    <a:pt x="44" y="32"/>
                    <a:pt x="51" y="32"/>
                    <a:pt x="53" y="32"/>
                  </a:cubicBezTo>
                  <a:cubicBezTo>
                    <a:pt x="53" y="33"/>
                    <a:pt x="53" y="33"/>
                    <a:pt x="53" y="34"/>
                  </a:cubicBezTo>
                  <a:cubicBezTo>
                    <a:pt x="51" y="34"/>
                    <a:pt x="43" y="34"/>
                    <a:pt x="43" y="34"/>
                  </a:cubicBezTo>
                  <a:lnTo>
                    <a:pt x="43" y="51"/>
                  </a:lnTo>
                  <a:lnTo>
                    <a:pt x="62" y="51"/>
                  </a:lnTo>
                  <a:cubicBezTo>
                    <a:pt x="62" y="51"/>
                    <a:pt x="62" y="42"/>
                    <a:pt x="62" y="40"/>
                  </a:cubicBezTo>
                  <a:cubicBezTo>
                    <a:pt x="65" y="40"/>
                    <a:pt x="73" y="40"/>
                    <a:pt x="73" y="40"/>
                  </a:cubicBezTo>
                  <a:lnTo>
                    <a:pt x="73" y="25"/>
                  </a:lnTo>
                  <a:cubicBezTo>
                    <a:pt x="73" y="25"/>
                    <a:pt x="66" y="25"/>
                    <a:pt x="64" y="25"/>
                  </a:cubicBezTo>
                  <a:cubicBezTo>
                    <a:pt x="64" y="23"/>
                    <a:pt x="64" y="9"/>
                    <a:pt x="64" y="9"/>
                  </a:cubicBezTo>
                  <a:lnTo>
                    <a:pt x="44" y="9"/>
                  </a:lnTo>
                  <a:cubicBezTo>
                    <a:pt x="44" y="9"/>
                    <a:pt x="44" y="13"/>
                    <a:pt x="44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43" y="13"/>
                    <a:pt x="43" y="10"/>
                    <a:pt x="43" y="10"/>
                  </a:cubicBezTo>
                  <a:lnTo>
                    <a:pt x="36" y="10"/>
                  </a:lnTo>
                  <a:cubicBezTo>
                    <a:pt x="36" y="10"/>
                    <a:pt x="36" y="13"/>
                    <a:pt x="36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4" y="13"/>
                    <a:pt x="34" y="10"/>
                    <a:pt x="34" y="10"/>
                  </a:cubicBezTo>
                  <a:lnTo>
                    <a:pt x="18" y="10"/>
                  </a:lnTo>
                  <a:cubicBezTo>
                    <a:pt x="18" y="10"/>
                    <a:pt x="18" y="28"/>
                    <a:pt x="18" y="30"/>
                  </a:cubicBezTo>
                  <a:cubicBezTo>
                    <a:pt x="15" y="30"/>
                    <a:pt x="6" y="30"/>
                    <a:pt x="6" y="30"/>
                  </a:cubicBezTo>
                  <a:lnTo>
                    <a:pt x="6" y="73"/>
                  </a:lnTo>
                  <a:lnTo>
                    <a:pt x="28" y="73"/>
                  </a:lnTo>
                  <a:lnTo>
                    <a:pt x="28" y="48"/>
                  </a:lnTo>
                  <a:lnTo>
                    <a:pt x="18" y="48"/>
                  </a:lnTo>
                  <a:cubicBezTo>
                    <a:pt x="18" y="48"/>
                    <a:pt x="18" y="54"/>
                    <a:pt x="18" y="56"/>
                  </a:cubicBezTo>
                  <a:cubicBezTo>
                    <a:pt x="17" y="56"/>
                    <a:pt x="17" y="56"/>
                    <a:pt x="16" y="56"/>
                  </a:cubicBezTo>
                  <a:cubicBezTo>
                    <a:pt x="16" y="54"/>
                    <a:pt x="16" y="49"/>
                    <a:pt x="16" y="47"/>
                  </a:cubicBezTo>
                  <a:cubicBezTo>
                    <a:pt x="18" y="47"/>
                    <a:pt x="26" y="47"/>
                    <a:pt x="29" y="47"/>
                  </a:cubicBezTo>
                  <a:cubicBezTo>
                    <a:pt x="29" y="49"/>
                    <a:pt x="29" y="71"/>
                    <a:pt x="29" y="74"/>
                  </a:cubicBezTo>
                  <a:cubicBezTo>
                    <a:pt x="26" y="74"/>
                    <a:pt x="6" y="74"/>
                    <a:pt x="4" y="74"/>
                  </a:cubicBezTo>
                  <a:cubicBezTo>
                    <a:pt x="4" y="71"/>
                    <a:pt x="4" y="32"/>
                    <a:pt x="4" y="29"/>
                  </a:cubicBezTo>
                  <a:cubicBezTo>
                    <a:pt x="6" y="29"/>
                    <a:pt x="15" y="29"/>
                    <a:pt x="15" y="29"/>
                  </a:cubicBezTo>
                  <a:cubicBezTo>
                    <a:pt x="15" y="29"/>
                    <a:pt x="15" y="10"/>
                    <a:pt x="15" y="7"/>
                  </a:cubicBezTo>
                  <a:cubicBezTo>
                    <a:pt x="18" y="7"/>
                    <a:pt x="27" y="7"/>
                    <a:pt x="27" y="7"/>
                  </a:cubicBezTo>
                  <a:cubicBezTo>
                    <a:pt x="27" y="7"/>
                    <a:pt x="27" y="4"/>
                    <a:pt x="27" y="3"/>
                  </a:cubicBezTo>
                  <a:cubicBezTo>
                    <a:pt x="30" y="3"/>
                    <a:pt x="47" y="3"/>
                    <a:pt x="50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Freeform 16"/>
            <p:cNvSpPr>
              <a:spLocks noEditPoints="1"/>
            </p:cNvSpPr>
            <p:nvPr/>
          </p:nvSpPr>
          <p:spPr bwMode="auto">
            <a:xfrm>
              <a:off x="11" y="3720"/>
              <a:ext cx="395" cy="504"/>
            </a:xfrm>
            <a:custGeom>
              <a:avLst/>
              <a:gdLst>
                <a:gd name="T0" fmla="*/ 365911476 w 78"/>
                <a:gd name="T1" fmla="*/ 0 h 99"/>
                <a:gd name="T2" fmla="*/ 698577498 w 78"/>
                <a:gd name="T3" fmla="*/ 457055231 h 99"/>
                <a:gd name="T4" fmla="*/ 521180177 w 78"/>
                <a:gd name="T5" fmla="*/ 222904080 h 99"/>
                <a:gd name="T6" fmla="*/ 611210988 w 78"/>
                <a:gd name="T7" fmla="*/ 314457396 h 99"/>
                <a:gd name="T8" fmla="*/ 455502266 w 78"/>
                <a:gd name="T9" fmla="*/ 362749153 h 99"/>
                <a:gd name="T10" fmla="*/ 764271898 w 78"/>
                <a:gd name="T11" fmla="*/ 117336810 h 99"/>
                <a:gd name="T12" fmla="*/ 576097103 w 78"/>
                <a:gd name="T13" fmla="*/ 620386017 h 99"/>
                <a:gd name="T14" fmla="*/ 321838156 w 78"/>
                <a:gd name="T15" fmla="*/ 829292937 h 99"/>
                <a:gd name="T16" fmla="*/ 199441906 w 78"/>
                <a:gd name="T17" fmla="*/ 1017446793 h 99"/>
                <a:gd name="T18" fmla="*/ 89947283 w 78"/>
                <a:gd name="T19" fmla="*/ 503048535 h 99"/>
                <a:gd name="T20" fmla="*/ 253936101 w 78"/>
                <a:gd name="T21" fmla="*/ 654698286 h 99"/>
                <a:gd name="T22" fmla="*/ 232230851 w 78"/>
                <a:gd name="T23" fmla="*/ 560392239 h 99"/>
                <a:gd name="T24" fmla="*/ 144424989 w 78"/>
                <a:gd name="T25" fmla="*/ 737284927 h 99"/>
                <a:gd name="T26" fmla="*/ 333022515 w 78"/>
                <a:gd name="T27" fmla="*/ 408742483 h 99"/>
                <a:gd name="T28" fmla="*/ 0 w 78"/>
                <a:gd name="T29" fmla="*/ 1040478356 h 99"/>
                <a:gd name="T30" fmla="*/ 177313950 w 78"/>
                <a:gd name="T31" fmla="*/ 1134784407 h 99"/>
                <a:gd name="T32" fmla="*/ 433814179 w 78"/>
                <a:gd name="T33" fmla="*/ 888849436 h 99"/>
                <a:gd name="T34" fmla="*/ 444657891 w 78"/>
                <a:gd name="T35" fmla="*/ 737284927 h 99"/>
                <a:gd name="T36" fmla="*/ 598225186 w 78"/>
                <a:gd name="T37" fmla="*/ 737284927 h 99"/>
                <a:gd name="T38" fmla="*/ 865047068 w 78"/>
                <a:gd name="T39" fmla="*/ 443492677 h 99"/>
                <a:gd name="T40" fmla="*/ 843441839 w 78"/>
                <a:gd name="T41" fmla="*/ 0 h 99"/>
                <a:gd name="T42" fmla="*/ 821396742 w 78"/>
                <a:gd name="T43" fmla="*/ 431794231 h 99"/>
                <a:gd name="T44" fmla="*/ 420405539 w 78"/>
                <a:gd name="T45" fmla="*/ 700692262 h 99"/>
                <a:gd name="T46" fmla="*/ 387516710 w 78"/>
                <a:gd name="T47" fmla="*/ 877584823 h 99"/>
                <a:gd name="T48" fmla="*/ 32888961 w 78"/>
                <a:gd name="T49" fmla="*/ 1006182958 h 99"/>
                <a:gd name="T50" fmla="*/ 300133706 w 78"/>
                <a:gd name="T51" fmla="*/ 457055231 h 99"/>
                <a:gd name="T52" fmla="*/ 177313950 w 78"/>
                <a:gd name="T53" fmla="*/ 700692262 h 99"/>
                <a:gd name="T54" fmla="*/ 199441906 w 78"/>
                <a:gd name="T55" fmla="*/ 597351033 h 99"/>
                <a:gd name="T56" fmla="*/ 288949326 w 78"/>
                <a:gd name="T57" fmla="*/ 700692262 h 99"/>
                <a:gd name="T58" fmla="*/ 43649688 w 78"/>
                <a:gd name="T59" fmla="*/ 468753676 h 99"/>
                <a:gd name="T60" fmla="*/ 65761408 w 78"/>
                <a:gd name="T61" fmla="*/ 994399137 h 99"/>
                <a:gd name="T62" fmla="*/ 199441906 w 78"/>
                <a:gd name="T63" fmla="*/ 1063440769 h 99"/>
                <a:gd name="T64" fmla="*/ 365911476 w 78"/>
                <a:gd name="T65" fmla="*/ 865797688 h 99"/>
                <a:gd name="T66" fmla="*/ 576097103 w 78"/>
                <a:gd name="T67" fmla="*/ 654698286 h 99"/>
                <a:gd name="T68" fmla="*/ 799285660 w 78"/>
                <a:gd name="T69" fmla="*/ 431794231 h 99"/>
                <a:gd name="T70" fmla="*/ 420405539 w 78"/>
                <a:gd name="T71" fmla="*/ 71254298 h 99"/>
                <a:gd name="T72" fmla="*/ 654844308 w 78"/>
                <a:gd name="T73" fmla="*/ 397498706 h 99"/>
                <a:gd name="T74" fmla="*/ 565336351 w 78"/>
                <a:gd name="T75" fmla="*/ 268898056 h 99"/>
                <a:gd name="T76" fmla="*/ 654844308 w 78"/>
                <a:gd name="T77" fmla="*/ 257199452 h 99"/>
                <a:gd name="T78" fmla="*/ 398783280 w 78"/>
                <a:gd name="T79" fmla="*/ 420530396 h 99"/>
                <a:gd name="T80" fmla="*/ 821396742 w 78"/>
                <a:gd name="T81" fmla="*/ 45993976 h 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9">
                  <a:moveTo>
                    <a:pt x="76" y="0"/>
                  </a:moveTo>
                  <a:lnTo>
                    <a:pt x="33" y="0"/>
                  </a:lnTo>
                  <a:lnTo>
                    <a:pt x="33" y="39"/>
                  </a:lnTo>
                  <a:lnTo>
                    <a:pt x="63" y="39"/>
                  </a:lnTo>
                  <a:lnTo>
                    <a:pt x="63" y="19"/>
                  </a:lnTo>
                  <a:lnTo>
                    <a:pt x="47" y="19"/>
                  </a:lnTo>
                  <a:lnTo>
                    <a:pt x="47" y="27"/>
                  </a:lnTo>
                  <a:cubicBezTo>
                    <a:pt x="47" y="27"/>
                    <a:pt x="53" y="27"/>
                    <a:pt x="55" y="27"/>
                  </a:cubicBezTo>
                  <a:cubicBezTo>
                    <a:pt x="55" y="28"/>
                    <a:pt x="55" y="29"/>
                    <a:pt x="55" y="31"/>
                  </a:cubicBezTo>
                  <a:cubicBezTo>
                    <a:pt x="53" y="31"/>
                    <a:pt x="44" y="31"/>
                    <a:pt x="41" y="31"/>
                  </a:cubicBezTo>
                  <a:cubicBezTo>
                    <a:pt x="41" y="28"/>
                    <a:pt x="41" y="12"/>
                    <a:pt x="41" y="10"/>
                  </a:cubicBezTo>
                  <a:cubicBezTo>
                    <a:pt x="44" y="10"/>
                    <a:pt x="66" y="10"/>
                    <a:pt x="69" y="10"/>
                  </a:cubicBezTo>
                  <a:cubicBezTo>
                    <a:pt x="69" y="12"/>
                    <a:pt x="69" y="34"/>
                    <a:pt x="69" y="35"/>
                  </a:cubicBezTo>
                  <a:cubicBezTo>
                    <a:pt x="68" y="36"/>
                    <a:pt x="53" y="51"/>
                    <a:pt x="52" y="53"/>
                  </a:cubicBezTo>
                  <a:cubicBezTo>
                    <a:pt x="49" y="52"/>
                    <a:pt x="39" y="52"/>
                    <a:pt x="34" y="58"/>
                  </a:cubicBezTo>
                  <a:cubicBezTo>
                    <a:pt x="31" y="62"/>
                    <a:pt x="29" y="67"/>
                    <a:pt x="29" y="71"/>
                  </a:cubicBezTo>
                  <a:cubicBezTo>
                    <a:pt x="29" y="72"/>
                    <a:pt x="30" y="74"/>
                    <a:pt x="30" y="75"/>
                  </a:cubicBezTo>
                  <a:cubicBezTo>
                    <a:pt x="29" y="76"/>
                    <a:pt x="19" y="85"/>
                    <a:pt x="18" y="87"/>
                  </a:cubicBezTo>
                  <a:cubicBezTo>
                    <a:pt x="16" y="86"/>
                    <a:pt x="11" y="83"/>
                    <a:pt x="8" y="82"/>
                  </a:cubicBezTo>
                  <a:cubicBezTo>
                    <a:pt x="8" y="80"/>
                    <a:pt x="8" y="46"/>
                    <a:pt x="8" y="43"/>
                  </a:cubicBezTo>
                  <a:cubicBezTo>
                    <a:pt x="10" y="43"/>
                    <a:pt x="20" y="43"/>
                    <a:pt x="23" y="43"/>
                  </a:cubicBezTo>
                  <a:cubicBezTo>
                    <a:pt x="23" y="46"/>
                    <a:pt x="23" y="54"/>
                    <a:pt x="23" y="56"/>
                  </a:cubicBezTo>
                  <a:cubicBezTo>
                    <a:pt x="22" y="56"/>
                    <a:pt x="22" y="56"/>
                    <a:pt x="21" y="56"/>
                  </a:cubicBezTo>
                  <a:cubicBezTo>
                    <a:pt x="21" y="54"/>
                    <a:pt x="21" y="48"/>
                    <a:pt x="21" y="48"/>
                  </a:cubicBezTo>
                  <a:lnTo>
                    <a:pt x="13" y="48"/>
                  </a:lnTo>
                  <a:lnTo>
                    <a:pt x="13" y="63"/>
                  </a:lnTo>
                  <a:lnTo>
                    <a:pt x="30" y="63"/>
                  </a:lnTo>
                  <a:lnTo>
                    <a:pt x="30" y="35"/>
                  </a:lnTo>
                  <a:lnTo>
                    <a:pt x="0" y="35"/>
                  </a:lnTo>
                  <a:lnTo>
                    <a:pt x="0" y="89"/>
                  </a:lnTo>
                  <a:lnTo>
                    <a:pt x="1" y="89"/>
                  </a:lnTo>
                  <a:cubicBezTo>
                    <a:pt x="6" y="91"/>
                    <a:pt x="14" y="94"/>
                    <a:pt x="16" y="97"/>
                  </a:cubicBezTo>
                  <a:lnTo>
                    <a:pt x="17" y="99"/>
                  </a:lnTo>
                  <a:lnTo>
                    <a:pt x="39" y="76"/>
                  </a:lnTo>
                  <a:lnTo>
                    <a:pt x="39" y="75"/>
                  </a:lnTo>
                  <a:cubicBezTo>
                    <a:pt x="39" y="75"/>
                    <a:pt x="35" y="68"/>
                    <a:pt x="40" y="63"/>
                  </a:cubicBezTo>
                  <a:cubicBezTo>
                    <a:pt x="45" y="58"/>
                    <a:pt x="49" y="60"/>
                    <a:pt x="52" y="62"/>
                  </a:cubicBezTo>
                  <a:lnTo>
                    <a:pt x="54" y="63"/>
                  </a:lnTo>
                  <a:lnTo>
                    <a:pt x="55" y="62"/>
                  </a:lnTo>
                  <a:lnTo>
                    <a:pt x="78" y="38"/>
                  </a:lnTo>
                  <a:lnTo>
                    <a:pt x="78" y="0"/>
                  </a:lnTo>
                  <a:lnTo>
                    <a:pt x="76" y="0"/>
                  </a:lnTo>
                  <a:close/>
                  <a:moveTo>
                    <a:pt x="74" y="4"/>
                  </a:moveTo>
                  <a:cubicBezTo>
                    <a:pt x="74" y="7"/>
                    <a:pt x="74" y="36"/>
                    <a:pt x="74" y="37"/>
                  </a:cubicBezTo>
                  <a:cubicBezTo>
                    <a:pt x="73" y="38"/>
                    <a:pt x="55" y="57"/>
                    <a:pt x="53" y="59"/>
                  </a:cubicBezTo>
                  <a:cubicBezTo>
                    <a:pt x="50" y="57"/>
                    <a:pt x="44" y="54"/>
                    <a:pt x="38" y="60"/>
                  </a:cubicBezTo>
                  <a:cubicBezTo>
                    <a:pt x="35" y="63"/>
                    <a:pt x="34" y="67"/>
                    <a:pt x="34" y="70"/>
                  </a:cubicBezTo>
                  <a:cubicBezTo>
                    <a:pt x="34" y="72"/>
                    <a:pt x="35" y="74"/>
                    <a:pt x="35" y="75"/>
                  </a:cubicBezTo>
                  <a:cubicBezTo>
                    <a:pt x="34" y="77"/>
                    <a:pt x="19" y="91"/>
                    <a:pt x="17" y="94"/>
                  </a:cubicBezTo>
                  <a:cubicBezTo>
                    <a:pt x="14" y="90"/>
                    <a:pt x="6" y="87"/>
                    <a:pt x="3" y="86"/>
                  </a:cubicBezTo>
                  <a:cubicBezTo>
                    <a:pt x="3" y="84"/>
                    <a:pt x="3" y="42"/>
                    <a:pt x="3" y="39"/>
                  </a:cubicBezTo>
                  <a:cubicBezTo>
                    <a:pt x="6" y="39"/>
                    <a:pt x="24" y="39"/>
                    <a:pt x="27" y="39"/>
                  </a:cubicBezTo>
                  <a:cubicBezTo>
                    <a:pt x="27" y="41"/>
                    <a:pt x="27" y="57"/>
                    <a:pt x="27" y="60"/>
                  </a:cubicBezTo>
                  <a:cubicBezTo>
                    <a:pt x="25" y="60"/>
                    <a:pt x="19" y="60"/>
                    <a:pt x="16" y="60"/>
                  </a:cubicBezTo>
                  <a:cubicBezTo>
                    <a:pt x="16" y="57"/>
                    <a:pt x="16" y="53"/>
                    <a:pt x="16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3"/>
                    <a:pt x="18" y="60"/>
                    <a:pt x="18" y="60"/>
                  </a:cubicBezTo>
                  <a:lnTo>
                    <a:pt x="26" y="60"/>
                  </a:lnTo>
                  <a:lnTo>
                    <a:pt x="26" y="40"/>
                  </a:lnTo>
                  <a:lnTo>
                    <a:pt x="4" y="40"/>
                  </a:lnTo>
                  <a:lnTo>
                    <a:pt x="4" y="85"/>
                  </a:lnTo>
                  <a:lnTo>
                    <a:pt x="6" y="85"/>
                  </a:lnTo>
                  <a:cubicBezTo>
                    <a:pt x="9" y="86"/>
                    <a:pt x="15" y="89"/>
                    <a:pt x="17" y="90"/>
                  </a:cubicBezTo>
                  <a:lnTo>
                    <a:pt x="18" y="91"/>
                  </a:lnTo>
                  <a:lnTo>
                    <a:pt x="35" y="75"/>
                  </a:lnTo>
                  <a:lnTo>
                    <a:pt x="33" y="74"/>
                  </a:lnTo>
                  <a:cubicBezTo>
                    <a:pt x="32" y="73"/>
                    <a:pt x="32" y="66"/>
                    <a:pt x="36" y="60"/>
                  </a:cubicBezTo>
                  <a:cubicBezTo>
                    <a:pt x="41" y="54"/>
                    <a:pt x="52" y="56"/>
                    <a:pt x="52" y="56"/>
                  </a:cubicBezTo>
                  <a:lnTo>
                    <a:pt x="53" y="56"/>
                  </a:lnTo>
                  <a:lnTo>
                    <a:pt x="72" y="37"/>
                  </a:lnTo>
                  <a:lnTo>
                    <a:pt x="72" y="6"/>
                  </a:lnTo>
                  <a:lnTo>
                    <a:pt x="38" y="6"/>
                  </a:lnTo>
                  <a:lnTo>
                    <a:pt x="38" y="34"/>
                  </a:lnTo>
                  <a:lnTo>
                    <a:pt x="59" y="34"/>
                  </a:lnTo>
                  <a:lnTo>
                    <a:pt x="59" y="23"/>
                  </a:lnTo>
                  <a:cubicBezTo>
                    <a:pt x="59" y="23"/>
                    <a:pt x="53" y="23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3" y="23"/>
                    <a:pt x="57" y="22"/>
                    <a:pt x="59" y="22"/>
                  </a:cubicBezTo>
                  <a:cubicBezTo>
                    <a:pt x="59" y="25"/>
                    <a:pt x="59" y="33"/>
                    <a:pt x="59" y="36"/>
                  </a:cubicBezTo>
                  <a:cubicBezTo>
                    <a:pt x="56" y="36"/>
                    <a:pt x="39" y="36"/>
                    <a:pt x="36" y="36"/>
                  </a:cubicBezTo>
                  <a:cubicBezTo>
                    <a:pt x="36" y="33"/>
                    <a:pt x="36" y="7"/>
                    <a:pt x="36" y="4"/>
                  </a:cubicBezTo>
                  <a:cubicBezTo>
                    <a:pt x="39" y="4"/>
                    <a:pt x="71" y="4"/>
                    <a:pt x="74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6" name="Rectangle 17"/>
            <p:cNvSpPr>
              <a:spLocks noChangeArrowheads="1"/>
            </p:cNvSpPr>
            <p:nvPr/>
          </p:nvSpPr>
          <p:spPr bwMode="auto">
            <a:xfrm>
              <a:off x="889" y="4137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67" name="Rectangle 18"/>
            <p:cNvSpPr>
              <a:spLocks noChangeArrowheads="1"/>
            </p:cNvSpPr>
            <p:nvPr/>
          </p:nvSpPr>
          <p:spPr bwMode="auto">
            <a:xfrm>
              <a:off x="889" y="4091"/>
              <a:ext cx="3977" cy="31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68" name="Rectangle 19"/>
            <p:cNvSpPr>
              <a:spLocks noChangeArrowheads="1"/>
            </p:cNvSpPr>
            <p:nvPr/>
          </p:nvSpPr>
          <p:spPr bwMode="auto">
            <a:xfrm>
              <a:off x="203" y="879"/>
              <a:ext cx="31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69" name="Rectangle 20"/>
            <p:cNvSpPr>
              <a:spLocks noChangeArrowheads="1"/>
            </p:cNvSpPr>
            <p:nvPr/>
          </p:nvSpPr>
          <p:spPr bwMode="auto">
            <a:xfrm>
              <a:off x="158" y="879"/>
              <a:ext cx="30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70" name="Rectangle 21"/>
            <p:cNvSpPr>
              <a:spLocks noChangeArrowheads="1"/>
            </p:cNvSpPr>
            <p:nvPr/>
          </p:nvSpPr>
          <p:spPr bwMode="auto">
            <a:xfrm>
              <a:off x="5526" y="879"/>
              <a:ext cx="31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71" name="Rectangle 22"/>
            <p:cNvSpPr>
              <a:spLocks noChangeArrowheads="1"/>
            </p:cNvSpPr>
            <p:nvPr/>
          </p:nvSpPr>
          <p:spPr bwMode="auto">
            <a:xfrm>
              <a:off x="5572" y="879"/>
              <a:ext cx="30" cy="2562"/>
            </a:xfrm>
            <a:prstGeom prst="rect">
              <a:avLst/>
            </a:pr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72" name="Freeform 23"/>
            <p:cNvSpPr>
              <a:spLocks noEditPoints="1"/>
            </p:cNvSpPr>
            <p:nvPr/>
          </p:nvSpPr>
          <p:spPr bwMode="auto">
            <a:xfrm>
              <a:off x="4861" y="3929"/>
              <a:ext cx="401" cy="391"/>
            </a:xfrm>
            <a:custGeom>
              <a:avLst/>
              <a:gdLst>
                <a:gd name="T0" fmla="*/ 239269619 w 79"/>
                <a:gd name="T1" fmla="*/ 0 h 77"/>
                <a:gd name="T2" fmla="*/ 44968470 w 79"/>
                <a:gd name="T3" fmla="*/ 103430301 h 77"/>
                <a:gd name="T4" fmla="*/ 0 w 79"/>
                <a:gd name="T5" fmla="*/ 285107801 h 77"/>
                <a:gd name="T6" fmla="*/ 44968470 w 79"/>
                <a:gd name="T7" fmla="*/ 614876292 h 77"/>
                <a:gd name="T8" fmla="*/ 295269929 w 79"/>
                <a:gd name="T9" fmla="*/ 751994797 h 77"/>
                <a:gd name="T10" fmla="*/ 896859037 w 79"/>
                <a:gd name="T11" fmla="*/ 877522346 h 77"/>
                <a:gd name="T12" fmla="*/ 498861796 w 79"/>
                <a:gd name="T13" fmla="*/ 525211009 h 77"/>
                <a:gd name="T14" fmla="*/ 682235355 w 79"/>
                <a:gd name="T15" fmla="*/ 740937805 h 77"/>
                <a:gd name="T16" fmla="*/ 590557147 w 79"/>
                <a:gd name="T17" fmla="*/ 637436388 h 77"/>
                <a:gd name="T18" fmla="*/ 794148344 w 79"/>
                <a:gd name="T19" fmla="*/ 614876292 h 77"/>
                <a:gd name="T20" fmla="*/ 386965406 w 79"/>
                <a:gd name="T21" fmla="*/ 785510002 h 77"/>
                <a:gd name="T22" fmla="*/ 147591537 w 79"/>
                <a:gd name="T23" fmla="*/ 648922216 h 77"/>
                <a:gd name="T24" fmla="*/ 214623677 w 79"/>
                <a:gd name="T25" fmla="*/ 547757100 h 77"/>
                <a:gd name="T26" fmla="*/ 147591537 w 79"/>
                <a:gd name="T27" fmla="*/ 444255683 h 77"/>
                <a:gd name="T28" fmla="*/ 214623677 w 79"/>
                <a:gd name="T29" fmla="*/ 341254319 h 77"/>
                <a:gd name="T30" fmla="*/ 147591537 w 79"/>
                <a:gd name="T31" fmla="*/ 204237565 h 77"/>
                <a:gd name="T32" fmla="*/ 328795016 w 79"/>
                <a:gd name="T33" fmla="*/ 103430301 h 77"/>
                <a:gd name="T34" fmla="*/ 420388873 w 79"/>
                <a:gd name="T35" fmla="*/ 215297833 h 77"/>
                <a:gd name="T36" fmla="*/ 546020239 w 79"/>
                <a:gd name="T37" fmla="*/ 352311312 h 77"/>
                <a:gd name="T38" fmla="*/ 431849544 w 79"/>
                <a:gd name="T39" fmla="*/ 240018762 h 77"/>
                <a:gd name="T40" fmla="*/ 328795016 w 79"/>
                <a:gd name="T41" fmla="*/ 455741638 h 77"/>
                <a:gd name="T42" fmla="*/ 635524972 w 79"/>
                <a:gd name="T43" fmla="*/ 103430301 h 77"/>
                <a:gd name="T44" fmla="*/ 509894276 w 79"/>
                <a:gd name="T45" fmla="*/ 0 h 77"/>
                <a:gd name="T46" fmla="*/ 465353972 w 79"/>
                <a:gd name="T47" fmla="*/ 33603728 h 77"/>
                <a:gd name="T48" fmla="*/ 601572363 w 79"/>
                <a:gd name="T49" fmla="*/ 148091047 h 77"/>
                <a:gd name="T50" fmla="*/ 375932952 w 79"/>
                <a:gd name="T51" fmla="*/ 422141830 h 77"/>
                <a:gd name="T52" fmla="*/ 386965406 w 79"/>
                <a:gd name="T53" fmla="*/ 285107801 h 77"/>
                <a:gd name="T54" fmla="*/ 590557147 w 79"/>
                <a:gd name="T55" fmla="*/ 388092504 h 77"/>
                <a:gd name="T56" fmla="*/ 453893301 w 79"/>
                <a:gd name="T57" fmla="*/ 181694105 h 77"/>
                <a:gd name="T58" fmla="*/ 295269929 w 79"/>
                <a:gd name="T59" fmla="*/ 56146549 h 77"/>
                <a:gd name="T60" fmla="*/ 114170695 w 79"/>
                <a:gd name="T61" fmla="*/ 159576850 h 77"/>
                <a:gd name="T62" fmla="*/ 181099234 w 79"/>
                <a:gd name="T63" fmla="*/ 388092504 h 77"/>
                <a:gd name="T64" fmla="*/ 114170695 w 79"/>
                <a:gd name="T65" fmla="*/ 399595607 h 77"/>
                <a:gd name="T66" fmla="*/ 181099234 w 79"/>
                <a:gd name="T67" fmla="*/ 478288379 h 77"/>
                <a:gd name="T68" fmla="*/ 114170695 w 79"/>
                <a:gd name="T69" fmla="*/ 500402359 h 77"/>
                <a:gd name="T70" fmla="*/ 351270234 w 79"/>
                <a:gd name="T71" fmla="*/ 684787854 h 77"/>
                <a:gd name="T72" fmla="*/ 829830166 w 79"/>
                <a:gd name="T73" fmla="*/ 821821238 h 77"/>
                <a:gd name="T74" fmla="*/ 557032186 w 79"/>
                <a:gd name="T75" fmla="*/ 570299890 h 77"/>
                <a:gd name="T76" fmla="*/ 646473094 w 79"/>
                <a:gd name="T77" fmla="*/ 684787854 h 77"/>
                <a:gd name="T78" fmla="*/ 534560238 w 79"/>
                <a:gd name="T79" fmla="*/ 707333949 h 77"/>
                <a:gd name="T80" fmla="*/ 852322647 w 79"/>
                <a:gd name="T81" fmla="*/ 558726371 h 77"/>
                <a:gd name="T82" fmla="*/ 328795016 w 79"/>
                <a:gd name="T83" fmla="*/ 843921868 h 77"/>
                <a:gd name="T84" fmla="*/ 80662866 w 79"/>
                <a:gd name="T85" fmla="*/ 718390937 h 77"/>
                <a:gd name="T86" fmla="*/ 44968470 w 79"/>
                <a:gd name="T87" fmla="*/ 581273107 h 77"/>
                <a:gd name="T88" fmla="*/ 80662866 w 79"/>
                <a:gd name="T89" fmla="*/ 318711529 h 77"/>
                <a:gd name="T90" fmla="*/ 272794711 w 79"/>
                <a:gd name="T91" fmla="*/ 148091047 h 77"/>
                <a:gd name="T92" fmla="*/ 465353972 w 79"/>
                <a:gd name="T93" fmla="*/ 33603728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7">
                  <a:moveTo>
                    <a:pt x="43" y="0"/>
                  </a:moveTo>
                  <a:lnTo>
                    <a:pt x="21" y="0"/>
                  </a:lnTo>
                  <a:cubicBezTo>
                    <a:pt x="21" y="0"/>
                    <a:pt x="21" y="7"/>
                    <a:pt x="21" y="9"/>
                  </a:cubicBezTo>
                  <a:cubicBezTo>
                    <a:pt x="18" y="9"/>
                    <a:pt x="4" y="9"/>
                    <a:pt x="4" y="9"/>
                  </a:cubicBezTo>
                  <a:cubicBezTo>
                    <a:pt x="4" y="9"/>
                    <a:pt x="4" y="22"/>
                    <a:pt x="4" y="25"/>
                  </a:cubicBezTo>
                  <a:cubicBezTo>
                    <a:pt x="3" y="25"/>
                    <a:pt x="0" y="25"/>
                    <a:pt x="0" y="25"/>
                  </a:cubicBezTo>
                  <a:lnTo>
                    <a:pt x="0" y="54"/>
                  </a:lnTo>
                  <a:cubicBezTo>
                    <a:pt x="0" y="54"/>
                    <a:pt x="3" y="54"/>
                    <a:pt x="4" y="54"/>
                  </a:cubicBezTo>
                  <a:cubicBezTo>
                    <a:pt x="4" y="57"/>
                    <a:pt x="4" y="66"/>
                    <a:pt x="4" y="66"/>
                  </a:cubicBezTo>
                  <a:cubicBezTo>
                    <a:pt x="4" y="66"/>
                    <a:pt x="23" y="66"/>
                    <a:pt x="26" y="66"/>
                  </a:cubicBezTo>
                  <a:cubicBezTo>
                    <a:pt x="26" y="68"/>
                    <a:pt x="26" y="77"/>
                    <a:pt x="26" y="77"/>
                  </a:cubicBezTo>
                  <a:lnTo>
                    <a:pt x="79" y="77"/>
                  </a:lnTo>
                  <a:lnTo>
                    <a:pt x="79" y="46"/>
                  </a:lnTo>
                  <a:lnTo>
                    <a:pt x="44" y="46"/>
                  </a:lnTo>
                  <a:lnTo>
                    <a:pt x="44" y="65"/>
                  </a:lnTo>
                  <a:lnTo>
                    <a:pt x="60" y="65"/>
                  </a:lnTo>
                  <a:lnTo>
                    <a:pt x="60" y="56"/>
                  </a:lnTo>
                  <a:cubicBezTo>
                    <a:pt x="60" y="56"/>
                    <a:pt x="55" y="56"/>
                    <a:pt x="52" y="56"/>
                  </a:cubicBezTo>
                  <a:cubicBezTo>
                    <a:pt x="52" y="55"/>
                    <a:pt x="52" y="55"/>
                    <a:pt x="52" y="54"/>
                  </a:cubicBezTo>
                  <a:cubicBezTo>
                    <a:pt x="55" y="54"/>
                    <a:pt x="67" y="54"/>
                    <a:pt x="70" y="54"/>
                  </a:cubicBezTo>
                  <a:cubicBezTo>
                    <a:pt x="70" y="56"/>
                    <a:pt x="70" y="66"/>
                    <a:pt x="70" y="69"/>
                  </a:cubicBezTo>
                  <a:cubicBezTo>
                    <a:pt x="67" y="69"/>
                    <a:pt x="37" y="69"/>
                    <a:pt x="34" y="69"/>
                  </a:cubicBezTo>
                  <a:cubicBezTo>
                    <a:pt x="34" y="66"/>
                    <a:pt x="34" y="57"/>
                    <a:pt x="34" y="57"/>
                  </a:cubicBezTo>
                  <a:cubicBezTo>
                    <a:pt x="34" y="57"/>
                    <a:pt x="16" y="57"/>
                    <a:pt x="13" y="57"/>
                  </a:cubicBezTo>
                  <a:cubicBezTo>
                    <a:pt x="13" y="54"/>
                    <a:pt x="13" y="50"/>
                    <a:pt x="13" y="48"/>
                  </a:cubicBezTo>
                  <a:cubicBezTo>
                    <a:pt x="15" y="48"/>
                    <a:pt x="19" y="48"/>
                    <a:pt x="19" y="48"/>
                  </a:cubicBezTo>
                  <a:lnTo>
                    <a:pt x="19" y="39"/>
                  </a:lnTo>
                  <a:cubicBezTo>
                    <a:pt x="19" y="39"/>
                    <a:pt x="15" y="39"/>
                    <a:pt x="13" y="39"/>
                  </a:cubicBezTo>
                  <a:cubicBezTo>
                    <a:pt x="15" y="39"/>
                    <a:pt x="19" y="39"/>
                    <a:pt x="19" y="39"/>
                  </a:cubicBezTo>
                  <a:lnTo>
                    <a:pt x="19" y="30"/>
                  </a:lnTo>
                  <a:cubicBezTo>
                    <a:pt x="19" y="30"/>
                    <a:pt x="15" y="30"/>
                    <a:pt x="13" y="30"/>
                  </a:cubicBezTo>
                  <a:cubicBezTo>
                    <a:pt x="13" y="28"/>
                    <a:pt x="13" y="20"/>
                    <a:pt x="13" y="18"/>
                  </a:cubicBezTo>
                  <a:cubicBezTo>
                    <a:pt x="16" y="18"/>
                    <a:pt x="29" y="18"/>
                    <a:pt x="29" y="18"/>
                  </a:cubicBezTo>
                  <a:cubicBezTo>
                    <a:pt x="29" y="18"/>
                    <a:pt x="29" y="11"/>
                    <a:pt x="29" y="9"/>
                  </a:cubicBezTo>
                  <a:cubicBezTo>
                    <a:pt x="31" y="9"/>
                    <a:pt x="35" y="9"/>
                    <a:pt x="37" y="9"/>
                  </a:cubicBezTo>
                  <a:cubicBezTo>
                    <a:pt x="37" y="11"/>
                    <a:pt x="37" y="19"/>
                    <a:pt x="37" y="19"/>
                  </a:cubicBezTo>
                  <a:cubicBezTo>
                    <a:pt x="37" y="19"/>
                    <a:pt x="46" y="19"/>
                    <a:pt x="48" y="19"/>
                  </a:cubicBezTo>
                  <a:cubicBezTo>
                    <a:pt x="48" y="21"/>
                    <a:pt x="48" y="29"/>
                    <a:pt x="48" y="31"/>
                  </a:cubicBezTo>
                  <a:cubicBezTo>
                    <a:pt x="46" y="31"/>
                    <a:pt x="40" y="31"/>
                    <a:pt x="38" y="31"/>
                  </a:cubicBezTo>
                  <a:cubicBezTo>
                    <a:pt x="38" y="29"/>
                    <a:pt x="38" y="21"/>
                    <a:pt x="38" y="21"/>
                  </a:cubicBezTo>
                  <a:lnTo>
                    <a:pt x="29" y="21"/>
                  </a:lnTo>
                  <a:lnTo>
                    <a:pt x="29" y="40"/>
                  </a:lnTo>
                  <a:lnTo>
                    <a:pt x="56" y="40"/>
                  </a:lnTo>
                  <a:lnTo>
                    <a:pt x="56" y="9"/>
                  </a:lnTo>
                  <a:cubicBezTo>
                    <a:pt x="56" y="9"/>
                    <a:pt x="47" y="9"/>
                    <a:pt x="45" y="9"/>
                  </a:cubicBezTo>
                  <a:cubicBezTo>
                    <a:pt x="45" y="7"/>
                    <a:pt x="45" y="0"/>
                    <a:pt x="45" y="0"/>
                  </a:cubicBezTo>
                  <a:lnTo>
                    <a:pt x="43" y="0"/>
                  </a:lnTo>
                  <a:close/>
                  <a:moveTo>
                    <a:pt x="41" y="3"/>
                  </a:moveTo>
                  <a:cubicBezTo>
                    <a:pt x="41" y="5"/>
                    <a:pt x="41" y="13"/>
                    <a:pt x="41" y="13"/>
                  </a:cubicBezTo>
                  <a:cubicBezTo>
                    <a:pt x="41" y="13"/>
                    <a:pt x="50" y="13"/>
                    <a:pt x="53" y="13"/>
                  </a:cubicBezTo>
                  <a:cubicBezTo>
                    <a:pt x="53" y="16"/>
                    <a:pt x="53" y="34"/>
                    <a:pt x="53" y="37"/>
                  </a:cubicBezTo>
                  <a:cubicBezTo>
                    <a:pt x="50" y="37"/>
                    <a:pt x="35" y="37"/>
                    <a:pt x="33" y="37"/>
                  </a:cubicBezTo>
                  <a:cubicBezTo>
                    <a:pt x="33" y="34"/>
                    <a:pt x="33" y="27"/>
                    <a:pt x="33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7"/>
                    <a:pt x="34" y="34"/>
                    <a:pt x="34" y="34"/>
                  </a:cubicBezTo>
                  <a:lnTo>
                    <a:pt x="52" y="34"/>
                  </a:lnTo>
                  <a:lnTo>
                    <a:pt x="52" y="16"/>
                  </a:lnTo>
                  <a:cubicBezTo>
                    <a:pt x="52" y="16"/>
                    <a:pt x="43" y="16"/>
                    <a:pt x="40" y="16"/>
                  </a:cubicBezTo>
                  <a:cubicBezTo>
                    <a:pt x="40" y="13"/>
                    <a:pt x="40" y="5"/>
                    <a:pt x="40" y="5"/>
                  </a:cubicBezTo>
                  <a:lnTo>
                    <a:pt x="26" y="5"/>
                  </a:lnTo>
                  <a:cubicBezTo>
                    <a:pt x="26" y="5"/>
                    <a:pt x="26" y="12"/>
                    <a:pt x="26" y="14"/>
                  </a:cubicBezTo>
                  <a:cubicBezTo>
                    <a:pt x="23" y="14"/>
                    <a:pt x="10" y="14"/>
                    <a:pt x="10" y="14"/>
                  </a:cubicBezTo>
                  <a:lnTo>
                    <a:pt x="10" y="34"/>
                  </a:lnTo>
                  <a:cubicBezTo>
                    <a:pt x="10" y="34"/>
                    <a:pt x="14" y="34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4" y="35"/>
                    <a:pt x="10" y="35"/>
                    <a:pt x="10" y="35"/>
                  </a:cubicBezTo>
                  <a:lnTo>
                    <a:pt x="10" y="42"/>
                  </a:lnTo>
                  <a:cubicBezTo>
                    <a:pt x="10" y="42"/>
                    <a:pt x="14" y="42"/>
                    <a:pt x="16" y="42"/>
                  </a:cubicBezTo>
                  <a:cubicBezTo>
                    <a:pt x="16" y="43"/>
                    <a:pt x="16" y="43"/>
                    <a:pt x="16" y="44"/>
                  </a:cubicBezTo>
                  <a:cubicBezTo>
                    <a:pt x="14" y="44"/>
                    <a:pt x="10" y="44"/>
                    <a:pt x="10" y="44"/>
                  </a:cubicBezTo>
                  <a:lnTo>
                    <a:pt x="10" y="60"/>
                  </a:lnTo>
                  <a:cubicBezTo>
                    <a:pt x="10" y="60"/>
                    <a:pt x="28" y="60"/>
                    <a:pt x="31" y="60"/>
                  </a:cubicBezTo>
                  <a:cubicBezTo>
                    <a:pt x="31" y="63"/>
                    <a:pt x="31" y="72"/>
                    <a:pt x="31" y="72"/>
                  </a:cubicBezTo>
                  <a:lnTo>
                    <a:pt x="73" y="72"/>
                  </a:lnTo>
                  <a:lnTo>
                    <a:pt x="73" y="50"/>
                  </a:lnTo>
                  <a:lnTo>
                    <a:pt x="49" y="50"/>
                  </a:lnTo>
                  <a:lnTo>
                    <a:pt x="49" y="60"/>
                  </a:lnTo>
                  <a:cubicBezTo>
                    <a:pt x="49" y="60"/>
                    <a:pt x="55" y="60"/>
                    <a:pt x="57" y="60"/>
                  </a:cubicBezTo>
                  <a:cubicBezTo>
                    <a:pt x="57" y="60"/>
                    <a:pt x="57" y="61"/>
                    <a:pt x="57" y="62"/>
                  </a:cubicBezTo>
                  <a:cubicBezTo>
                    <a:pt x="55" y="62"/>
                    <a:pt x="49" y="62"/>
                    <a:pt x="47" y="62"/>
                  </a:cubicBezTo>
                  <a:cubicBezTo>
                    <a:pt x="47" y="59"/>
                    <a:pt x="47" y="51"/>
                    <a:pt x="47" y="49"/>
                  </a:cubicBezTo>
                  <a:cubicBezTo>
                    <a:pt x="50" y="49"/>
                    <a:pt x="72" y="49"/>
                    <a:pt x="75" y="49"/>
                  </a:cubicBezTo>
                  <a:cubicBezTo>
                    <a:pt x="75" y="52"/>
                    <a:pt x="75" y="71"/>
                    <a:pt x="75" y="74"/>
                  </a:cubicBezTo>
                  <a:cubicBezTo>
                    <a:pt x="72" y="74"/>
                    <a:pt x="32" y="74"/>
                    <a:pt x="29" y="74"/>
                  </a:cubicBezTo>
                  <a:cubicBezTo>
                    <a:pt x="29" y="72"/>
                    <a:pt x="29" y="63"/>
                    <a:pt x="29" y="63"/>
                  </a:cubicBezTo>
                  <a:cubicBezTo>
                    <a:pt x="29" y="63"/>
                    <a:pt x="10" y="63"/>
                    <a:pt x="7" y="63"/>
                  </a:cubicBezTo>
                  <a:cubicBezTo>
                    <a:pt x="7" y="60"/>
                    <a:pt x="7" y="51"/>
                    <a:pt x="7" y="51"/>
                  </a:cubicBezTo>
                  <a:cubicBezTo>
                    <a:pt x="7" y="51"/>
                    <a:pt x="5" y="51"/>
                    <a:pt x="4" y="51"/>
                  </a:cubicBezTo>
                  <a:cubicBezTo>
                    <a:pt x="4" y="48"/>
                    <a:pt x="4" y="31"/>
                    <a:pt x="4" y="28"/>
                  </a:cubicBezTo>
                  <a:cubicBezTo>
                    <a:pt x="5" y="28"/>
                    <a:pt x="7" y="28"/>
                    <a:pt x="7" y="28"/>
                  </a:cubicBezTo>
                  <a:cubicBezTo>
                    <a:pt x="7" y="28"/>
                    <a:pt x="7" y="15"/>
                    <a:pt x="7" y="13"/>
                  </a:cubicBezTo>
                  <a:cubicBezTo>
                    <a:pt x="10" y="13"/>
                    <a:pt x="24" y="13"/>
                    <a:pt x="24" y="13"/>
                  </a:cubicBezTo>
                  <a:cubicBezTo>
                    <a:pt x="24" y="13"/>
                    <a:pt x="24" y="5"/>
                    <a:pt x="24" y="3"/>
                  </a:cubicBezTo>
                  <a:cubicBezTo>
                    <a:pt x="27" y="3"/>
                    <a:pt x="39" y="3"/>
                    <a:pt x="41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3" name="Freeform 24"/>
            <p:cNvSpPr>
              <a:spLocks noEditPoints="1"/>
            </p:cNvSpPr>
            <p:nvPr/>
          </p:nvSpPr>
          <p:spPr bwMode="auto">
            <a:xfrm>
              <a:off x="5150" y="3924"/>
              <a:ext cx="503" cy="391"/>
            </a:xfrm>
            <a:custGeom>
              <a:avLst/>
              <a:gdLst>
                <a:gd name="T0" fmla="*/ 0 w 99"/>
                <a:gd name="T1" fmla="*/ 0 h 77"/>
                <a:gd name="T2" fmla="*/ 446718664 w 99"/>
                <a:gd name="T3" fmla="*/ 500402359 h 77"/>
                <a:gd name="T4" fmla="*/ 218937172 w 99"/>
                <a:gd name="T5" fmla="*/ 159576850 h 77"/>
                <a:gd name="T6" fmla="*/ 309064316 w 99"/>
                <a:gd name="T7" fmla="*/ 341254319 h 77"/>
                <a:gd name="T8" fmla="*/ 356611448 w 99"/>
                <a:gd name="T9" fmla="*/ 251504717 h 77"/>
                <a:gd name="T10" fmla="*/ 103920872 w 99"/>
                <a:gd name="T11" fmla="*/ 410652599 h 77"/>
                <a:gd name="T12" fmla="*/ 401443192 w 99"/>
                <a:gd name="T13" fmla="*/ 91927868 h 77"/>
                <a:gd name="T14" fmla="*/ 607013018 w 99"/>
                <a:gd name="T15" fmla="*/ 329768522 h 77"/>
                <a:gd name="T16" fmla="*/ 859703725 w 99"/>
                <a:gd name="T17" fmla="*/ 536696807 h 77"/>
                <a:gd name="T18" fmla="*/ 952082597 w 99"/>
                <a:gd name="T19" fmla="*/ 785510002 h 77"/>
                <a:gd name="T20" fmla="*/ 492084742 w 99"/>
                <a:gd name="T21" fmla="*/ 614876292 h 77"/>
                <a:gd name="T22" fmla="*/ 643038365 w 99"/>
                <a:gd name="T23" fmla="*/ 637436388 h 77"/>
                <a:gd name="T24" fmla="*/ 550642814 w 99"/>
                <a:gd name="T25" fmla="*/ 729447929 h 77"/>
                <a:gd name="T26" fmla="*/ 722050022 w 99"/>
                <a:gd name="T27" fmla="*/ 525211009 h 77"/>
                <a:gd name="T28" fmla="*/ 401443192 w 99"/>
                <a:gd name="T29" fmla="*/ 877522346 h 77"/>
                <a:gd name="T30" fmla="*/ 1031182283 w 99"/>
                <a:gd name="T31" fmla="*/ 866481958 h 77"/>
                <a:gd name="T32" fmla="*/ 1135103156 w 99"/>
                <a:gd name="T33" fmla="*/ 684787854 h 77"/>
                <a:gd name="T34" fmla="*/ 859703725 w 99"/>
                <a:gd name="T35" fmla="*/ 433198822 h 77"/>
                <a:gd name="T36" fmla="*/ 710507381 w 99"/>
                <a:gd name="T37" fmla="*/ 285107801 h 77"/>
                <a:gd name="T38" fmla="*/ 710507381 w 99"/>
                <a:gd name="T39" fmla="*/ 251504717 h 77"/>
                <a:gd name="T40" fmla="*/ 435623130 w 99"/>
                <a:gd name="T41" fmla="*/ 0 h 77"/>
                <a:gd name="T42" fmla="*/ 676771171 w 99"/>
                <a:gd name="T43" fmla="*/ 274050783 h 77"/>
                <a:gd name="T44" fmla="*/ 688296517 w 99"/>
                <a:gd name="T45" fmla="*/ 444255683 h 77"/>
                <a:gd name="T46" fmla="*/ 1078644820 w 99"/>
                <a:gd name="T47" fmla="*/ 684787854 h 77"/>
                <a:gd name="T48" fmla="*/ 446718664 w 99"/>
                <a:gd name="T49" fmla="*/ 832861600 h 77"/>
                <a:gd name="T50" fmla="*/ 688296517 w 99"/>
                <a:gd name="T51" fmla="*/ 570299890 h 77"/>
                <a:gd name="T52" fmla="*/ 457817476 w 99"/>
                <a:gd name="T53" fmla="*/ 581273107 h 77"/>
                <a:gd name="T54" fmla="*/ 974723409 w 99"/>
                <a:gd name="T55" fmla="*/ 821821238 h 77"/>
                <a:gd name="T56" fmla="*/ 1042294336 w 99"/>
                <a:gd name="T57" fmla="*/ 684787854 h 77"/>
                <a:gd name="T58" fmla="*/ 859703725 w 99"/>
                <a:gd name="T59" fmla="*/ 478288379 h 77"/>
                <a:gd name="T60" fmla="*/ 688296517 w 99"/>
                <a:gd name="T61" fmla="*/ 466802550 h 77"/>
                <a:gd name="T62" fmla="*/ 643038365 w 99"/>
                <a:gd name="T63" fmla="*/ 274050783 h 77"/>
                <a:gd name="T64" fmla="*/ 67469016 w 99"/>
                <a:gd name="T65" fmla="*/ 56146549 h 77"/>
                <a:gd name="T66" fmla="*/ 390347658 w 99"/>
                <a:gd name="T67" fmla="*/ 444255683 h 77"/>
                <a:gd name="T68" fmla="*/ 263786110 w 99"/>
                <a:gd name="T69" fmla="*/ 204237565 h 77"/>
                <a:gd name="T70" fmla="*/ 263786110 w 99"/>
                <a:gd name="T71" fmla="*/ 296164793 h 77"/>
                <a:gd name="T72" fmla="*/ 412985732 w 99"/>
                <a:gd name="T73" fmla="*/ 204237565 h 77"/>
                <a:gd name="T74" fmla="*/ 45278881 w 99"/>
                <a:gd name="T75" fmla="*/ 455741638 h 77"/>
                <a:gd name="T76" fmla="*/ 424080591 w 99"/>
                <a:gd name="T77" fmla="*/ 33603728 h 77"/>
                <a:gd name="T78" fmla="*/ 688296517 w 99"/>
                <a:gd name="T79" fmla="*/ 673302056 h 77"/>
                <a:gd name="T80" fmla="*/ 584375619 w 99"/>
                <a:gd name="T81" fmla="*/ 684787854 h 77"/>
                <a:gd name="T82" fmla="*/ 665659088 w 99"/>
                <a:gd name="T83" fmla="*/ 673302056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9" h="77">
                  <a:moveTo>
                    <a:pt x="38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39" y="44"/>
                  </a:lnTo>
                  <a:lnTo>
                    <a:pt x="39" y="14"/>
                  </a:lnTo>
                  <a:lnTo>
                    <a:pt x="19" y="14"/>
                  </a:lnTo>
                  <a:lnTo>
                    <a:pt x="19" y="30"/>
                  </a:lnTo>
                  <a:lnTo>
                    <a:pt x="27" y="30"/>
                  </a:lnTo>
                  <a:cubicBezTo>
                    <a:pt x="27" y="30"/>
                    <a:pt x="27" y="24"/>
                    <a:pt x="27" y="22"/>
                  </a:cubicBezTo>
                  <a:cubicBezTo>
                    <a:pt x="28" y="22"/>
                    <a:pt x="29" y="22"/>
                    <a:pt x="31" y="22"/>
                  </a:cubicBezTo>
                  <a:cubicBezTo>
                    <a:pt x="31" y="24"/>
                    <a:pt x="31" y="33"/>
                    <a:pt x="31" y="36"/>
                  </a:cubicBezTo>
                  <a:cubicBezTo>
                    <a:pt x="28" y="36"/>
                    <a:pt x="12" y="36"/>
                    <a:pt x="9" y="36"/>
                  </a:cubicBezTo>
                  <a:cubicBezTo>
                    <a:pt x="9" y="33"/>
                    <a:pt x="9" y="11"/>
                    <a:pt x="9" y="8"/>
                  </a:cubicBezTo>
                  <a:cubicBezTo>
                    <a:pt x="12" y="8"/>
                    <a:pt x="34" y="8"/>
                    <a:pt x="35" y="8"/>
                  </a:cubicBezTo>
                  <a:cubicBezTo>
                    <a:pt x="36" y="9"/>
                    <a:pt x="52" y="24"/>
                    <a:pt x="53" y="25"/>
                  </a:cubicBezTo>
                  <a:cubicBezTo>
                    <a:pt x="53" y="26"/>
                    <a:pt x="53" y="27"/>
                    <a:pt x="53" y="29"/>
                  </a:cubicBezTo>
                  <a:cubicBezTo>
                    <a:pt x="53" y="33"/>
                    <a:pt x="53" y="39"/>
                    <a:pt x="58" y="43"/>
                  </a:cubicBezTo>
                  <a:cubicBezTo>
                    <a:pt x="64" y="48"/>
                    <a:pt x="71" y="48"/>
                    <a:pt x="75" y="47"/>
                  </a:cubicBezTo>
                  <a:cubicBezTo>
                    <a:pt x="77" y="48"/>
                    <a:pt x="86" y="58"/>
                    <a:pt x="87" y="59"/>
                  </a:cubicBezTo>
                  <a:cubicBezTo>
                    <a:pt x="86" y="61"/>
                    <a:pt x="84" y="65"/>
                    <a:pt x="83" y="69"/>
                  </a:cubicBezTo>
                  <a:cubicBezTo>
                    <a:pt x="80" y="69"/>
                    <a:pt x="46" y="69"/>
                    <a:pt x="43" y="69"/>
                  </a:cubicBezTo>
                  <a:cubicBezTo>
                    <a:pt x="43" y="66"/>
                    <a:pt x="43" y="57"/>
                    <a:pt x="43" y="54"/>
                  </a:cubicBezTo>
                  <a:cubicBezTo>
                    <a:pt x="46" y="54"/>
                    <a:pt x="54" y="54"/>
                    <a:pt x="56" y="54"/>
                  </a:cubicBezTo>
                  <a:cubicBezTo>
                    <a:pt x="56" y="55"/>
                    <a:pt x="56" y="55"/>
                    <a:pt x="56" y="56"/>
                  </a:cubicBezTo>
                  <a:cubicBezTo>
                    <a:pt x="54" y="56"/>
                    <a:pt x="48" y="56"/>
                    <a:pt x="48" y="56"/>
                  </a:cubicBezTo>
                  <a:lnTo>
                    <a:pt x="48" y="64"/>
                  </a:lnTo>
                  <a:lnTo>
                    <a:pt x="63" y="64"/>
                  </a:lnTo>
                  <a:lnTo>
                    <a:pt x="63" y="46"/>
                  </a:lnTo>
                  <a:lnTo>
                    <a:pt x="35" y="46"/>
                  </a:lnTo>
                  <a:lnTo>
                    <a:pt x="35" y="77"/>
                  </a:lnTo>
                  <a:lnTo>
                    <a:pt x="89" y="77"/>
                  </a:lnTo>
                  <a:lnTo>
                    <a:pt x="90" y="76"/>
                  </a:lnTo>
                  <a:cubicBezTo>
                    <a:pt x="91" y="71"/>
                    <a:pt x="95" y="63"/>
                    <a:pt x="97" y="61"/>
                  </a:cubicBezTo>
                  <a:lnTo>
                    <a:pt x="99" y="60"/>
                  </a:lnTo>
                  <a:lnTo>
                    <a:pt x="76" y="38"/>
                  </a:lnTo>
                  <a:lnTo>
                    <a:pt x="75" y="38"/>
                  </a:lnTo>
                  <a:cubicBezTo>
                    <a:pt x="75" y="38"/>
                    <a:pt x="68" y="42"/>
                    <a:pt x="63" y="36"/>
                  </a:cubicBezTo>
                  <a:cubicBezTo>
                    <a:pt x="58" y="32"/>
                    <a:pt x="60" y="28"/>
                    <a:pt x="62" y="25"/>
                  </a:cubicBezTo>
                  <a:lnTo>
                    <a:pt x="63" y="23"/>
                  </a:lnTo>
                  <a:lnTo>
                    <a:pt x="62" y="22"/>
                  </a:lnTo>
                  <a:lnTo>
                    <a:pt x="38" y="0"/>
                  </a:lnTo>
                  <a:close/>
                  <a:moveTo>
                    <a:pt x="37" y="3"/>
                  </a:moveTo>
                  <a:cubicBezTo>
                    <a:pt x="38" y="4"/>
                    <a:pt x="57" y="22"/>
                    <a:pt x="59" y="24"/>
                  </a:cubicBezTo>
                  <a:cubicBezTo>
                    <a:pt x="58" y="25"/>
                    <a:pt x="57" y="28"/>
                    <a:pt x="57" y="31"/>
                  </a:cubicBezTo>
                  <a:cubicBezTo>
                    <a:pt x="57" y="33"/>
                    <a:pt x="58" y="36"/>
                    <a:pt x="60" y="39"/>
                  </a:cubicBezTo>
                  <a:cubicBezTo>
                    <a:pt x="65" y="44"/>
                    <a:pt x="72" y="43"/>
                    <a:pt x="76" y="42"/>
                  </a:cubicBezTo>
                  <a:cubicBezTo>
                    <a:pt x="77" y="43"/>
                    <a:pt x="92" y="57"/>
                    <a:pt x="94" y="60"/>
                  </a:cubicBezTo>
                  <a:cubicBezTo>
                    <a:pt x="91" y="63"/>
                    <a:pt x="88" y="70"/>
                    <a:pt x="87" y="73"/>
                  </a:cubicBezTo>
                  <a:cubicBezTo>
                    <a:pt x="84" y="73"/>
                    <a:pt x="42" y="73"/>
                    <a:pt x="39" y="73"/>
                  </a:cubicBezTo>
                  <a:cubicBezTo>
                    <a:pt x="39" y="71"/>
                    <a:pt x="39" y="53"/>
                    <a:pt x="39" y="50"/>
                  </a:cubicBezTo>
                  <a:cubicBezTo>
                    <a:pt x="41" y="50"/>
                    <a:pt x="57" y="50"/>
                    <a:pt x="60" y="50"/>
                  </a:cubicBezTo>
                  <a:cubicBezTo>
                    <a:pt x="60" y="50"/>
                    <a:pt x="60" y="50"/>
                    <a:pt x="60" y="51"/>
                  </a:cubicBezTo>
                  <a:lnTo>
                    <a:pt x="40" y="51"/>
                  </a:lnTo>
                  <a:lnTo>
                    <a:pt x="40" y="72"/>
                  </a:lnTo>
                  <a:lnTo>
                    <a:pt x="85" y="72"/>
                  </a:lnTo>
                  <a:lnTo>
                    <a:pt x="86" y="71"/>
                  </a:lnTo>
                  <a:cubicBezTo>
                    <a:pt x="86" y="68"/>
                    <a:pt x="90" y="62"/>
                    <a:pt x="91" y="60"/>
                  </a:cubicBezTo>
                  <a:lnTo>
                    <a:pt x="92" y="59"/>
                  </a:lnTo>
                  <a:lnTo>
                    <a:pt x="75" y="42"/>
                  </a:lnTo>
                  <a:lnTo>
                    <a:pt x="74" y="43"/>
                  </a:lnTo>
                  <a:cubicBezTo>
                    <a:pt x="73" y="44"/>
                    <a:pt x="66" y="45"/>
                    <a:pt x="60" y="41"/>
                  </a:cubicBezTo>
                  <a:cubicBezTo>
                    <a:pt x="54" y="36"/>
                    <a:pt x="56" y="25"/>
                    <a:pt x="56" y="25"/>
                  </a:cubicBezTo>
                  <a:lnTo>
                    <a:pt x="56" y="24"/>
                  </a:lnTo>
                  <a:lnTo>
                    <a:pt x="37" y="5"/>
                  </a:lnTo>
                  <a:lnTo>
                    <a:pt x="6" y="5"/>
                  </a:lnTo>
                  <a:lnTo>
                    <a:pt x="6" y="39"/>
                  </a:lnTo>
                  <a:lnTo>
                    <a:pt x="34" y="39"/>
                  </a:lnTo>
                  <a:lnTo>
                    <a:pt x="34" y="18"/>
                  </a:lnTo>
                  <a:lnTo>
                    <a:pt x="23" y="18"/>
                  </a:lnTo>
                  <a:cubicBezTo>
                    <a:pt x="23" y="18"/>
                    <a:pt x="23" y="24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4"/>
                    <a:pt x="22" y="20"/>
                    <a:pt x="22" y="18"/>
                  </a:cubicBezTo>
                  <a:cubicBezTo>
                    <a:pt x="25" y="18"/>
                    <a:pt x="33" y="18"/>
                    <a:pt x="36" y="18"/>
                  </a:cubicBezTo>
                  <a:cubicBezTo>
                    <a:pt x="36" y="20"/>
                    <a:pt x="36" y="38"/>
                    <a:pt x="36" y="40"/>
                  </a:cubicBezTo>
                  <a:cubicBezTo>
                    <a:pt x="33" y="40"/>
                    <a:pt x="7" y="40"/>
                    <a:pt x="4" y="40"/>
                  </a:cubicBezTo>
                  <a:cubicBezTo>
                    <a:pt x="4" y="37"/>
                    <a:pt x="4" y="6"/>
                    <a:pt x="4" y="3"/>
                  </a:cubicBezTo>
                  <a:cubicBezTo>
                    <a:pt x="7" y="3"/>
                    <a:pt x="36" y="3"/>
                    <a:pt x="37" y="3"/>
                  </a:cubicBezTo>
                  <a:close/>
                  <a:moveTo>
                    <a:pt x="58" y="59"/>
                  </a:moveTo>
                  <a:lnTo>
                    <a:pt x="60" y="59"/>
                  </a:lnTo>
                  <a:cubicBezTo>
                    <a:pt x="60" y="60"/>
                    <a:pt x="60" y="60"/>
                    <a:pt x="60" y="60"/>
                  </a:cubicBezTo>
                  <a:cubicBezTo>
                    <a:pt x="58" y="60"/>
                    <a:pt x="53" y="60"/>
                    <a:pt x="51" y="60"/>
                  </a:cubicBezTo>
                  <a:cubicBezTo>
                    <a:pt x="51" y="60"/>
                    <a:pt x="51" y="60"/>
                    <a:pt x="51" y="59"/>
                  </a:cubicBezTo>
                  <a:cubicBezTo>
                    <a:pt x="54" y="59"/>
                    <a:pt x="58" y="59"/>
                    <a:pt x="58" y="59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Freeform 25"/>
            <p:cNvSpPr>
              <a:spLocks noEditPoints="1"/>
            </p:cNvSpPr>
            <p:nvPr/>
          </p:nvSpPr>
          <p:spPr bwMode="auto">
            <a:xfrm>
              <a:off x="5358" y="3435"/>
              <a:ext cx="402" cy="397"/>
            </a:xfrm>
            <a:custGeom>
              <a:avLst/>
              <a:gdLst>
                <a:gd name="T0" fmla="*/ 290392913 w 79"/>
                <a:gd name="T1" fmla="*/ 0 h 78"/>
                <a:gd name="T2" fmla="*/ 116880762 w 79"/>
                <a:gd name="T3" fmla="*/ 45931002 h 78"/>
                <a:gd name="T4" fmla="*/ 0 w 79"/>
                <a:gd name="T5" fmla="*/ 233777023 h 78"/>
                <a:gd name="T6" fmla="*/ 116880762 w 79"/>
                <a:gd name="T7" fmla="*/ 513396603 h 78"/>
                <a:gd name="T8" fmla="*/ 478316092 w 79"/>
                <a:gd name="T9" fmla="*/ 641785660 h 78"/>
                <a:gd name="T10" fmla="*/ 256294235 w 79"/>
                <a:gd name="T11" fmla="*/ 339165111 h 78"/>
                <a:gd name="T12" fmla="*/ 372653333 w 79"/>
                <a:gd name="T13" fmla="*/ 431009738 h 78"/>
                <a:gd name="T14" fmla="*/ 233325777 w 79"/>
                <a:gd name="T15" fmla="*/ 547628478 h 78"/>
                <a:gd name="T16" fmla="*/ 105229530 w 79"/>
                <a:gd name="T17" fmla="*/ 419328018 h 78"/>
                <a:gd name="T18" fmla="*/ 222110287 w 79"/>
                <a:gd name="T19" fmla="*/ 339165111 h 78"/>
                <a:gd name="T20" fmla="*/ 361421250 w 79"/>
                <a:gd name="T21" fmla="*/ 151301556 h 78"/>
                <a:gd name="T22" fmla="*/ 466650749 w 79"/>
                <a:gd name="T23" fmla="*/ 210775927 h 78"/>
                <a:gd name="T24" fmla="*/ 466650749 w 79"/>
                <a:gd name="T25" fmla="*/ 210775927 h 78"/>
                <a:gd name="T26" fmla="*/ 569570464 w 79"/>
                <a:gd name="T27" fmla="*/ 151301556 h 78"/>
                <a:gd name="T28" fmla="*/ 674799989 w 79"/>
                <a:gd name="T29" fmla="*/ 396760451 h 78"/>
                <a:gd name="T30" fmla="*/ 814649982 w 79"/>
                <a:gd name="T31" fmla="*/ 804769093 h 78"/>
                <a:gd name="T32" fmla="*/ 640595355 w 79"/>
                <a:gd name="T33" fmla="*/ 607536378 h 78"/>
                <a:gd name="T34" fmla="*/ 663584631 w 79"/>
                <a:gd name="T35" fmla="*/ 687699931 h 78"/>
                <a:gd name="T36" fmla="*/ 768797435 w 79"/>
                <a:gd name="T37" fmla="*/ 502148412 h 78"/>
                <a:gd name="T38" fmla="*/ 535471786 w 79"/>
                <a:gd name="T39" fmla="*/ 910157054 h 78"/>
                <a:gd name="T40" fmla="*/ 919773583 w 79"/>
                <a:gd name="T41" fmla="*/ 290938829 h 78"/>
                <a:gd name="T42" fmla="*/ 780012121 w 79"/>
                <a:gd name="T43" fmla="*/ 34249287 h 78"/>
                <a:gd name="T44" fmla="*/ 640595355 w 79"/>
                <a:gd name="T45" fmla="*/ 0 h 78"/>
                <a:gd name="T46" fmla="*/ 605978438 w 79"/>
                <a:gd name="T47" fmla="*/ 34249287 h 78"/>
                <a:gd name="T48" fmla="*/ 745825013 w 79"/>
                <a:gd name="T49" fmla="*/ 82386865 h 78"/>
                <a:gd name="T50" fmla="*/ 873937884 w 79"/>
                <a:gd name="T51" fmla="*/ 339165111 h 78"/>
                <a:gd name="T52" fmla="*/ 581324206 w 79"/>
                <a:gd name="T53" fmla="*/ 864243434 h 78"/>
                <a:gd name="T54" fmla="*/ 734159695 w 79"/>
                <a:gd name="T55" fmla="*/ 547628478 h 78"/>
                <a:gd name="T56" fmla="*/ 708983265 w 79"/>
                <a:gd name="T57" fmla="*/ 653467380 h 78"/>
                <a:gd name="T58" fmla="*/ 594760333 w 79"/>
                <a:gd name="T59" fmla="*/ 559310198 h 78"/>
                <a:gd name="T60" fmla="*/ 848748014 w 79"/>
                <a:gd name="T61" fmla="*/ 852561714 h 78"/>
                <a:gd name="T62" fmla="*/ 708983265 w 79"/>
                <a:gd name="T63" fmla="*/ 350846831 h 78"/>
                <a:gd name="T64" fmla="*/ 523718038 w 79"/>
                <a:gd name="T65" fmla="*/ 117069681 h 78"/>
                <a:gd name="T66" fmla="*/ 500834697 w 79"/>
                <a:gd name="T67" fmla="*/ 174320089 h 78"/>
                <a:gd name="T68" fmla="*/ 418505886 w 79"/>
                <a:gd name="T69" fmla="*/ 117069681 h 78"/>
                <a:gd name="T70" fmla="*/ 395621766 w 79"/>
                <a:gd name="T71" fmla="*/ 174320089 h 78"/>
                <a:gd name="T72" fmla="*/ 173948026 w 79"/>
                <a:gd name="T73" fmla="*/ 105387961 h 78"/>
                <a:gd name="T74" fmla="*/ 71025569 w 79"/>
                <a:gd name="T75" fmla="*/ 290938829 h 78"/>
                <a:gd name="T76" fmla="*/ 185268666 w 79"/>
                <a:gd name="T77" fmla="*/ 467465602 h 78"/>
                <a:gd name="T78" fmla="*/ 407273670 w 79"/>
                <a:gd name="T79" fmla="*/ 595854658 h 78"/>
                <a:gd name="T80" fmla="*/ 290392913 w 79"/>
                <a:gd name="T81" fmla="*/ 396760451 h 78"/>
                <a:gd name="T82" fmla="*/ 430259633 w 79"/>
                <a:gd name="T83" fmla="*/ 373759355 h 78"/>
                <a:gd name="T84" fmla="*/ 151082083 w 79"/>
                <a:gd name="T85" fmla="*/ 607536378 h 78"/>
                <a:gd name="T86" fmla="*/ 45852578 w 79"/>
                <a:gd name="T87" fmla="*/ 479147316 h 78"/>
                <a:gd name="T88" fmla="*/ 151082083 w 79"/>
                <a:gd name="T89" fmla="*/ 279708177 h 78"/>
                <a:gd name="T90" fmla="*/ 338554630 w 79"/>
                <a:gd name="T91" fmla="*/ 82386865 h 78"/>
                <a:gd name="T92" fmla="*/ 605978438 w 79"/>
                <a:gd name="T93" fmla="*/ 34249287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9" h="78">
                  <a:moveTo>
                    <a:pt x="53" y="0"/>
                  </a:moveTo>
                  <a:lnTo>
                    <a:pt x="25" y="0"/>
                  </a:lnTo>
                  <a:cubicBezTo>
                    <a:pt x="25" y="0"/>
                    <a:pt x="25" y="3"/>
                    <a:pt x="25" y="4"/>
                  </a:cubicBezTo>
                  <a:cubicBezTo>
                    <a:pt x="23" y="4"/>
                    <a:pt x="10" y="4"/>
                    <a:pt x="10" y="4"/>
                  </a:cubicBezTo>
                  <a:cubicBezTo>
                    <a:pt x="10" y="4"/>
                    <a:pt x="10" y="17"/>
                    <a:pt x="10" y="20"/>
                  </a:cubicBezTo>
                  <a:cubicBezTo>
                    <a:pt x="8" y="20"/>
                    <a:pt x="0" y="20"/>
                    <a:pt x="0" y="20"/>
                  </a:cubicBezTo>
                  <a:lnTo>
                    <a:pt x="0" y="44"/>
                  </a:lnTo>
                  <a:cubicBezTo>
                    <a:pt x="0" y="44"/>
                    <a:pt x="8" y="44"/>
                    <a:pt x="10" y="44"/>
                  </a:cubicBezTo>
                  <a:cubicBezTo>
                    <a:pt x="10" y="46"/>
                    <a:pt x="10" y="55"/>
                    <a:pt x="10" y="55"/>
                  </a:cubicBezTo>
                  <a:lnTo>
                    <a:pt x="41" y="55"/>
                  </a:lnTo>
                  <a:lnTo>
                    <a:pt x="41" y="29"/>
                  </a:lnTo>
                  <a:lnTo>
                    <a:pt x="22" y="29"/>
                  </a:lnTo>
                  <a:lnTo>
                    <a:pt x="22" y="37"/>
                  </a:lnTo>
                  <a:cubicBezTo>
                    <a:pt x="22" y="37"/>
                    <a:pt x="29" y="37"/>
                    <a:pt x="32" y="37"/>
                  </a:cubicBezTo>
                  <a:cubicBezTo>
                    <a:pt x="32" y="39"/>
                    <a:pt x="32" y="45"/>
                    <a:pt x="32" y="47"/>
                  </a:cubicBezTo>
                  <a:cubicBezTo>
                    <a:pt x="29" y="47"/>
                    <a:pt x="22" y="47"/>
                    <a:pt x="20" y="47"/>
                  </a:cubicBezTo>
                  <a:cubicBezTo>
                    <a:pt x="20" y="45"/>
                    <a:pt x="20" y="36"/>
                    <a:pt x="20" y="36"/>
                  </a:cubicBezTo>
                  <a:cubicBezTo>
                    <a:pt x="20" y="36"/>
                    <a:pt x="12" y="36"/>
                    <a:pt x="9" y="36"/>
                  </a:cubicBezTo>
                  <a:cubicBezTo>
                    <a:pt x="9" y="34"/>
                    <a:pt x="9" y="31"/>
                    <a:pt x="9" y="29"/>
                  </a:cubicBezTo>
                  <a:cubicBezTo>
                    <a:pt x="11" y="29"/>
                    <a:pt x="19" y="29"/>
                    <a:pt x="19" y="29"/>
                  </a:cubicBezTo>
                  <a:cubicBezTo>
                    <a:pt x="19" y="29"/>
                    <a:pt x="19" y="15"/>
                    <a:pt x="19" y="13"/>
                  </a:cubicBezTo>
                  <a:cubicBezTo>
                    <a:pt x="21" y="13"/>
                    <a:pt x="29" y="13"/>
                    <a:pt x="31" y="13"/>
                  </a:cubicBezTo>
                  <a:cubicBezTo>
                    <a:pt x="31" y="14"/>
                    <a:pt x="31" y="18"/>
                    <a:pt x="31" y="18"/>
                  </a:cubicBezTo>
                  <a:lnTo>
                    <a:pt x="40" y="18"/>
                  </a:lnTo>
                  <a:cubicBezTo>
                    <a:pt x="40" y="18"/>
                    <a:pt x="40" y="15"/>
                    <a:pt x="40" y="13"/>
                  </a:cubicBezTo>
                  <a:cubicBezTo>
                    <a:pt x="40" y="15"/>
                    <a:pt x="40" y="18"/>
                    <a:pt x="40" y="18"/>
                  </a:cubicBezTo>
                  <a:lnTo>
                    <a:pt x="49" y="18"/>
                  </a:lnTo>
                  <a:cubicBezTo>
                    <a:pt x="49" y="18"/>
                    <a:pt x="49" y="15"/>
                    <a:pt x="49" y="13"/>
                  </a:cubicBezTo>
                  <a:cubicBezTo>
                    <a:pt x="51" y="13"/>
                    <a:pt x="55" y="13"/>
                    <a:pt x="58" y="13"/>
                  </a:cubicBezTo>
                  <a:cubicBezTo>
                    <a:pt x="58" y="16"/>
                    <a:pt x="58" y="34"/>
                    <a:pt x="58" y="34"/>
                  </a:cubicBezTo>
                  <a:cubicBezTo>
                    <a:pt x="58" y="34"/>
                    <a:pt x="67" y="34"/>
                    <a:pt x="70" y="34"/>
                  </a:cubicBezTo>
                  <a:cubicBezTo>
                    <a:pt x="70" y="37"/>
                    <a:pt x="70" y="66"/>
                    <a:pt x="70" y="69"/>
                  </a:cubicBezTo>
                  <a:cubicBezTo>
                    <a:pt x="67" y="69"/>
                    <a:pt x="57" y="69"/>
                    <a:pt x="55" y="69"/>
                  </a:cubicBezTo>
                  <a:cubicBezTo>
                    <a:pt x="55" y="66"/>
                    <a:pt x="55" y="54"/>
                    <a:pt x="55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7" y="54"/>
                    <a:pt x="57" y="59"/>
                    <a:pt x="57" y="59"/>
                  </a:cubicBezTo>
                  <a:lnTo>
                    <a:pt x="66" y="59"/>
                  </a:lnTo>
                  <a:lnTo>
                    <a:pt x="66" y="43"/>
                  </a:lnTo>
                  <a:lnTo>
                    <a:pt x="46" y="43"/>
                  </a:lnTo>
                  <a:lnTo>
                    <a:pt x="46" y="78"/>
                  </a:lnTo>
                  <a:lnTo>
                    <a:pt x="79" y="78"/>
                  </a:lnTo>
                  <a:lnTo>
                    <a:pt x="79" y="25"/>
                  </a:lnTo>
                  <a:cubicBezTo>
                    <a:pt x="79" y="25"/>
                    <a:pt x="69" y="25"/>
                    <a:pt x="67" y="25"/>
                  </a:cubicBezTo>
                  <a:cubicBezTo>
                    <a:pt x="67" y="22"/>
                    <a:pt x="67" y="3"/>
                    <a:pt x="67" y="3"/>
                  </a:cubicBezTo>
                  <a:cubicBezTo>
                    <a:pt x="67" y="3"/>
                    <a:pt x="57" y="3"/>
                    <a:pt x="55" y="3"/>
                  </a:cubicBezTo>
                  <a:cubicBezTo>
                    <a:pt x="55" y="2"/>
                    <a:pt x="55" y="0"/>
                    <a:pt x="55" y="0"/>
                  </a:cubicBezTo>
                  <a:lnTo>
                    <a:pt x="53" y="0"/>
                  </a:lnTo>
                  <a:close/>
                  <a:moveTo>
                    <a:pt x="52" y="3"/>
                  </a:moveTo>
                  <a:cubicBezTo>
                    <a:pt x="52" y="4"/>
                    <a:pt x="52" y="7"/>
                    <a:pt x="52" y="7"/>
                  </a:cubicBezTo>
                  <a:cubicBezTo>
                    <a:pt x="52" y="7"/>
                    <a:pt x="61" y="7"/>
                    <a:pt x="64" y="7"/>
                  </a:cubicBezTo>
                  <a:cubicBezTo>
                    <a:pt x="64" y="10"/>
                    <a:pt x="64" y="29"/>
                    <a:pt x="64" y="29"/>
                  </a:cubicBezTo>
                  <a:cubicBezTo>
                    <a:pt x="64" y="29"/>
                    <a:pt x="73" y="29"/>
                    <a:pt x="75" y="29"/>
                  </a:cubicBezTo>
                  <a:cubicBezTo>
                    <a:pt x="75" y="32"/>
                    <a:pt x="75" y="71"/>
                    <a:pt x="75" y="74"/>
                  </a:cubicBezTo>
                  <a:cubicBezTo>
                    <a:pt x="72" y="74"/>
                    <a:pt x="53" y="74"/>
                    <a:pt x="50" y="74"/>
                  </a:cubicBezTo>
                  <a:cubicBezTo>
                    <a:pt x="50" y="71"/>
                    <a:pt x="50" y="49"/>
                    <a:pt x="50" y="47"/>
                  </a:cubicBezTo>
                  <a:cubicBezTo>
                    <a:pt x="52" y="47"/>
                    <a:pt x="60" y="47"/>
                    <a:pt x="63" y="47"/>
                  </a:cubicBezTo>
                  <a:cubicBezTo>
                    <a:pt x="63" y="49"/>
                    <a:pt x="63" y="54"/>
                    <a:pt x="63" y="56"/>
                  </a:cubicBezTo>
                  <a:cubicBezTo>
                    <a:pt x="62" y="56"/>
                    <a:pt x="61" y="56"/>
                    <a:pt x="61" y="56"/>
                  </a:cubicBezTo>
                  <a:cubicBezTo>
                    <a:pt x="61" y="54"/>
                    <a:pt x="61" y="48"/>
                    <a:pt x="61" y="48"/>
                  </a:cubicBezTo>
                  <a:lnTo>
                    <a:pt x="51" y="48"/>
                  </a:lnTo>
                  <a:lnTo>
                    <a:pt x="51" y="73"/>
                  </a:lnTo>
                  <a:lnTo>
                    <a:pt x="73" y="73"/>
                  </a:lnTo>
                  <a:lnTo>
                    <a:pt x="73" y="30"/>
                  </a:lnTo>
                  <a:cubicBezTo>
                    <a:pt x="73" y="30"/>
                    <a:pt x="63" y="30"/>
                    <a:pt x="61" y="30"/>
                  </a:cubicBezTo>
                  <a:cubicBezTo>
                    <a:pt x="61" y="28"/>
                    <a:pt x="61" y="10"/>
                    <a:pt x="61" y="10"/>
                  </a:cubicBezTo>
                  <a:lnTo>
                    <a:pt x="45" y="10"/>
                  </a:lnTo>
                  <a:cubicBezTo>
                    <a:pt x="45" y="10"/>
                    <a:pt x="45" y="13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3"/>
                    <a:pt x="43" y="10"/>
                    <a:pt x="43" y="10"/>
                  </a:cubicBezTo>
                  <a:lnTo>
                    <a:pt x="36" y="10"/>
                  </a:lnTo>
                  <a:cubicBezTo>
                    <a:pt x="36" y="10"/>
                    <a:pt x="36" y="13"/>
                    <a:pt x="36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3"/>
                    <a:pt x="34" y="9"/>
                    <a:pt x="34" y="9"/>
                  </a:cubicBezTo>
                  <a:lnTo>
                    <a:pt x="15" y="9"/>
                  </a:lnTo>
                  <a:cubicBezTo>
                    <a:pt x="15" y="9"/>
                    <a:pt x="15" y="23"/>
                    <a:pt x="15" y="25"/>
                  </a:cubicBezTo>
                  <a:cubicBezTo>
                    <a:pt x="13" y="25"/>
                    <a:pt x="6" y="25"/>
                    <a:pt x="6" y="25"/>
                  </a:cubicBezTo>
                  <a:lnTo>
                    <a:pt x="6" y="40"/>
                  </a:lnTo>
                  <a:cubicBezTo>
                    <a:pt x="6" y="40"/>
                    <a:pt x="14" y="40"/>
                    <a:pt x="16" y="40"/>
                  </a:cubicBezTo>
                  <a:cubicBezTo>
                    <a:pt x="16" y="42"/>
                    <a:pt x="16" y="51"/>
                    <a:pt x="16" y="51"/>
                  </a:cubicBezTo>
                  <a:lnTo>
                    <a:pt x="35" y="51"/>
                  </a:lnTo>
                  <a:lnTo>
                    <a:pt x="35" y="34"/>
                  </a:lnTo>
                  <a:cubicBezTo>
                    <a:pt x="35" y="34"/>
                    <a:pt x="28" y="34"/>
                    <a:pt x="25" y="34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8" y="32"/>
                    <a:pt x="35" y="32"/>
                    <a:pt x="37" y="32"/>
                  </a:cubicBezTo>
                  <a:cubicBezTo>
                    <a:pt x="37" y="35"/>
                    <a:pt x="37" y="49"/>
                    <a:pt x="37" y="52"/>
                  </a:cubicBezTo>
                  <a:cubicBezTo>
                    <a:pt x="35" y="52"/>
                    <a:pt x="16" y="52"/>
                    <a:pt x="13" y="52"/>
                  </a:cubicBezTo>
                  <a:cubicBezTo>
                    <a:pt x="13" y="50"/>
                    <a:pt x="13" y="41"/>
                    <a:pt x="13" y="41"/>
                  </a:cubicBezTo>
                  <a:cubicBezTo>
                    <a:pt x="13" y="41"/>
                    <a:pt x="6" y="41"/>
                    <a:pt x="4" y="41"/>
                  </a:cubicBezTo>
                  <a:cubicBezTo>
                    <a:pt x="4" y="38"/>
                    <a:pt x="4" y="26"/>
                    <a:pt x="4" y="24"/>
                  </a:cubicBezTo>
                  <a:cubicBezTo>
                    <a:pt x="6" y="24"/>
                    <a:pt x="13" y="24"/>
                    <a:pt x="13" y="24"/>
                  </a:cubicBezTo>
                  <a:cubicBezTo>
                    <a:pt x="13" y="24"/>
                    <a:pt x="13" y="10"/>
                    <a:pt x="13" y="7"/>
                  </a:cubicBezTo>
                  <a:cubicBezTo>
                    <a:pt x="16" y="7"/>
                    <a:pt x="29" y="7"/>
                    <a:pt x="29" y="7"/>
                  </a:cubicBezTo>
                  <a:cubicBezTo>
                    <a:pt x="29" y="7"/>
                    <a:pt x="29" y="4"/>
                    <a:pt x="29" y="3"/>
                  </a:cubicBezTo>
                  <a:cubicBezTo>
                    <a:pt x="32" y="3"/>
                    <a:pt x="49" y="3"/>
                    <a:pt x="52" y="3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Freeform 26"/>
            <p:cNvSpPr>
              <a:spLocks noEditPoints="1"/>
            </p:cNvSpPr>
            <p:nvPr/>
          </p:nvSpPr>
          <p:spPr bwMode="auto">
            <a:xfrm>
              <a:off x="5354" y="3720"/>
              <a:ext cx="395" cy="504"/>
            </a:xfrm>
            <a:custGeom>
              <a:avLst/>
              <a:gdLst>
                <a:gd name="T0" fmla="*/ 0 w 78"/>
                <a:gd name="T1" fmla="*/ 0 h 99"/>
                <a:gd name="T2" fmla="*/ 267344736 w 78"/>
                <a:gd name="T3" fmla="*/ 737284927 h 99"/>
                <a:gd name="T4" fmla="*/ 409627660 w 78"/>
                <a:gd name="T5" fmla="*/ 737284927 h 99"/>
                <a:gd name="T6" fmla="*/ 420405539 w 78"/>
                <a:gd name="T7" fmla="*/ 888849436 h 99"/>
                <a:gd name="T8" fmla="*/ 676888894 w 78"/>
                <a:gd name="T9" fmla="*/ 1157746693 h 99"/>
                <a:gd name="T10" fmla="*/ 854285551 w 78"/>
                <a:gd name="T11" fmla="*/ 1040478356 h 99"/>
                <a:gd name="T12" fmla="*/ 865047068 w 78"/>
                <a:gd name="T13" fmla="*/ 408742483 h 99"/>
                <a:gd name="T14" fmla="*/ 521180177 w 78"/>
                <a:gd name="T15" fmla="*/ 737284927 h 99"/>
                <a:gd name="T16" fmla="*/ 720622084 w 78"/>
                <a:gd name="T17" fmla="*/ 560392239 h 99"/>
                <a:gd name="T18" fmla="*/ 633239080 w 78"/>
                <a:gd name="T19" fmla="*/ 654698286 h 99"/>
                <a:gd name="T20" fmla="*/ 611210988 w 78"/>
                <a:gd name="T21" fmla="*/ 503048535 h 99"/>
                <a:gd name="T22" fmla="*/ 775539136 w 78"/>
                <a:gd name="T23" fmla="*/ 957891073 h 99"/>
                <a:gd name="T24" fmla="*/ 532463904 w 78"/>
                <a:gd name="T25" fmla="*/ 877584823 h 99"/>
                <a:gd name="T26" fmla="*/ 488291242 w 78"/>
                <a:gd name="T27" fmla="*/ 677729202 h 99"/>
                <a:gd name="T28" fmla="*/ 100791664 w 78"/>
                <a:gd name="T29" fmla="*/ 408742483 h 99"/>
                <a:gd name="T30" fmla="*/ 398783280 w 78"/>
                <a:gd name="T31" fmla="*/ 117336810 h 99"/>
                <a:gd name="T32" fmla="*/ 243074589 w 78"/>
                <a:gd name="T33" fmla="*/ 362749153 h 99"/>
                <a:gd name="T34" fmla="*/ 333022515 w 78"/>
                <a:gd name="T35" fmla="*/ 314457396 h 99"/>
                <a:gd name="T36" fmla="*/ 166553072 w 78"/>
                <a:gd name="T37" fmla="*/ 222904080 h 99"/>
                <a:gd name="T38" fmla="*/ 499574943 w 78"/>
                <a:gd name="T39" fmla="*/ 457055231 h 99"/>
                <a:gd name="T40" fmla="*/ 477530363 w 78"/>
                <a:gd name="T41" fmla="*/ 0 h 99"/>
                <a:gd name="T42" fmla="*/ 455502266 w 78"/>
                <a:gd name="T43" fmla="*/ 420530396 h 99"/>
                <a:gd name="T44" fmla="*/ 199441906 w 78"/>
                <a:gd name="T45" fmla="*/ 257199452 h 99"/>
                <a:gd name="T46" fmla="*/ 300133706 w 78"/>
                <a:gd name="T47" fmla="*/ 268898056 h 99"/>
                <a:gd name="T48" fmla="*/ 210202759 w 78"/>
                <a:gd name="T49" fmla="*/ 397498706 h 99"/>
                <a:gd name="T50" fmla="*/ 444657891 w 78"/>
                <a:gd name="T51" fmla="*/ 71254298 h 99"/>
                <a:gd name="T52" fmla="*/ 65761408 w 78"/>
                <a:gd name="T53" fmla="*/ 431794231 h 99"/>
                <a:gd name="T54" fmla="*/ 288949326 w 78"/>
                <a:gd name="T55" fmla="*/ 654698286 h 99"/>
                <a:gd name="T56" fmla="*/ 488291242 w 78"/>
                <a:gd name="T57" fmla="*/ 865797688 h 99"/>
                <a:gd name="T58" fmla="*/ 488291242 w 78"/>
                <a:gd name="T59" fmla="*/ 888849436 h 99"/>
                <a:gd name="T60" fmla="*/ 676888894 w 78"/>
                <a:gd name="T61" fmla="*/ 1052176934 h 99"/>
                <a:gd name="T62" fmla="*/ 810553005 w 78"/>
                <a:gd name="T63" fmla="*/ 994399137 h 99"/>
                <a:gd name="T64" fmla="*/ 576097103 w 78"/>
                <a:gd name="T65" fmla="*/ 468753676 h 99"/>
                <a:gd name="T66" fmla="*/ 665705051 w 78"/>
                <a:gd name="T67" fmla="*/ 700692262 h 99"/>
                <a:gd name="T68" fmla="*/ 676888894 w 78"/>
                <a:gd name="T69" fmla="*/ 597351033 h 99"/>
                <a:gd name="T70" fmla="*/ 565336351 w 78"/>
                <a:gd name="T71" fmla="*/ 700692262 h 99"/>
                <a:gd name="T72" fmla="*/ 821396742 w 78"/>
                <a:gd name="T73" fmla="*/ 457055231 h 99"/>
                <a:gd name="T74" fmla="*/ 676888894 w 78"/>
                <a:gd name="T75" fmla="*/ 1100488877 h 99"/>
                <a:gd name="T76" fmla="*/ 488291242 w 78"/>
                <a:gd name="T77" fmla="*/ 817591172 h 99"/>
                <a:gd name="T78" fmla="*/ 267344736 w 78"/>
                <a:gd name="T79" fmla="*/ 688993689 h 99"/>
                <a:gd name="T80" fmla="*/ 43649688 w 78"/>
                <a:gd name="T81" fmla="*/ 45993976 h 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99">
                  <a:moveTo>
                    <a:pt x="43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24" y="63"/>
                  </a:lnTo>
                  <a:lnTo>
                    <a:pt x="26" y="62"/>
                  </a:lnTo>
                  <a:cubicBezTo>
                    <a:pt x="29" y="60"/>
                    <a:pt x="32" y="58"/>
                    <a:pt x="37" y="63"/>
                  </a:cubicBezTo>
                  <a:cubicBezTo>
                    <a:pt x="42" y="68"/>
                    <a:pt x="39" y="75"/>
                    <a:pt x="39" y="75"/>
                  </a:cubicBezTo>
                  <a:lnTo>
                    <a:pt x="38" y="76"/>
                  </a:lnTo>
                  <a:lnTo>
                    <a:pt x="39" y="77"/>
                  </a:lnTo>
                  <a:lnTo>
                    <a:pt x="61" y="99"/>
                  </a:lnTo>
                  <a:lnTo>
                    <a:pt x="62" y="97"/>
                  </a:lnTo>
                  <a:cubicBezTo>
                    <a:pt x="64" y="94"/>
                    <a:pt x="72" y="91"/>
                    <a:pt x="77" y="89"/>
                  </a:cubicBezTo>
                  <a:lnTo>
                    <a:pt x="78" y="89"/>
                  </a:lnTo>
                  <a:lnTo>
                    <a:pt x="78" y="35"/>
                  </a:lnTo>
                  <a:lnTo>
                    <a:pt x="47" y="35"/>
                  </a:lnTo>
                  <a:lnTo>
                    <a:pt x="47" y="63"/>
                  </a:lnTo>
                  <a:lnTo>
                    <a:pt x="65" y="63"/>
                  </a:lnTo>
                  <a:lnTo>
                    <a:pt x="65" y="48"/>
                  </a:lnTo>
                  <a:lnTo>
                    <a:pt x="57" y="48"/>
                  </a:lnTo>
                  <a:cubicBezTo>
                    <a:pt x="57" y="48"/>
                    <a:pt x="57" y="54"/>
                    <a:pt x="57" y="56"/>
                  </a:cubicBezTo>
                  <a:cubicBezTo>
                    <a:pt x="56" y="56"/>
                    <a:pt x="56" y="56"/>
                    <a:pt x="55" y="56"/>
                  </a:cubicBezTo>
                  <a:cubicBezTo>
                    <a:pt x="55" y="54"/>
                    <a:pt x="55" y="46"/>
                    <a:pt x="55" y="43"/>
                  </a:cubicBezTo>
                  <a:cubicBezTo>
                    <a:pt x="57" y="43"/>
                    <a:pt x="67" y="43"/>
                    <a:pt x="70" y="43"/>
                  </a:cubicBezTo>
                  <a:cubicBezTo>
                    <a:pt x="70" y="46"/>
                    <a:pt x="70" y="80"/>
                    <a:pt x="70" y="82"/>
                  </a:cubicBezTo>
                  <a:cubicBezTo>
                    <a:pt x="66" y="83"/>
                    <a:pt x="62" y="86"/>
                    <a:pt x="60" y="87"/>
                  </a:cubicBezTo>
                  <a:cubicBezTo>
                    <a:pt x="58" y="85"/>
                    <a:pt x="49" y="76"/>
                    <a:pt x="48" y="75"/>
                  </a:cubicBezTo>
                  <a:cubicBezTo>
                    <a:pt x="48" y="74"/>
                    <a:pt x="48" y="72"/>
                    <a:pt x="48" y="71"/>
                  </a:cubicBezTo>
                  <a:cubicBezTo>
                    <a:pt x="48" y="67"/>
                    <a:pt x="47" y="62"/>
                    <a:pt x="44" y="58"/>
                  </a:cubicBezTo>
                  <a:cubicBezTo>
                    <a:pt x="39" y="52"/>
                    <a:pt x="29" y="52"/>
                    <a:pt x="26" y="53"/>
                  </a:cubicBezTo>
                  <a:cubicBezTo>
                    <a:pt x="25" y="51"/>
                    <a:pt x="10" y="36"/>
                    <a:pt x="9" y="35"/>
                  </a:cubicBezTo>
                  <a:cubicBezTo>
                    <a:pt x="9" y="34"/>
                    <a:pt x="9" y="12"/>
                    <a:pt x="9" y="10"/>
                  </a:cubicBezTo>
                  <a:cubicBezTo>
                    <a:pt x="12" y="10"/>
                    <a:pt x="34" y="10"/>
                    <a:pt x="36" y="10"/>
                  </a:cubicBezTo>
                  <a:cubicBezTo>
                    <a:pt x="36" y="12"/>
                    <a:pt x="36" y="28"/>
                    <a:pt x="36" y="31"/>
                  </a:cubicBezTo>
                  <a:cubicBezTo>
                    <a:pt x="34" y="31"/>
                    <a:pt x="25" y="31"/>
                    <a:pt x="22" y="31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5" y="27"/>
                    <a:pt x="30" y="27"/>
                    <a:pt x="30" y="27"/>
                  </a:cubicBezTo>
                  <a:lnTo>
                    <a:pt x="30" y="19"/>
                  </a:lnTo>
                  <a:lnTo>
                    <a:pt x="15" y="19"/>
                  </a:lnTo>
                  <a:lnTo>
                    <a:pt x="15" y="39"/>
                  </a:lnTo>
                  <a:lnTo>
                    <a:pt x="45" y="39"/>
                  </a:lnTo>
                  <a:lnTo>
                    <a:pt x="45" y="0"/>
                  </a:lnTo>
                  <a:lnTo>
                    <a:pt x="43" y="0"/>
                  </a:lnTo>
                  <a:close/>
                  <a:moveTo>
                    <a:pt x="41" y="4"/>
                  </a:moveTo>
                  <a:cubicBezTo>
                    <a:pt x="41" y="7"/>
                    <a:pt x="41" y="33"/>
                    <a:pt x="41" y="36"/>
                  </a:cubicBezTo>
                  <a:cubicBezTo>
                    <a:pt x="38" y="36"/>
                    <a:pt x="21" y="36"/>
                    <a:pt x="18" y="36"/>
                  </a:cubicBezTo>
                  <a:cubicBezTo>
                    <a:pt x="18" y="33"/>
                    <a:pt x="18" y="25"/>
                    <a:pt x="18" y="22"/>
                  </a:cubicBezTo>
                  <a:cubicBezTo>
                    <a:pt x="21" y="22"/>
                    <a:pt x="25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5" y="23"/>
                    <a:pt x="19" y="23"/>
                    <a:pt x="19" y="23"/>
                  </a:cubicBezTo>
                  <a:lnTo>
                    <a:pt x="19" y="34"/>
                  </a:lnTo>
                  <a:lnTo>
                    <a:pt x="40" y="34"/>
                  </a:lnTo>
                  <a:lnTo>
                    <a:pt x="40" y="6"/>
                  </a:lnTo>
                  <a:lnTo>
                    <a:pt x="6" y="6"/>
                  </a:lnTo>
                  <a:lnTo>
                    <a:pt x="6" y="37"/>
                  </a:lnTo>
                  <a:lnTo>
                    <a:pt x="25" y="56"/>
                  </a:lnTo>
                  <a:lnTo>
                    <a:pt x="26" y="56"/>
                  </a:lnTo>
                  <a:cubicBezTo>
                    <a:pt x="26" y="56"/>
                    <a:pt x="36" y="54"/>
                    <a:pt x="41" y="60"/>
                  </a:cubicBezTo>
                  <a:cubicBezTo>
                    <a:pt x="46" y="66"/>
                    <a:pt x="45" y="73"/>
                    <a:pt x="44" y="74"/>
                  </a:cubicBezTo>
                  <a:lnTo>
                    <a:pt x="43" y="75"/>
                  </a:lnTo>
                  <a:lnTo>
                    <a:pt x="44" y="76"/>
                  </a:lnTo>
                  <a:lnTo>
                    <a:pt x="60" y="91"/>
                  </a:lnTo>
                  <a:lnTo>
                    <a:pt x="61" y="90"/>
                  </a:lnTo>
                  <a:cubicBezTo>
                    <a:pt x="63" y="89"/>
                    <a:pt x="69" y="86"/>
                    <a:pt x="72" y="85"/>
                  </a:cubicBezTo>
                  <a:lnTo>
                    <a:pt x="73" y="85"/>
                  </a:lnTo>
                  <a:lnTo>
                    <a:pt x="73" y="40"/>
                  </a:lnTo>
                  <a:lnTo>
                    <a:pt x="52" y="40"/>
                  </a:lnTo>
                  <a:lnTo>
                    <a:pt x="52" y="60"/>
                  </a:lnTo>
                  <a:lnTo>
                    <a:pt x="60" y="60"/>
                  </a:lnTo>
                  <a:cubicBezTo>
                    <a:pt x="60" y="60"/>
                    <a:pt x="60" y="53"/>
                    <a:pt x="60" y="5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3"/>
                    <a:pt x="61" y="57"/>
                    <a:pt x="61" y="60"/>
                  </a:cubicBezTo>
                  <a:cubicBezTo>
                    <a:pt x="59" y="60"/>
                    <a:pt x="53" y="60"/>
                    <a:pt x="51" y="60"/>
                  </a:cubicBezTo>
                  <a:cubicBezTo>
                    <a:pt x="51" y="57"/>
                    <a:pt x="51" y="41"/>
                    <a:pt x="51" y="39"/>
                  </a:cubicBezTo>
                  <a:cubicBezTo>
                    <a:pt x="53" y="39"/>
                    <a:pt x="72" y="39"/>
                    <a:pt x="74" y="39"/>
                  </a:cubicBezTo>
                  <a:cubicBezTo>
                    <a:pt x="74" y="42"/>
                    <a:pt x="74" y="84"/>
                    <a:pt x="74" y="86"/>
                  </a:cubicBezTo>
                  <a:cubicBezTo>
                    <a:pt x="71" y="87"/>
                    <a:pt x="64" y="90"/>
                    <a:pt x="61" y="94"/>
                  </a:cubicBezTo>
                  <a:cubicBezTo>
                    <a:pt x="58" y="91"/>
                    <a:pt x="44" y="77"/>
                    <a:pt x="42" y="75"/>
                  </a:cubicBezTo>
                  <a:cubicBezTo>
                    <a:pt x="43" y="74"/>
                    <a:pt x="44" y="72"/>
                    <a:pt x="44" y="70"/>
                  </a:cubicBezTo>
                  <a:cubicBezTo>
                    <a:pt x="44" y="67"/>
                    <a:pt x="43" y="63"/>
                    <a:pt x="40" y="60"/>
                  </a:cubicBezTo>
                  <a:cubicBezTo>
                    <a:pt x="33" y="54"/>
                    <a:pt x="28" y="57"/>
                    <a:pt x="24" y="59"/>
                  </a:cubicBezTo>
                  <a:cubicBezTo>
                    <a:pt x="23" y="57"/>
                    <a:pt x="4" y="38"/>
                    <a:pt x="4" y="37"/>
                  </a:cubicBezTo>
                  <a:cubicBezTo>
                    <a:pt x="4" y="36"/>
                    <a:pt x="4" y="7"/>
                    <a:pt x="4" y="4"/>
                  </a:cubicBezTo>
                  <a:cubicBezTo>
                    <a:pt x="7" y="4"/>
                    <a:pt x="38" y="4"/>
                    <a:pt x="41" y="4"/>
                  </a:cubicBezTo>
                  <a:close/>
                </a:path>
              </a:pathLst>
            </a:custGeom>
            <a:solidFill>
              <a:schemeClr val="accent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Freeform 27"/>
            <p:cNvSpPr>
              <a:spLocks noEditPoints="1"/>
            </p:cNvSpPr>
            <p:nvPr/>
          </p:nvSpPr>
          <p:spPr bwMode="auto">
            <a:xfrm>
              <a:off x="1016" y="620"/>
              <a:ext cx="310" cy="285"/>
            </a:xfrm>
            <a:custGeom>
              <a:avLst/>
              <a:gdLst>
                <a:gd name="T0" fmla="*/ 0 w 61"/>
                <a:gd name="T1" fmla="*/ 0 h 56"/>
                <a:gd name="T2" fmla="*/ 309641147 w 61"/>
                <a:gd name="T3" fmla="*/ 267758910 h 56"/>
                <a:gd name="T4" fmla="*/ 160633513 w 61"/>
                <a:gd name="T5" fmla="*/ 105313134 h 56"/>
                <a:gd name="T6" fmla="*/ 230417374 w 61"/>
                <a:gd name="T7" fmla="*/ 174207787 h 56"/>
                <a:gd name="T8" fmla="*/ 81410259 w 61"/>
                <a:gd name="T9" fmla="*/ 199404291 h 56"/>
                <a:gd name="T10" fmla="*/ 402613389 w 61"/>
                <a:gd name="T11" fmla="*/ 71099693 h 56"/>
                <a:gd name="T12" fmla="*/ 585486785 w 61"/>
                <a:gd name="T13" fmla="*/ 174207787 h 56"/>
                <a:gd name="T14" fmla="*/ 540576831 w 61"/>
                <a:gd name="T15" fmla="*/ 245310793 h 56"/>
                <a:gd name="T16" fmla="*/ 585486785 w 61"/>
                <a:gd name="T17" fmla="*/ 327636524 h 56"/>
                <a:gd name="T18" fmla="*/ 540576831 w 61"/>
                <a:gd name="T19" fmla="*/ 396076953 h 56"/>
                <a:gd name="T20" fmla="*/ 585486785 w 61"/>
                <a:gd name="T21" fmla="*/ 501844311 h 56"/>
                <a:gd name="T22" fmla="*/ 447519933 w 61"/>
                <a:gd name="T23" fmla="*/ 570199449 h 56"/>
                <a:gd name="T24" fmla="*/ 379943293 w 61"/>
                <a:gd name="T25" fmla="*/ 490078885 h 56"/>
                <a:gd name="T26" fmla="*/ 275845481 w 61"/>
                <a:gd name="T27" fmla="*/ 384748891 h 56"/>
                <a:gd name="T28" fmla="*/ 368384074 w 61"/>
                <a:gd name="T29" fmla="*/ 467180611 h 56"/>
                <a:gd name="T30" fmla="*/ 447519933 w 61"/>
                <a:gd name="T31" fmla="*/ 313666058 h 56"/>
                <a:gd name="T32" fmla="*/ 194432615 w 61"/>
                <a:gd name="T33" fmla="*/ 570199449 h 56"/>
                <a:gd name="T34" fmla="*/ 298529629 w 61"/>
                <a:gd name="T35" fmla="*/ 652525180 h 56"/>
                <a:gd name="T36" fmla="*/ 517822079 w 61"/>
                <a:gd name="T37" fmla="*/ 570199449 h 56"/>
                <a:gd name="T38" fmla="*/ 666896373 w 61"/>
                <a:gd name="T39" fmla="*/ 441966697 h 56"/>
                <a:gd name="T40" fmla="*/ 700695470 w 61"/>
                <a:gd name="T41" fmla="*/ 199404291 h 56"/>
                <a:gd name="T42" fmla="*/ 666896373 w 61"/>
                <a:gd name="T43" fmla="*/ 94087742 h 56"/>
                <a:gd name="T44" fmla="*/ 470278096 w 61"/>
                <a:gd name="T45" fmla="*/ 0 h 56"/>
                <a:gd name="T46" fmla="*/ 447519933 w 61"/>
                <a:gd name="T47" fmla="*/ 22987372 h 56"/>
                <a:gd name="T48" fmla="*/ 644226302 w 61"/>
                <a:gd name="T49" fmla="*/ 116989304 h 56"/>
                <a:gd name="T50" fmla="*/ 678455592 w 61"/>
                <a:gd name="T51" fmla="*/ 222303242 h 56"/>
                <a:gd name="T52" fmla="*/ 644226302 w 61"/>
                <a:gd name="T53" fmla="*/ 407753154 h 56"/>
                <a:gd name="T54" fmla="*/ 495151337 w 61"/>
                <a:gd name="T55" fmla="*/ 535968628 h 56"/>
                <a:gd name="T56" fmla="*/ 332311244 w 61"/>
                <a:gd name="T57" fmla="*/ 618383458 h 56"/>
                <a:gd name="T58" fmla="*/ 230417374 w 61"/>
                <a:gd name="T59" fmla="*/ 535968628 h 56"/>
                <a:gd name="T60" fmla="*/ 413724267 w 61"/>
                <a:gd name="T61" fmla="*/ 338859254 h 56"/>
                <a:gd name="T62" fmla="*/ 402613389 w 61"/>
                <a:gd name="T63" fmla="*/ 441966697 h 56"/>
                <a:gd name="T64" fmla="*/ 242063866 w 61"/>
                <a:gd name="T65" fmla="*/ 361846652 h 56"/>
                <a:gd name="T66" fmla="*/ 343439578 w 61"/>
                <a:gd name="T67" fmla="*/ 513067062 h 56"/>
                <a:gd name="T68" fmla="*/ 470278096 w 61"/>
                <a:gd name="T69" fmla="*/ 607068993 h 56"/>
                <a:gd name="T70" fmla="*/ 619285059 w 61"/>
                <a:gd name="T71" fmla="*/ 524292428 h 56"/>
                <a:gd name="T72" fmla="*/ 562816689 w 61"/>
                <a:gd name="T73" fmla="*/ 361846652 h 56"/>
                <a:gd name="T74" fmla="*/ 619285059 w 61"/>
                <a:gd name="T75" fmla="*/ 350624029 h 56"/>
                <a:gd name="T76" fmla="*/ 562816689 w 61"/>
                <a:gd name="T77" fmla="*/ 290763820 h 56"/>
                <a:gd name="T78" fmla="*/ 619285059 w 61"/>
                <a:gd name="T79" fmla="*/ 279435757 h 56"/>
                <a:gd name="T80" fmla="*/ 424853247 w 61"/>
                <a:gd name="T81" fmla="*/ 139543410 h 56"/>
                <a:gd name="T82" fmla="*/ 45340193 w 61"/>
                <a:gd name="T83" fmla="*/ 45889743 h 56"/>
                <a:gd name="T84" fmla="*/ 264734608 w 61"/>
                <a:gd name="T85" fmla="*/ 222303242 h 56"/>
                <a:gd name="T86" fmla="*/ 194432615 w 61"/>
                <a:gd name="T87" fmla="*/ 151220282 h 56"/>
                <a:gd name="T88" fmla="*/ 275845481 w 61"/>
                <a:gd name="T89" fmla="*/ 128215474 h 56"/>
                <a:gd name="T90" fmla="*/ 33798299 w 61"/>
                <a:gd name="T91" fmla="*/ 233546013 h 56"/>
                <a:gd name="T92" fmla="*/ 447519933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0" y="0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27" y="23"/>
                  </a:lnTo>
                  <a:lnTo>
                    <a:pt x="27" y="9"/>
                  </a:lnTo>
                  <a:lnTo>
                    <a:pt x="14" y="9"/>
                  </a:lnTo>
                  <a:lnTo>
                    <a:pt x="14" y="15"/>
                  </a:lnTo>
                  <a:cubicBezTo>
                    <a:pt x="14" y="15"/>
                    <a:pt x="19" y="15"/>
                    <a:pt x="20" y="15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18" y="17"/>
                    <a:pt x="9" y="17"/>
                    <a:pt x="7" y="17"/>
                  </a:cubicBezTo>
                  <a:cubicBezTo>
                    <a:pt x="7" y="15"/>
                    <a:pt x="7" y="8"/>
                    <a:pt x="7" y="6"/>
                  </a:cubicBezTo>
                  <a:cubicBezTo>
                    <a:pt x="9" y="6"/>
                    <a:pt x="32" y="6"/>
                    <a:pt x="35" y="6"/>
                  </a:cubicBezTo>
                  <a:cubicBezTo>
                    <a:pt x="35" y="8"/>
                    <a:pt x="35" y="15"/>
                    <a:pt x="35" y="15"/>
                  </a:cubicBezTo>
                  <a:cubicBezTo>
                    <a:pt x="35" y="15"/>
                    <a:pt x="49" y="15"/>
                    <a:pt x="51" y="15"/>
                  </a:cubicBezTo>
                  <a:cubicBezTo>
                    <a:pt x="51" y="16"/>
                    <a:pt x="51" y="20"/>
                    <a:pt x="51" y="21"/>
                  </a:cubicBezTo>
                  <a:cubicBezTo>
                    <a:pt x="50" y="21"/>
                    <a:pt x="47" y="21"/>
                    <a:pt x="47" y="21"/>
                  </a:cubicBezTo>
                  <a:lnTo>
                    <a:pt x="47" y="28"/>
                  </a:lnTo>
                  <a:cubicBezTo>
                    <a:pt x="47" y="28"/>
                    <a:pt x="50" y="28"/>
                    <a:pt x="51" y="28"/>
                  </a:cubicBezTo>
                  <a:cubicBezTo>
                    <a:pt x="50" y="28"/>
                    <a:pt x="47" y="28"/>
                    <a:pt x="47" y="28"/>
                  </a:cubicBezTo>
                  <a:lnTo>
                    <a:pt x="47" y="34"/>
                  </a:lnTo>
                  <a:cubicBezTo>
                    <a:pt x="47" y="34"/>
                    <a:pt x="50" y="34"/>
                    <a:pt x="51" y="34"/>
                  </a:cubicBezTo>
                  <a:cubicBezTo>
                    <a:pt x="51" y="36"/>
                    <a:pt x="51" y="41"/>
                    <a:pt x="51" y="43"/>
                  </a:cubicBezTo>
                  <a:cubicBezTo>
                    <a:pt x="49" y="43"/>
                    <a:pt x="39" y="43"/>
                    <a:pt x="39" y="43"/>
                  </a:cubicBezTo>
                  <a:cubicBezTo>
                    <a:pt x="39" y="43"/>
                    <a:pt x="39" y="48"/>
                    <a:pt x="39" y="49"/>
                  </a:cubicBezTo>
                  <a:cubicBezTo>
                    <a:pt x="37" y="49"/>
                    <a:pt x="34" y="49"/>
                    <a:pt x="33" y="49"/>
                  </a:cubicBezTo>
                  <a:cubicBezTo>
                    <a:pt x="33" y="48"/>
                    <a:pt x="33" y="42"/>
                    <a:pt x="33" y="42"/>
                  </a:cubicBezTo>
                  <a:cubicBezTo>
                    <a:pt x="33" y="42"/>
                    <a:pt x="26" y="42"/>
                    <a:pt x="24" y="42"/>
                  </a:cubicBezTo>
                  <a:cubicBezTo>
                    <a:pt x="24" y="40"/>
                    <a:pt x="24" y="35"/>
                    <a:pt x="24" y="33"/>
                  </a:cubicBezTo>
                  <a:cubicBezTo>
                    <a:pt x="26" y="33"/>
                    <a:pt x="30" y="33"/>
                    <a:pt x="32" y="33"/>
                  </a:cubicBezTo>
                  <a:cubicBezTo>
                    <a:pt x="32" y="35"/>
                    <a:pt x="32" y="40"/>
                    <a:pt x="32" y="40"/>
                  </a:cubicBezTo>
                  <a:lnTo>
                    <a:pt x="39" y="40"/>
                  </a:lnTo>
                  <a:lnTo>
                    <a:pt x="39" y="27"/>
                  </a:lnTo>
                  <a:lnTo>
                    <a:pt x="17" y="27"/>
                  </a:lnTo>
                  <a:lnTo>
                    <a:pt x="17" y="49"/>
                  </a:lnTo>
                  <a:cubicBezTo>
                    <a:pt x="17" y="49"/>
                    <a:pt x="25" y="49"/>
                    <a:pt x="26" y="49"/>
                  </a:cubicBezTo>
                  <a:cubicBezTo>
                    <a:pt x="26" y="50"/>
                    <a:pt x="26" y="56"/>
                    <a:pt x="26" y="56"/>
                  </a:cubicBezTo>
                  <a:lnTo>
                    <a:pt x="45" y="56"/>
                  </a:lnTo>
                  <a:cubicBezTo>
                    <a:pt x="45" y="56"/>
                    <a:pt x="45" y="50"/>
                    <a:pt x="45" y="49"/>
                  </a:cubicBezTo>
                  <a:cubicBezTo>
                    <a:pt x="47" y="49"/>
                    <a:pt x="58" y="49"/>
                    <a:pt x="58" y="49"/>
                  </a:cubicBezTo>
                  <a:cubicBezTo>
                    <a:pt x="58" y="49"/>
                    <a:pt x="58" y="40"/>
                    <a:pt x="58" y="38"/>
                  </a:cubicBezTo>
                  <a:cubicBezTo>
                    <a:pt x="59" y="38"/>
                    <a:pt x="61" y="38"/>
                    <a:pt x="61" y="38"/>
                  </a:cubicBezTo>
                  <a:lnTo>
                    <a:pt x="61" y="17"/>
                  </a:lnTo>
                  <a:cubicBezTo>
                    <a:pt x="61" y="17"/>
                    <a:pt x="59" y="17"/>
                    <a:pt x="58" y="17"/>
                  </a:cubicBezTo>
                  <a:cubicBezTo>
                    <a:pt x="58" y="15"/>
                    <a:pt x="58" y="8"/>
                    <a:pt x="58" y="8"/>
                  </a:cubicBezTo>
                  <a:cubicBezTo>
                    <a:pt x="58" y="8"/>
                    <a:pt x="44" y="8"/>
                    <a:pt x="41" y="8"/>
                  </a:cubicBezTo>
                  <a:cubicBezTo>
                    <a:pt x="41" y="6"/>
                    <a:pt x="41" y="0"/>
                    <a:pt x="41" y="0"/>
                  </a:cubicBezTo>
                  <a:lnTo>
                    <a:pt x="40" y="0"/>
                  </a:lnTo>
                  <a:close/>
                  <a:moveTo>
                    <a:pt x="39" y="2"/>
                  </a:moveTo>
                  <a:cubicBezTo>
                    <a:pt x="39" y="4"/>
                    <a:pt x="39" y="10"/>
                    <a:pt x="39" y="10"/>
                  </a:cubicBezTo>
                  <a:cubicBezTo>
                    <a:pt x="39" y="10"/>
                    <a:pt x="53" y="10"/>
                    <a:pt x="56" y="10"/>
                  </a:cubicBezTo>
                  <a:cubicBezTo>
                    <a:pt x="56" y="12"/>
                    <a:pt x="56" y="19"/>
                    <a:pt x="56" y="19"/>
                  </a:cubicBezTo>
                  <a:cubicBezTo>
                    <a:pt x="56" y="19"/>
                    <a:pt x="58" y="19"/>
                    <a:pt x="59" y="19"/>
                  </a:cubicBezTo>
                  <a:cubicBezTo>
                    <a:pt x="59" y="21"/>
                    <a:pt x="59" y="33"/>
                    <a:pt x="59" y="35"/>
                  </a:cubicBezTo>
                  <a:cubicBezTo>
                    <a:pt x="58" y="35"/>
                    <a:pt x="56" y="35"/>
                    <a:pt x="56" y="35"/>
                  </a:cubicBezTo>
                  <a:cubicBezTo>
                    <a:pt x="56" y="35"/>
                    <a:pt x="56" y="44"/>
                    <a:pt x="56" y="46"/>
                  </a:cubicBezTo>
                  <a:cubicBezTo>
                    <a:pt x="53" y="46"/>
                    <a:pt x="43" y="46"/>
                    <a:pt x="43" y="46"/>
                  </a:cubicBezTo>
                  <a:cubicBezTo>
                    <a:pt x="43" y="46"/>
                    <a:pt x="43" y="52"/>
                    <a:pt x="43" y="53"/>
                  </a:cubicBezTo>
                  <a:cubicBezTo>
                    <a:pt x="41" y="53"/>
                    <a:pt x="31" y="53"/>
                    <a:pt x="29" y="53"/>
                  </a:cubicBezTo>
                  <a:cubicBezTo>
                    <a:pt x="29" y="52"/>
                    <a:pt x="29" y="46"/>
                    <a:pt x="29" y="46"/>
                  </a:cubicBezTo>
                  <a:cubicBezTo>
                    <a:pt x="29" y="46"/>
                    <a:pt x="22" y="46"/>
                    <a:pt x="20" y="46"/>
                  </a:cubicBezTo>
                  <a:cubicBezTo>
                    <a:pt x="20" y="44"/>
                    <a:pt x="20" y="31"/>
                    <a:pt x="20" y="29"/>
                  </a:cubicBezTo>
                  <a:cubicBezTo>
                    <a:pt x="22" y="29"/>
                    <a:pt x="34" y="29"/>
                    <a:pt x="36" y="29"/>
                  </a:cubicBezTo>
                  <a:cubicBezTo>
                    <a:pt x="36" y="31"/>
                    <a:pt x="36" y="36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6"/>
                    <a:pt x="35" y="31"/>
                    <a:pt x="35" y="31"/>
                  </a:cubicBezTo>
                  <a:lnTo>
                    <a:pt x="21" y="31"/>
                  </a:lnTo>
                  <a:lnTo>
                    <a:pt x="21" y="44"/>
                  </a:lnTo>
                  <a:cubicBezTo>
                    <a:pt x="21" y="44"/>
                    <a:pt x="28" y="44"/>
                    <a:pt x="30" y="44"/>
                  </a:cubicBezTo>
                  <a:cubicBezTo>
                    <a:pt x="30" y="46"/>
                    <a:pt x="30" y="52"/>
                    <a:pt x="30" y="52"/>
                  </a:cubicBezTo>
                  <a:lnTo>
                    <a:pt x="41" y="52"/>
                  </a:lnTo>
                  <a:cubicBezTo>
                    <a:pt x="41" y="52"/>
                    <a:pt x="41" y="47"/>
                    <a:pt x="41" y="45"/>
                  </a:cubicBezTo>
                  <a:cubicBezTo>
                    <a:pt x="43" y="45"/>
                    <a:pt x="54" y="45"/>
                    <a:pt x="54" y="45"/>
                  </a:cubicBezTo>
                  <a:lnTo>
                    <a:pt x="54" y="31"/>
                  </a:lnTo>
                  <a:cubicBezTo>
                    <a:pt x="54" y="31"/>
                    <a:pt x="51" y="31"/>
                    <a:pt x="49" y="31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51" y="30"/>
                    <a:pt x="54" y="30"/>
                    <a:pt x="54" y="30"/>
                  </a:cubicBezTo>
                  <a:lnTo>
                    <a:pt x="54" y="25"/>
                  </a:lnTo>
                  <a:cubicBezTo>
                    <a:pt x="54" y="25"/>
                    <a:pt x="51" y="25"/>
                    <a:pt x="49" y="25"/>
                  </a:cubicBezTo>
                  <a:cubicBezTo>
                    <a:pt x="49" y="25"/>
                    <a:pt x="49" y="24"/>
                    <a:pt x="49" y="24"/>
                  </a:cubicBezTo>
                  <a:cubicBezTo>
                    <a:pt x="51" y="24"/>
                    <a:pt x="54" y="24"/>
                    <a:pt x="54" y="24"/>
                  </a:cubicBezTo>
                  <a:lnTo>
                    <a:pt x="54" y="12"/>
                  </a:lnTo>
                  <a:cubicBezTo>
                    <a:pt x="54" y="12"/>
                    <a:pt x="39" y="12"/>
                    <a:pt x="37" y="12"/>
                  </a:cubicBezTo>
                  <a:cubicBezTo>
                    <a:pt x="37" y="11"/>
                    <a:pt x="37" y="4"/>
                    <a:pt x="37" y="4"/>
                  </a:cubicBezTo>
                  <a:lnTo>
                    <a:pt x="4" y="4"/>
                  </a:lnTo>
                  <a:lnTo>
                    <a:pt x="4" y="19"/>
                  </a:lnTo>
                  <a:lnTo>
                    <a:pt x="23" y="19"/>
                  </a:lnTo>
                  <a:lnTo>
                    <a:pt x="23" y="13"/>
                  </a:lnTo>
                  <a:cubicBezTo>
                    <a:pt x="23" y="13"/>
                    <a:pt x="19" y="13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9" y="11"/>
                    <a:pt x="23" y="11"/>
                    <a:pt x="24" y="11"/>
                  </a:cubicBezTo>
                  <a:cubicBezTo>
                    <a:pt x="24" y="13"/>
                    <a:pt x="24" y="19"/>
                    <a:pt x="24" y="20"/>
                  </a:cubicBezTo>
                  <a:cubicBezTo>
                    <a:pt x="22" y="20"/>
                    <a:pt x="5" y="20"/>
                    <a:pt x="3" y="20"/>
                  </a:cubicBezTo>
                  <a:cubicBezTo>
                    <a:pt x="3" y="18"/>
                    <a:pt x="3" y="4"/>
                    <a:pt x="3" y="2"/>
                  </a:cubicBezTo>
                  <a:cubicBezTo>
                    <a:pt x="5" y="2"/>
                    <a:pt x="36" y="2"/>
                    <a:pt x="3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Freeform 28"/>
            <p:cNvSpPr>
              <a:spLocks noEditPoints="1"/>
            </p:cNvSpPr>
            <p:nvPr/>
          </p:nvSpPr>
          <p:spPr bwMode="auto">
            <a:xfrm>
              <a:off x="706" y="625"/>
              <a:ext cx="397" cy="285"/>
            </a:xfrm>
            <a:custGeom>
              <a:avLst/>
              <a:gdLst>
                <a:gd name="T0" fmla="*/ 94139775 w 78"/>
                <a:gd name="T1" fmla="*/ 0 h 56"/>
                <a:gd name="T2" fmla="*/ 23001096 w 78"/>
                <a:gd name="T3" fmla="*/ 128215474 h 56"/>
                <a:gd name="T4" fmla="*/ 210775927 w 78"/>
                <a:gd name="T5" fmla="*/ 327636524 h 56"/>
                <a:gd name="T6" fmla="*/ 339165111 w 78"/>
                <a:gd name="T7" fmla="*/ 338859254 h 56"/>
                <a:gd name="T8" fmla="*/ 339165111 w 78"/>
                <a:gd name="T9" fmla="*/ 453642892 h 56"/>
                <a:gd name="T10" fmla="*/ 559310198 w 78"/>
                <a:gd name="T11" fmla="*/ 652525180 h 56"/>
                <a:gd name="T12" fmla="*/ 910157054 w 78"/>
                <a:gd name="T13" fmla="*/ 279435757 h 56"/>
                <a:gd name="T14" fmla="*/ 547628478 w 78"/>
                <a:gd name="T15" fmla="*/ 524292428 h 56"/>
                <a:gd name="T16" fmla="*/ 735926107 w 78"/>
                <a:gd name="T17" fmla="*/ 396076953 h 56"/>
                <a:gd name="T18" fmla="*/ 664698159 w 78"/>
                <a:gd name="T19" fmla="*/ 467180611 h 56"/>
                <a:gd name="T20" fmla="*/ 630554881 w 78"/>
                <a:gd name="T21" fmla="*/ 350624029 h 56"/>
                <a:gd name="T22" fmla="*/ 816105876 w 78"/>
                <a:gd name="T23" fmla="*/ 570199449 h 56"/>
                <a:gd name="T24" fmla="*/ 431009738 w 78"/>
                <a:gd name="T25" fmla="*/ 430655362 h 56"/>
                <a:gd name="T26" fmla="*/ 373759355 w 78"/>
                <a:gd name="T27" fmla="*/ 279435757 h 56"/>
                <a:gd name="T28" fmla="*/ 117069681 w 78"/>
                <a:gd name="T29" fmla="*/ 151220282 h 56"/>
                <a:gd name="T30" fmla="*/ 513396603 w 78"/>
                <a:gd name="T31" fmla="*/ 71099693 h 56"/>
                <a:gd name="T32" fmla="*/ 396760451 w 78"/>
                <a:gd name="T33" fmla="*/ 185433179 h 56"/>
                <a:gd name="T34" fmla="*/ 467465602 w 78"/>
                <a:gd name="T35" fmla="*/ 174207787 h 56"/>
                <a:gd name="T36" fmla="*/ 339165111 w 78"/>
                <a:gd name="T37" fmla="*/ 105313134 h 56"/>
                <a:gd name="T38" fmla="*/ 582328726 w 78"/>
                <a:gd name="T39" fmla="*/ 256533518 h 56"/>
                <a:gd name="T40" fmla="*/ 570647011 w 78"/>
                <a:gd name="T41" fmla="*/ 0 h 56"/>
                <a:gd name="T42" fmla="*/ 559310198 w 78"/>
                <a:gd name="T43" fmla="*/ 222303242 h 56"/>
                <a:gd name="T44" fmla="*/ 362077635 w 78"/>
                <a:gd name="T45" fmla="*/ 139543410 h 56"/>
                <a:gd name="T46" fmla="*/ 442257929 w 78"/>
                <a:gd name="T47" fmla="*/ 151220282 h 56"/>
                <a:gd name="T48" fmla="*/ 362077635 w 78"/>
                <a:gd name="T49" fmla="*/ 222303242 h 56"/>
                <a:gd name="T50" fmla="*/ 547628478 w 78"/>
                <a:gd name="T51" fmla="*/ 34230302 h 56"/>
                <a:gd name="T52" fmla="*/ 128389057 w 78"/>
                <a:gd name="T53" fmla="*/ 45889743 h 56"/>
                <a:gd name="T54" fmla="*/ 71138679 w 78"/>
                <a:gd name="T55" fmla="*/ 151220282 h 56"/>
                <a:gd name="T56" fmla="*/ 233777023 w 78"/>
                <a:gd name="T57" fmla="*/ 279435757 h 56"/>
                <a:gd name="T58" fmla="*/ 396760451 w 78"/>
                <a:gd name="T59" fmla="*/ 430655362 h 56"/>
                <a:gd name="T60" fmla="*/ 570647011 w 78"/>
                <a:gd name="T61" fmla="*/ 607068993 h 56"/>
                <a:gd name="T62" fmla="*/ 852561714 w 78"/>
                <a:gd name="T63" fmla="*/ 313666058 h 56"/>
                <a:gd name="T64" fmla="*/ 595854658 w 78"/>
                <a:gd name="T65" fmla="*/ 490078885 h 56"/>
                <a:gd name="T66" fmla="*/ 698947471 w 78"/>
                <a:gd name="T67" fmla="*/ 418979167 h 56"/>
                <a:gd name="T68" fmla="*/ 698947471 w 78"/>
                <a:gd name="T69" fmla="*/ 501844311 h 56"/>
                <a:gd name="T70" fmla="*/ 582328726 w 78"/>
                <a:gd name="T71" fmla="*/ 302423159 h 56"/>
                <a:gd name="T72" fmla="*/ 875474213 w 78"/>
                <a:gd name="T73" fmla="*/ 618383458 h 56"/>
                <a:gd name="T74" fmla="*/ 373759355 w 78"/>
                <a:gd name="T75" fmla="*/ 441966697 h 56"/>
                <a:gd name="T76" fmla="*/ 362077635 w 78"/>
                <a:gd name="T77" fmla="*/ 313666058 h 56"/>
                <a:gd name="T78" fmla="*/ 45931002 w 78"/>
                <a:gd name="T79" fmla="*/ 139543410 h 56"/>
                <a:gd name="T80" fmla="*/ 559310198 w 78"/>
                <a:gd name="T81" fmla="*/ 22987372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56">
                  <a:moveTo>
                    <a:pt x="49" y="0"/>
                  </a:moveTo>
                  <a:lnTo>
                    <a:pt x="8" y="0"/>
                  </a:lnTo>
                  <a:lnTo>
                    <a:pt x="8" y="1"/>
                  </a:lnTo>
                  <a:cubicBezTo>
                    <a:pt x="7" y="4"/>
                    <a:pt x="4" y="10"/>
                    <a:pt x="2" y="11"/>
                  </a:cubicBezTo>
                  <a:lnTo>
                    <a:pt x="0" y="12"/>
                  </a:lnTo>
                  <a:lnTo>
                    <a:pt x="18" y="28"/>
                  </a:lnTo>
                  <a:lnTo>
                    <a:pt x="19" y="28"/>
                  </a:lnTo>
                  <a:cubicBezTo>
                    <a:pt x="19" y="28"/>
                    <a:pt x="25" y="25"/>
                    <a:pt x="29" y="29"/>
                  </a:cubicBezTo>
                  <a:cubicBezTo>
                    <a:pt x="32" y="32"/>
                    <a:pt x="31" y="35"/>
                    <a:pt x="29" y="37"/>
                  </a:cubicBezTo>
                  <a:lnTo>
                    <a:pt x="29" y="39"/>
                  </a:lnTo>
                  <a:lnTo>
                    <a:pt x="48" y="56"/>
                  </a:lnTo>
                  <a:lnTo>
                    <a:pt x="78" y="56"/>
                  </a:lnTo>
                  <a:lnTo>
                    <a:pt x="78" y="24"/>
                  </a:lnTo>
                  <a:lnTo>
                    <a:pt x="47" y="24"/>
                  </a:lnTo>
                  <a:lnTo>
                    <a:pt x="47" y="45"/>
                  </a:lnTo>
                  <a:lnTo>
                    <a:pt x="63" y="45"/>
                  </a:lnTo>
                  <a:lnTo>
                    <a:pt x="63" y="34"/>
                  </a:lnTo>
                  <a:lnTo>
                    <a:pt x="57" y="34"/>
                  </a:lnTo>
                  <a:cubicBezTo>
                    <a:pt x="57" y="34"/>
                    <a:pt x="57" y="38"/>
                    <a:pt x="57" y="40"/>
                  </a:cubicBezTo>
                  <a:cubicBezTo>
                    <a:pt x="56" y="40"/>
                    <a:pt x="55" y="40"/>
                    <a:pt x="54" y="40"/>
                  </a:cubicBezTo>
                  <a:cubicBezTo>
                    <a:pt x="54" y="38"/>
                    <a:pt x="54" y="31"/>
                    <a:pt x="54" y="30"/>
                  </a:cubicBezTo>
                  <a:cubicBezTo>
                    <a:pt x="56" y="30"/>
                    <a:pt x="68" y="30"/>
                    <a:pt x="70" y="30"/>
                  </a:cubicBezTo>
                  <a:cubicBezTo>
                    <a:pt x="70" y="32"/>
                    <a:pt x="70" y="47"/>
                    <a:pt x="70" y="49"/>
                  </a:cubicBezTo>
                  <a:cubicBezTo>
                    <a:pt x="68" y="49"/>
                    <a:pt x="51" y="49"/>
                    <a:pt x="50" y="49"/>
                  </a:cubicBezTo>
                  <a:cubicBezTo>
                    <a:pt x="50" y="49"/>
                    <a:pt x="38" y="38"/>
                    <a:pt x="37" y="37"/>
                  </a:cubicBezTo>
                  <a:cubicBezTo>
                    <a:pt x="37" y="36"/>
                    <a:pt x="37" y="36"/>
                    <a:pt x="37" y="34"/>
                  </a:cubicBezTo>
                  <a:cubicBezTo>
                    <a:pt x="37" y="31"/>
                    <a:pt x="36" y="27"/>
                    <a:pt x="32" y="24"/>
                  </a:cubicBezTo>
                  <a:cubicBezTo>
                    <a:pt x="28" y="21"/>
                    <a:pt x="22" y="21"/>
                    <a:pt x="19" y="22"/>
                  </a:cubicBezTo>
                  <a:cubicBezTo>
                    <a:pt x="18" y="21"/>
                    <a:pt x="11" y="14"/>
                    <a:pt x="10" y="13"/>
                  </a:cubicBezTo>
                  <a:cubicBezTo>
                    <a:pt x="11" y="11"/>
                    <a:pt x="13" y="8"/>
                    <a:pt x="13" y="6"/>
                  </a:cubicBezTo>
                  <a:cubicBezTo>
                    <a:pt x="15" y="6"/>
                    <a:pt x="42" y="6"/>
                    <a:pt x="44" y="6"/>
                  </a:cubicBezTo>
                  <a:cubicBezTo>
                    <a:pt x="44" y="8"/>
                    <a:pt x="44" y="15"/>
                    <a:pt x="44" y="16"/>
                  </a:cubicBezTo>
                  <a:cubicBezTo>
                    <a:pt x="42" y="16"/>
                    <a:pt x="36" y="16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6" y="15"/>
                    <a:pt x="40" y="15"/>
                    <a:pt x="40" y="15"/>
                  </a:cubicBezTo>
                  <a:lnTo>
                    <a:pt x="40" y="9"/>
                  </a:lnTo>
                  <a:lnTo>
                    <a:pt x="29" y="9"/>
                  </a:lnTo>
                  <a:lnTo>
                    <a:pt x="29" y="22"/>
                  </a:lnTo>
                  <a:lnTo>
                    <a:pt x="50" y="22"/>
                  </a:lnTo>
                  <a:lnTo>
                    <a:pt x="50" y="0"/>
                  </a:lnTo>
                  <a:lnTo>
                    <a:pt x="49" y="0"/>
                  </a:lnTo>
                  <a:close/>
                  <a:moveTo>
                    <a:pt x="48" y="2"/>
                  </a:moveTo>
                  <a:cubicBezTo>
                    <a:pt x="48" y="4"/>
                    <a:pt x="48" y="17"/>
                    <a:pt x="48" y="19"/>
                  </a:cubicBezTo>
                  <a:cubicBezTo>
                    <a:pt x="46" y="19"/>
                    <a:pt x="33" y="19"/>
                    <a:pt x="31" y="19"/>
                  </a:cubicBezTo>
                  <a:cubicBezTo>
                    <a:pt x="31" y="18"/>
                    <a:pt x="31" y="13"/>
                    <a:pt x="31" y="12"/>
                  </a:cubicBezTo>
                  <a:cubicBezTo>
                    <a:pt x="33" y="12"/>
                    <a:pt x="36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6" y="13"/>
                    <a:pt x="31" y="13"/>
                    <a:pt x="31" y="13"/>
                  </a:cubicBezTo>
                  <a:lnTo>
                    <a:pt x="31" y="19"/>
                  </a:lnTo>
                  <a:lnTo>
                    <a:pt x="47" y="19"/>
                  </a:lnTo>
                  <a:lnTo>
                    <a:pt x="47" y="3"/>
                  </a:lnTo>
                  <a:lnTo>
                    <a:pt x="11" y="3"/>
                  </a:lnTo>
                  <a:lnTo>
                    <a:pt x="11" y="4"/>
                  </a:lnTo>
                  <a:cubicBezTo>
                    <a:pt x="11" y="7"/>
                    <a:pt x="8" y="11"/>
                    <a:pt x="7" y="12"/>
                  </a:cubicBezTo>
                  <a:lnTo>
                    <a:pt x="6" y="13"/>
                  </a:lnTo>
                  <a:lnTo>
                    <a:pt x="19" y="25"/>
                  </a:lnTo>
                  <a:lnTo>
                    <a:pt x="20" y="24"/>
                  </a:lnTo>
                  <a:cubicBezTo>
                    <a:pt x="21" y="23"/>
                    <a:pt x="26" y="23"/>
                    <a:pt x="31" y="26"/>
                  </a:cubicBezTo>
                  <a:cubicBezTo>
                    <a:pt x="35" y="30"/>
                    <a:pt x="34" y="37"/>
                    <a:pt x="34" y="37"/>
                  </a:cubicBezTo>
                  <a:lnTo>
                    <a:pt x="34" y="38"/>
                  </a:lnTo>
                  <a:lnTo>
                    <a:pt x="49" y="52"/>
                  </a:lnTo>
                  <a:lnTo>
                    <a:pt x="73" y="52"/>
                  </a:lnTo>
                  <a:lnTo>
                    <a:pt x="73" y="27"/>
                  </a:lnTo>
                  <a:lnTo>
                    <a:pt x="51" y="27"/>
                  </a:lnTo>
                  <a:lnTo>
                    <a:pt x="51" y="42"/>
                  </a:lnTo>
                  <a:lnTo>
                    <a:pt x="60" y="42"/>
                  </a:lnTo>
                  <a:cubicBezTo>
                    <a:pt x="60" y="42"/>
                    <a:pt x="60" y="38"/>
                    <a:pt x="60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60" y="41"/>
                    <a:pt x="60" y="43"/>
                  </a:cubicBezTo>
                  <a:cubicBezTo>
                    <a:pt x="58" y="43"/>
                    <a:pt x="52" y="43"/>
                    <a:pt x="50" y="43"/>
                  </a:cubicBezTo>
                  <a:cubicBezTo>
                    <a:pt x="50" y="41"/>
                    <a:pt x="50" y="28"/>
                    <a:pt x="50" y="26"/>
                  </a:cubicBezTo>
                  <a:cubicBezTo>
                    <a:pt x="52" y="26"/>
                    <a:pt x="73" y="26"/>
                    <a:pt x="75" y="26"/>
                  </a:cubicBezTo>
                  <a:cubicBezTo>
                    <a:pt x="75" y="28"/>
                    <a:pt x="75" y="51"/>
                    <a:pt x="75" y="53"/>
                  </a:cubicBezTo>
                  <a:cubicBezTo>
                    <a:pt x="73" y="53"/>
                    <a:pt x="50" y="53"/>
                    <a:pt x="49" y="53"/>
                  </a:cubicBezTo>
                  <a:cubicBezTo>
                    <a:pt x="48" y="53"/>
                    <a:pt x="33" y="39"/>
                    <a:pt x="32" y="38"/>
                  </a:cubicBezTo>
                  <a:cubicBezTo>
                    <a:pt x="33" y="37"/>
                    <a:pt x="34" y="35"/>
                    <a:pt x="34" y="33"/>
                  </a:cubicBezTo>
                  <a:cubicBezTo>
                    <a:pt x="34" y="32"/>
                    <a:pt x="33" y="29"/>
                    <a:pt x="31" y="27"/>
                  </a:cubicBezTo>
                  <a:cubicBezTo>
                    <a:pt x="27" y="24"/>
                    <a:pt x="22" y="24"/>
                    <a:pt x="19" y="25"/>
                  </a:cubicBezTo>
                  <a:cubicBezTo>
                    <a:pt x="18" y="24"/>
                    <a:pt x="6" y="14"/>
                    <a:pt x="4" y="12"/>
                  </a:cubicBezTo>
                  <a:cubicBezTo>
                    <a:pt x="7" y="10"/>
                    <a:pt x="9" y="5"/>
                    <a:pt x="10" y="2"/>
                  </a:cubicBezTo>
                  <a:cubicBezTo>
                    <a:pt x="12" y="2"/>
                    <a:pt x="45" y="2"/>
                    <a:pt x="48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Freeform 29"/>
            <p:cNvSpPr>
              <a:spLocks noEditPoints="1"/>
            </p:cNvSpPr>
            <p:nvPr/>
          </p:nvSpPr>
          <p:spPr bwMode="auto">
            <a:xfrm>
              <a:off x="625" y="976"/>
              <a:ext cx="315" cy="284"/>
            </a:xfrm>
            <a:custGeom>
              <a:avLst/>
              <a:gdLst>
                <a:gd name="T0" fmla="*/ 0 w 62"/>
                <a:gd name="T1" fmla="*/ 0 h 56"/>
                <a:gd name="T2" fmla="*/ 103900784 w 62"/>
                <a:gd name="T3" fmla="*/ 416990698 h 56"/>
                <a:gd name="T4" fmla="*/ 218895771 w 62"/>
                <a:gd name="T5" fmla="*/ 596801470 h 56"/>
                <a:gd name="T6" fmla="*/ 480343861 w 62"/>
                <a:gd name="T7" fmla="*/ 630113914 h 56"/>
                <a:gd name="T8" fmla="*/ 617975906 w 62"/>
                <a:gd name="T9" fmla="*/ 596801470 h 56"/>
                <a:gd name="T10" fmla="*/ 710352989 w 62"/>
                <a:gd name="T11" fmla="*/ 461597453 h 56"/>
                <a:gd name="T12" fmla="*/ 617975906 w 62"/>
                <a:gd name="T13" fmla="*/ 270830631 h 56"/>
                <a:gd name="T14" fmla="*/ 342715224 w 62"/>
                <a:gd name="T15" fmla="*/ 168515822 h 56"/>
                <a:gd name="T16" fmla="*/ 516359828 w 62"/>
                <a:gd name="T17" fmla="*/ 395161652 h 56"/>
                <a:gd name="T18" fmla="*/ 423982232 w 62"/>
                <a:gd name="T19" fmla="*/ 326394232 h 56"/>
                <a:gd name="T20" fmla="*/ 527883015 w 62"/>
                <a:gd name="T21" fmla="*/ 237622633 h 56"/>
                <a:gd name="T22" fmla="*/ 629516414 w 62"/>
                <a:gd name="T23" fmla="*/ 326394232 h 56"/>
                <a:gd name="T24" fmla="*/ 538977087 w 62"/>
                <a:gd name="T25" fmla="*/ 395161652 h 56"/>
                <a:gd name="T26" fmla="*/ 435522739 w 62"/>
                <a:gd name="T27" fmla="*/ 517161693 h 56"/>
                <a:gd name="T28" fmla="*/ 275260037 w 62"/>
                <a:gd name="T29" fmla="*/ 472554294 h 56"/>
                <a:gd name="T30" fmla="*/ 193993162 w 62"/>
                <a:gd name="T31" fmla="*/ 517161693 h 56"/>
                <a:gd name="T32" fmla="*/ 81267002 w 62"/>
                <a:gd name="T33" fmla="*/ 348306607 h 56"/>
                <a:gd name="T34" fmla="*/ 218895771 w 62"/>
                <a:gd name="T35" fmla="*/ 66519804 h 56"/>
                <a:gd name="T36" fmla="*/ 193993162 w 62"/>
                <a:gd name="T37" fmla="*/ 202149810 h 56"/>
                <a:gd name="T38" fmla="*/ 114994210 w 62"/>
                <a:gd name="T39" fmla="*/ 146582817 h 56"/>
                <a:gd name="T40" fmla="*/ 297894616 w 62"/>
                <a:gd name="T41" fmla="*/ 270830631 h 56"/>
                <a:gd name="T42" fmla="*/ 275260037 w 62"/>
                <a:gd name="T43" fmla="*/ 0 h 56"/>
                <a:gd name="T44" fmla="*/ 263719682 w 62"/>
                <a:gd name="T45" fmla="*/ 248578835 h 56"/>
                <a:gd name="T46" fmla="*/ 148722063 w 62"/>
                <a:gd name="T47" fmla="*/ 168515822 h 56"/>
                <a:gd name="T48" fmla="*/ 160262545 w 62"/>
                <a:gd name="T49" fmla="*/ 237622633 h 56"/>
                <a:gd name="T50" fmla="*/ 252626256 w 62"/>
                <a:gd name="T51" fmla="*/ 33228472 h 56"/>
                <a:gd name="T52" fmla="*/ 56361761 w 62"/>
                <a:gd name="T53" fmla="*/ 381535079 h 56"/>
                <a:gd name="T54" fmla="*/ 160262545 w 62"/>
                <a:gd name="T55" fmla="*/ 552633901 h 56"/>
                <a:gd name="T56" fmla="*/ 308988017 w 62"/>
                <a:gd name="T57" fmla="*/ 505866125 h 56"/>
                <a:gd name="T58" fmla="*/ 320081316 w 62"/>
                <a:gd name="T59" fmla="*/ 552633901 h 56"/>
                <a:gd name="T60" fmla="*/ 390255024 w 62"/>
                <a:gd name="T61" fmla="*/ 505866125 h 56"/>
                <a:gd name="T62" fmla="*/ 401348323 w 62"/>
                <a:gd name="T63" fmla="*/ 552633901 h 56"/>
                <a:gd name="T64" fmla="*/ 572721589 w 62"/>
                <a:gd name="T65" fmla="*/ 416990698 h 56"/>
                <a:gd name="T66" fmla="*/ 653988622 w 62"/>
                <a:gd name="T67" fmla="*/ 304142436 h 56"/>
                <a:gd name="T68" fmla="*/ 561610868 w 62"/>
                <a:gd name="T69" fmla="*/ 213106657 h 56"/>
                <a:gd name="T70" fmla="*/ 390255024 w 62"/>
                <a:gd name="T71" fmla="*/ 348306607 h 56"/>
                <a:gd name="T72" fmla="*/ 480343861 w 62"/>
                <a:gd name="T73" fmla="*/ 359706032 h 56"/>
                <a:gd name="T74" fmla="*/ 379161623 w 62"/>
                <a:gd name="T75" fmla="*/ 202149810 h 56"/>
                <a:gd name="T76" fmla="*/ 584244777 w 62"/>
                <a:gd name="T77" fmla="*/ 292743036 h 56"/>
                <a:gd name="T78" fmla="*/ 676608487 w 62"/>
                <a:gd name="T79" fmla="*/ 428389480 h 56"/>
                <a:gd name="T80" fmla="*/ 584244777 w 62"/>
                <a:gd name="T81" fmla="*/ 563590231 h 56"/>
                <a:gd name="T82" fmla="*/ 446616008 w 62"/>
                <a:gd name="T83" fmla="*/ 596801470 h 56"/>
                <a:gd name="T84" fmla="*/ 241532829 w 62"/>
                <a:gd name="T85" fmla="*/ 574972423 h 56"/>
                <a:gd name="T86" fmla="*/ 137628769 w 62"/>
                <a:gd name="T87" fmla="*/ 395161652 h 56"/>
                <a:gd name="T88" fmla="*/ 33727208 w 62"/>
                <a:gd name="T89" fmla="*/ 22355603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2" h="56">
                  <a:moveTo>
                    <a:pt x="24" y="0"/>
                  </a:moveTo>
                  <a:lnTo>
                    <a:pt x="0" y="0"/>
                  </a:lnTo>
                  <a:lnTo>
                    <a:pt x="0" y="37"/>
                  </a:lnTo>
                  <a:cubicBezTo>
                    <a:pt x="0" y="37"/>
                    <a:pt x="7" y="37"/>
                    <a:pt x="9" y="37"/>
                  </a:cubicBezTo>
                  <a:cubicBezTo>
                    <a:pt x="9" y="39"/>
                    <a:pt x="9" y="53"/>
                    <a:pt x="9" y="53"/>
                  </a:cubicBezTo>
                  <a:cubicBezTo>
                    <a:pt x="9" y="53"/>
                    <a:pt x="17" y="53"/>
                    <a:pt x="19" y="53"/>
                  </a:cubicBezTo>
                  <a:cubicBezTo>
                    <a:pt x="19" y="54"/>
                    <a:pt x="19" y="56"/>
                    <a:pt x="19" y="56"/>
                  </a:cubicBezTo>
                  <a:lnTo>
                    <a:pt x="42" y="56"/>
                  </a:lnTo>
                  <a:cubicBezTo>
                    <a:pt x="42" y="56"/>
                    <a:pt x="42" y="54"/>
                    <a:pt x="42" y="53"/>
                  </a:cubicBezTo>
                  <a:cubicBezTo>
                    <a:pt x="44" y="53"/>
                    <a:pt x="54" y="53"/>
                    <a:pt x="54" y="53"/>
                  </a:cubicBezTo>
                  <a:cubicBezTo>
                    <a:pt x="54" y="53"/>
                    <a:pt x="54" y="43"/>
                    <a:pt x="54" y="41"/>
                  </a:cubicBezTo>
                  <a:cubicBezTo>
                    <a:pt x="56" y="41"/>
                    <a:pt x="62" y="41"/>
                    <a:pt x="62" y="41"/>
                  </a:cubicBezTo>
                  <a:lnTo>
                    <a:pt x="62" y="24"/>
                  </a:lnTo>
                  <a:cubicBezTo>
                    <a:pt x="62" y="24"/>
                    <a:pt x="56" y="24"/>
                    <a:pt x="54" y="24"/>
                  </a:cubicBezTo>
                  <a:cubicBezTo>
                    <a:pt x="54" y="22"/>
                    <a:pt x="54" y="15"/>
                    <a:pt x="54" y="15"/>
                  </a:cubicBezTo>
                  <a:lnTo>
                    <a:pt x="30" y="15"/>
                  </a:lnTo>
                  <a:lnTo>
                    <a:pt x="30" y="35"/>
                  </a:lnTo>
                  <a:lnTo>
                    <a:pt x="45" y="35"/>
                  </a:lnTo>
                  <a:lnTo>
                    <a:pt x="45" y="29"/>
                  </a:lnTo>
                  <a:cubicBezTo>
                    <a:pt x="45" y="29"/>
                    <a:pt x="39" y="29"/>
                    <a:pt x="37" y="29"/>
                  </a:cubicBezTo>
                  <a:cubicBezTo>
                    <a:pt x="37" y="27"/>
                    <a:pt x="37" y="23"/>
                    <a:pt x="37" y="21"/>
                  </a:cubicBezTo>
                  <a:cubicBezTo>
                    <a:pt x="39" y="21"/>
                    <a:pt x="44" y="21"/>
                    <a:pt x="46" y="21"/>
                  </a:cubicBezTo>
                  <a:cubicBezTo>
                    <a:pt x="46" y="23"/>
                    <a:pt x="46" y="29"/>
                    <a:pt x="46" y="29"/>
                  </a:cubicBezTo>
                  <a:cubicBezTo>
                    <a:pt x="46" y="29"/>
                    <a:pt x="53" y="29"/>
                    <a:pt x="55" y="29"/>
                  </a:cubicBezTo>
                  <a:cubicBezTo>
                    <a:pt x="55" y="31"/>
                    <a:pt x="55" y="33"/>
                    <a:pt x="55" y="35"/>
                  </a:cubicBezTo>
                  <a:cubicBezTo>
                    <a:pt x="53" y="35"/>
                    <a:pt x="47" y="35"/>
                    <a:pt x="47" y="35"/>
                  </a:cubicBezTo>
                  <a:cubicBezTo>
                    <a:pt x="47" y="35"/>
                    <a:pt x="47" y="44"/>
                    <a:pt x="47" y="46"/>
                  </a:cubicBezTo>
                  <a:cubicBezTo>
                    <a:pt x="45" y="46"/>
                    <a:pt x="39" y="46"/>
                    <a:pt x="38" y="46"/>
                  </a:cubicBezTo>
                  <a:cubicBezTo>
                    <a:pt x="38" y="45"/>
                    <a:pt x="38" y="42"/>
                    <a:pt x="38" y="42"/>
                  </a:cubicBezTo>
                  <a:lnTo>
                    <a:pt x="24" y="42"/>
                  </a:lnTo>
                  <a:cubicBezTo>
                    <a:pt x="24" y="42"/>
                    <a:pt x="24" y="45"/>
                    <a:pt x="24" y="46"/>
                  </a:cubicBezTo>
                  <a:cubicBezTo>
                    <a:pt x="22" y="46"/>
                    <a:pt x="18" y="46"/>
                    <a:pt x="17" y="46"/>
                  </a:cubicBezTo>
                  <a:cubicBezTo>
                    <a:pt x="17" y="44"/>
                    <a:pt x="17" y="31"/>
                    <a:pt x="17" y="31"/>
                  </a:cubicBezTo>
                  <a:cubicBezTo>
                    <a:pt x="17" y="31"/>
                    <a:pt x="9" y="31"/>
                    <a:pt x="7" y="31"/>
                  </a:cubicBezTo>
                  <a:cubicBezTo>
                    <a:pt x="7" y="29"/>
                    <a:pt x="7" y="8"/>
                    <a:pt x="7" y="6"/>
                  </a:cubicBezTo>
                  <a:cubicBezTo>
                    <a:pt x="9" y="6"/>
                    <a:pt x="17" y="6"/>
                    <a:pt x="19" y="6"/>
                  </a:cubicBezTo>
                  <a:cubicBezTo>
                    <a:pt x="19" y="8"/>
                    <a:pt x="19" y="16"/>
                    <a:pt x="19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7"/>
                    <a:pt x="17" y="13"/>
                    <a:pt x="17" y="13"/>
                  </a:cubicBezTo>
                  <a:lnTo>
                    <a:pt x="10" y="13"/>
                  </a:lnTo>
                  <a:lnTo>
                    <a:pt x="1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24" y="0"/>
                  </a:lnTo>
                  <a:close/>
                  <a:moveTo>
                    <a:pt x="23" y="2"/>
                  </a:moveTo>
                  <a:cubicBezTo>
                    <a:pt x="23" y="4"/>
                    <a:pt x="23" y="20"/>
                    <a:pt x="23" y="22"/>
                  </a:cubicBezTo>
                  <a:cubicBezTo>
                    <a:pt x="21" y="22"/>
                    <a:pt x="15" y="22"/>
                    <a:pt x="13" y="22"/>
                  </a:cubicBezTo>
                  <a:cubicBezTo>
                    <a:pt x="13" y="20"/>
                    <a:pt x="13" y="17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4" y="17"/>
                    <a:pt x="14" y="21"/>
                    <a:pt x="14" y="21"/>
                  </a:cubicBezTo>
                  <a:lnTo>
                    <a:pt x="22" y="21"/>
                  </a:lnTo>
                  <a:lnTo>
                    <a:pt x="22" y="3"/>
                  </a:lnTo>
                  <a:lnTo>
                    <a:pt x="5" y="3"/>
                  </a:lnTo>
                  <a:lnTo>
                    <a:pt x="5" y="34"/>
                  </a:lnTo>
                  <a:cubicBezTo>
                    <a:pt x="5" y="34"/>
                    <a:pt x="12" y="34"/>
                    <a:pt x="14" y="34"/>
                  </a:cubicBezTo>
                  <a:cubicBezTo>
                    <a:pt x="14" y="36"/>
                    <a:pt x="14" y="49"/>
                    <a:pt x="14" y="49"/>
                  </a:cubicBezTo>
                  <a:lnTo>
                    <a:pt x="27" y="49"/>
                  </a:lnTo>
                  <a:cubicBezTo>
                    <a:pt x="27" y="49"/>
                    <a:pt x="27" y="46"/>
                    <a:pt x="27" y="45"/>
                  </a:cubicBezTo>
                  <a:cubicBezTo>
                    <a:pt x="27" y="45"/>
                    <a:pt x="27" y="45"/>
                    <a:pt x="28" y="45"/>
                  </a:cubicBezTo>
                  <a:cubicBezTo>
                    <a:pt x="28" y="46"/>
                    <a:pt x="28" y="49"/>
                    <a:pt x="28" y="49"/>
                  </a:cubicBezTo>
                  <a:lnTo>
                    <a:pt x="34" y="49"/>
                  </a:lnTo>
                  <a:cubicBezTo>
                    <a:pt x="34" y="49"/>
                    <a:pt x="34" y="46"/>
                    <a:pt x="34" y="45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6"/>
                    <a:pt x="35" y="49"/>
                    <a:pt x="35" y="49"/>
                  </a:cubicBezTo>
                  <a:lnTo>
                    <a:pt x="50" y="49"/>
                  </a:lnTo>
                  <a:cubicBezTo>
                    <a:pt x="50" y="49"/>
                    <a:pt x="50" y="39"/>
                    <a:pt x="50" y="37"/>
                  </a:cubicBezTo>
                  <a:cubicBezTo>
                    <a:pt x="52" y="37"/>
                    <a:pt x="57" y="37"/>
                    <a:pt x="57" y="37"/>
                  </a:cubicBezTo>
                  <a:lnTo>
                    <a:pt x="57" y="27"/>
                  </a:lnTo>
                  <a:cubicBezTo>
                    <a:pt x="57" y="27"/>
                    <a:pt x="51" y="27"/>
                    <a:pt x="49" y="27"/>
                  </a:cubicBezTo>
                  <a:cubicBezTo>
                    <a:pt x="49" y="25"/>
                    <a:pt x="49" y="19"/>
                    <a:pt x="49" y="19"/>
                  </a:cubicBezTo>
                  <a:lnTo>
                    <a:pt x="34" y="19"/>
                  </a:lnTo>
                  <a:lnTo>
                    <a:pt x="34" y="31"/>
                  </a:lnTo>
                  <a:cubicBezTo>
                    <a:pt x="34" y="31"/>
                    <a:pt x="40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34" y="32"/>
                    <a:pt x="33" y="32"/>
                  </a:cubicBezTo>
                  <a:cubicBezTo>
                    <a:pt x="33" y="30"/>
                    <a:pt x="33" y="20"/>
                    <a:pt x="33" y="18"/>
                  </a:cubicBezTo>
                  <a:cubicBezTo>
                    <a:pt x="35" y="18"/>
                    <a:pt x="49" y="18"/>
                    <a:pt x="51" y="18"/>
                  </a:cubicBezTo>
                  <a:cubicBezTo>
                    <a:pt x="51" y="20"/>
                    <a:pt x="51" y="26"/>
                    <a:pt x="51" y="26"/>
                  </a:cubicBezTo>
                  <a:cubicBezTo>
                    <a:pt x="51" y="26"/>
                    <a:pt x="57" y="26"/>
                    <a:pt x="59" y="26"/>
                  </a:cubicBezTo>
                  <a:cubicBezTo>
                    <a:pt x="59" y="28"/>
                    <a:pt x="59" y="37"/>
                    <a:pt x="59" y="38"/>
                  </a:cubicBezTo>
                  <a:cubicBezTo>
                    <a:pt x="57" y="38"/>
                    <a:pt x="51" y="38"/>
                    <a:pt x="51" y="38"/>
                  </a:cubicBezTo>
                  <a:cubicBezTo>
                    <a:pt x="51" y="38"/>
                    <a:pt x="51" y="48"/>
                    <a:pt x="51" y="50"/>
                  </a:cubicBezTo>
                  <a:cubicBezTo>
                    <a:pt x="49" y="50"/>
                    <a:pt x="39" y="50"/>
                    <a:pt x="39" y="50"/>
                  </a:cubicBezTo>
                  <a:cubicBezTo>
                    <a:pt x="39" y="50"/>
                    <a:pt x="39" y="52"/>
                    <a:pt x="39" y="53"/>
                  </a:cubicBezTo>
                  <a:cubicBezTo>
                    <a:pt x="37" y="53"/>
                    <a:pt x="24" y="53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1" y="51"/>
                    <a:pt x="14" y="51"/>
                    <a:pt x="12" y="51"/>
                  </a:cubicBezTo>
                  <a:cubicBezTo>
                    <a:pt x="12" y="48"/>
                    <a:pt x="12" y="35"/>
                    <a:pt x="12" y="35"/>
                  </a:cubicBezTo>
                  <a:cubicBezTo>
                    <a:pt x="12" y="35"/>
                    <a:pt x="5" y="35"/>
                    <a:pt x="3" y="35"/>
                  </a:cubicBezTo>
                  <a:cubicBezTo>
                    <a:pt x="3" y="33"/>
                    <a:pt x="3" y="4"/>
                    <a:pt x="3" y="2"/>
                  </a:cubicBezTo>
                  <a:cubicBezTo>
                    <a:pt x="5" y="2"/>
                    <a:pt x="21" y="2"/>
                    <a:pt x="2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Freeform 30"/>
            <p:cNvSpPr>
              <a:spLocks noEditPoints="1"/>
            </p:cNvSpPr>
            <p:nvPr/>
          </p:nvSpPr>
          <p:spPr bwMode="auto">
            <a:xfrm>
              <a:off x="635" y="691"/>
              <a:ext cx="305" cy="361"/>
            </a:xfrm>
            <a:custGeom>
              <a:avLst/>
              <a:gdLst>
                <a:gd name="T0" fmla="*/ 11146901 w 60"/>
                <a:gd name="T1" fmla="*/ 81708913 h 71"/>
                <a:gd name="T2" fmla="*/ 0 w 60"/>
                <a:gd name="T3" fmla="*/ 531574371 h 71"/>
                <a:gd name="T4" fmla="*/ 276461409 w 60"/>
                <a:gd name="T5" fmla="*/ 299738376 h 71"/>
                <a:gd name="T6" fmla="*/ 115516249 w 60"/>
                <a:gd name="T7" fmla="*/ 427043847 h 71"/>
                <a:gd name="T8" fmla="*/ 183668997 w 60"/>
                <a:gd name="T9" fmla="*/ 358689692 h 71"/>
                <a:gd name="T10" fmla="*/ 208654506 w 60"/>
                <a:gd name="T11" fmla="*/ 460940567 h 71"/>
                <a:gd name="T12" fmla="*/ 70430442 w 60"/>
                <a:gd name="T13" fmla="*/ 138448005 h 71"/>
                <a:gd name="T14" fmla="*/ 265314508 w 60"/>
                <a:gd name="T15" fmla="*/ 195207852 h 71"/>
                <a:gd name="T16" fmla="*/ 299168583 w 60"/>
                <a:gd name="T17" fmla="*/ 333655186 h 71"/>
                <a:gd name="T18" fmla="*/ 623339338 w 60"/>
                <a:gd name="T19" fmla="*/ 531574371 h 71"/>
                <a:gd name="T20" fmla="*/ 369599025 w 60"/>
                <a:gd name="T21" fmla="*/ 737941460 h 71"/>
                <a:gd name="T22" fmla="*/ 496262176 w 60"/>
                <a:gd name="T23" fmla="*/ 565491852 h 71"/>
                <a:gd name="T24" fmla="*/ 426262439 w 60"/>
                <a:gd name="T25" fmla="*/ 599408529 h 71"/>
                <a:gd name="T26" fmla="*/ 564483091 w 60"/>
                <a:gd name="T27" fmla="*/ 658879862 h 71"/>
                <a:gd name="T28" fmla="*/ 299168583 w 60"/>
                <a:gd name="T29" fmla="*/ 497589465 h 71"/>
                <a:gd name="T30" fmla="*/ 691060735 w 60"/>
                <a:gd name="T31" fmla="*/ 820082027 h 71"/>
                <a:gd name="T32" fmla="*/ 485115269 w 60"/>
                <a:gd name="T33" fmla="*/ 299738376 h 71"/>
                <a:gd name="T34" fmla="*/ 358021414 w 60"/>
                <a:gd name="T35" fmla="*/ 299738376 h 71"/>
                <a:gd name="T36" fmla="*/ 358021414 w 60"/>
                <a:gd name="T37" fmla="*/ 184044557 h 71"/>
                <a:gd name="T38" fmla="*/ 149801670 w 60"/>
                <a:gd name="T39" fmla="*/ 0 h 71"/>
                <a:gd name="T40" fmla="*/ 149801670 w 60"/>
                <a:gd name="T41" fmla="*/ 45596552 h 71"/>
                <a:gd name="T42" fmla="*/ 310315484 w 60"/>
                <a:gd name="T43" fmla="*/ 242999289 h 71"/>
                <a:gd name="T44" fmla="*/ 471260100 w 60"/>
                <a:gd name="T45" fmla="*/ 333655186 h 71"/>
                <a:gd name="T46" fmla="*/ 668767603 w 60"/>
                <a:gd name="T47" fmla="*/ 785733538 h 71"/>
                <a:gd name="T48" fmla="*/ 321893091 w 60"/>
                <a:gd name="T49" fmla="*/ 519895299 h 71"/>
                <a:gd name="T50" fmla="*/ 530544186 w 60"/>
                <a:gd name="T51" fmla="*/ 636037470 h 71"/>
                <a:gd name="T52" fmla="*/ 448535593 w 60"/>
                <a:gd name="T53" fmla="*/ 624443167 h 71"/>
                <a:gd name="T54" fmla="*/ 530544186 w 60"/>
                <a:gd name="T55" fmla="*/ 531574371 h 71"/>
                <a:gd name="T56" fmla="*/ 333019344 w 60"/>
                <a:gd name="T57" fmla="*/ 774570401 h 71"/>
                <a:gd name="T58" fmla="*/ 646060435 w 60"/>
                <a:gd name="T59" fmla="*/ 519895299 h 71"/>
                <a:gd name="T60" fmla="*/ 460113072 w 60"/>
                <a:gd name="T61" fmla="*/ 358689692 h 71"/>
                <a:gd name="T62" fmla="*/ 299168583 w 60"/>
                <a:gd name="T63" fmla="*/ 209082480 h 71"/>
                <a:gd name="T64" fmla="*/ 299168583 w 60"/>
                <a:gd name="T65" fmla="*/ 184044557 h 71"/>
                <a:gd name="T66" fmla="*/ 149801670 w 60"/>
                <a:gd name="T67" fmla="*/ 70545618 h 71"/>
                <a:gd name="T68" fmla="*/ 33854070 w 60"/>
                <a:gd name="T69" fmla="*/ 115693819 h 71"/>
                <a:gd name="T70" fmla="*/ 231379014 w 60"/>
                <a:gd name="T71" fmla="*/ 485978490 h 71"/>
                <a:gd name="T72" fmla="*/ 160944515 w 60"/>
                <a:gd name="T73" fmla="*/ 322492562 h 71"/>
                <a:gd name="T74" fmla="*/ 149801670 w 60"/>
                <a:gd name="T75" fmla="*/ 393038181 h 71"/>
                <a:gd name="T76" fmla="*/ 242505170 w 60"/>
                <a:gd name="T77" fmla="*/ 322492562 h 71"/>
                <a:gd name="T78" fmla="*/ 22724508 w 60"/>
                <a:gd name="T79" fmla="*/ 497589465 h 71"/>
                <a:gd name="T80" fmla="*/ 149801670 w 60"/>
                <a:gd name="T81" fmla="*/ 45596552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" h="71">
                  <a:moveTo>
                    <a:pt x="12" y="1"/>
                  </a:moveTo>
                  <a:cubicBezTo>
                    <a:pt x="11" y="3"/>
                    <a:pt x="4" y="6"/>
                    <a:pt x="1" y="7"/>
                  </a:cubicBezTo>
                  <a:lnTo>
                    <a:pt x="0" y="7"/>
                  </a:lnTo>
                  <a:lnTo>
                    <a:pt x="0" y="46"/>
                  </a:lnTo>
                  <a:lnTo>
                    <a:pt x="24" y="46"/>
                  </a:lnTo>
                  <a:lnTo>
                    <a:pt x="24" y="26"/>
                  </a:lnTo>
                  <a:lnTo>
                    <a:pt x="10" y="26"/>
                  </a:lnTo>
                  <a:lnTo>
                    <a:pt x="10" y="37"/>
                  </a:lnTo>
                  <a:lnTo>
                    <a:pt x="16" y="37"/>
                  </a:lnTo>
                  <a:cubicBezTo>
                    <a:pt x="16" y="37"/>
                    <a:pt x="16" y="32"/>
                    <a:pt x="16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2"/>
                    <a:pt x="18" y="38"/>
                    <a:pt x="18" y="40"/>
                  </a:cubicBezTo>
                  <a:cubicBezTo>
                    <a:pt x="16" y="40"/>
                    <a:pt x="8" y="40"/>
                    <a:pt x="6" y="40"/>
                  </a:cubicBezTo>
                  <a:cubicBezTo>
                    <a:pt x="6" y="38"/>
                    <a:pt x="6" y="14"/>
                    <a:pt x="6" y="12"/>
                  </a:cubicBezTo>
                  <a:cubicBezTo>
                    <a:pt x="9" y="11"/>
                    <a:pt x="12" y="9"/>
                    <a:pt x="14" y="9"/>
                  </a:cubicBezTo>
                  <a:cubicBezTo>
                    <a:pt x="15" y="10"/>
                    <a:pt x="22" y="16"/>
                    <a:pt x="23" y="17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3"/>
                    <a:pt x="24" y="27"/>
                    <a:pt x="26" y="29"/>
                  </a:cubicBezTo>
                  <a:cubicBezTo>
                    <a:pt x="30" y="34"/>
                    <a:pt x="38" y="33"/>
                    <a:pt x="40" y="33"/>
                  </a:cubicBezTo>
                  <a:cubicBezTo>
                    <a:pt x="41" y="34"/>
                    <a:pt x="53" y="45"/>
                    <a:pt x="54" y="46"/>
                  </a:cubicBezTo>
                  <a:cubicBezTo>
                    <a:pt x="54" y="47"/>
                    <a:pt x="54" y="62"/>
                    <a:pt x="54" y="64"/>
                  </a:cubicBezTo>
                  <a:cubicBezTo>
                    <a:pt x="51" y="64"/>
                    <a:pt x="34" y="64"/>
                    <a:pt x="32" y="64"/>
                  </a:cubicBezTo>
                  <a:cubicBezTo>
                    <a:pt x="32" y="62"/>
                    <a:pt x="32" y="51"/>
                    <a:pt x="32" y="49"/>
                  </a:cubicBezTo>
                  <a:cubicBezTo>
                    <a:pt x="34" y="49"/>
                    <a:pt x="41" y="49"/>
                    <a:pt x="43" y="49"/>
                  </a:cubicBezTo>
                  <a:cubicBezTo>
                    <a:pt x="43" y="50"/>
                    <a:pt x="43" y="51"/>
                    <a:pt x="43" y="52"/>
                  </a:cubicBezTo>
                  <a:cubicBezTo>
                    <a:pt x="41" y="52"/>
                    <a:pt x="37" y="52"/>
                    <a:pt x="37" y="52"/>
                  </a:cubicBezTo>
                  <a:lnTo>
                    <a:pt x="37" y="57"/>
                  </a:lnTo>
                  <a:lnTo>
                    <a:pt x="49" y="57"/>
                  </a:lnTo>
                  <a:lnTo>
                    <a:pt x="49" y="43"/>
                  </a:lnTo>
                  <a:lnTo>
                    <a:pt x="26" y="43"/>
                  </a:lnTo>
                  <a:lnTo>
                    <a:pt x="26" y="71"/>
                  </a:lnTo>
                  <a:lnTo>
                    <a:pt x="60" y="71"/>
                  </a:lnTo>
                  <a:lnTo>
                    <a:pt x="60" y="43"/>
                  </a:lnTo>
                  <a:lnTo>
                    <a:pt x="42" y="26"/>
                  </a:lnTo>
                  <a:lnTo>
                    <a:pt x="40" y="27"/>
                  </a:lnTo>
                  <a:cubicBezTo>
                    <a:pt x="38" y="28"/>
                    <a:pt x="35" y="29"/>
                    <a:pt x="31" y="26"/>
                  </a:cubicBezTo>
                  <a:cubicBezTo>
                    <a:pt x="27" y="22"/>
                    <a:pt x="30" y="17"/>
                    <a:pt x="30" y="17"/>
                  </a:cubicBezTo>
                  <a:lnTo>
                    <a:pt x="31" y="16"/>
                  </a:lnTo>
                  <a:lnTo>
                    <a:pt x="30" y="16"/>
                  </a:lnTo>
                  <a:lnTo>
                    <a:pt x="13" y="0"/>
                  </a:lnTo>
                  <a:lnTo>
                    <a:pt x="12" y="1"/>
                  </a:lnTo>
                  <a:close/>
                  <a:moveTo>
                    <a:pt x="13" y="4"/>
                  </a:moveTo>
                  <a:cubicBezTo>
                    <a:pt x="15" y="5"/>
                    <a:pt x="26" y="16"/>
                    <a:pt x="27" y="17"/>
                  </a:cubicBezTo>
                  <a:cubicBezTo>
                    <a:pt x="27" y="18"/>
                    <a:pt x="27" y="19"/>
                    <a:pt x="27" y="21"/>
                  </a:cubicBezTo>
                  <a:cubicBezTo>
                    <a:pt x="27" y="23"/>
                    <a:pt x="27" y="26"/>
                    <a:pt x="30" y="28"/>
                  </a:cubicBezTo>
                  <a:cubicBezTo>
                    <a:pt x="35" y="32"/>
                    <a:pt x="39" y="30"/>
                    <a:pt x="41" y="29"/>
                  </a:cubicBezTo>
                  <a:cubicBezTo>
                    <a:pt x="43" y="30"/>
                    <a:pt x="57" y="44"/>
                    <a:pt x="58" y="44"/>
                  </a:cubicBezTo>
                  <a:cubicBezTo>
                    <a:pt x="58" y="45"/>
                    <a:pt x="58" y="66"/>
                    <a:pt x="58" y="68"/>
                  </a:cubicBezTo>
                  <a:cubicBezTo>
                    <a:pt x="55" y="68"/>
                    <a:pt x="31" y="68"/>
                    <a:pt x="28" y="68"/>
                  </a:cubicBezTo>
                  <a:cubicBezTo>
                    <a:pt x="28" y="66"/>
                    <a:pt x="28" y="48"/>
                    <a:pt x="28" y="45"/>
                  </a:cubicBezTo>
                  <a:cubicBezTo>
                    <a:pt x="30" y="45"/>
                    <a:pt x="44" y="45"/>
                    <a:pt x="46" y="45"/>
                  </a:cubicBezTo>
                  <a:cubicBezTo>
                    <a:pt x="46" y="47"/>
                    <a:pt x="46" y="53"/>
                    <a:pt x="46" y="55"/>
                  </a:cubicBezTo>
                  <a:cubicBezTo>
                    <a:pt x="45" y="55"/>
                    <a:pt x="41" y="55"/>
                    <a:pt x="39" y="55"/>
                  </a:cubicBezTo>
                  <a:cubicBezTo>
                    <a:pt x="39" y="55"/>
                    <a:pt x="39" y="54"/>
                    <a:pt x="39" y="54"/>
                  </a:cubicBezTo>
                  <a:cubicBezTo>
                    <a:pt x="41" y="54"/>
                    <a:pt x="46" y="54"/>
                    <a:pt x="46" y="54"/>
                  </a:cubicBezTo>
                  <a:lnTo>
                    <a:pt x="46" y="46"/>
                  </a:lnTo>
                  <a:lnTo>
                    <a:pt x="29" y="46"/>
                  </a:lnTo>
                  <a:lnTo>
                    <a:pt x="29" y="67"/>
                  </a:lnTo>
                  <a:lnTo>
                    <a:pt x="56" y="67"/>
                  </a:lnTo>
                  <a:lnTo>
                    <a:pt x="56" y="45"/>
                  </a:lnTo>
                  <a:lnTo>
                    <a:pt x="41" y="31"/>
                  </a:lnTo>
                  <a:lnTo>
                    <a:pt x="40" y="31"/>
                  </a:lnTo>
                  <a:cubicBezTo>
                    <a:pt x="40" y="31"/>
                    <a:pt x="32" y="32"/>
                    <a:pt x="28" y="28"/>
                  </a:cubicBezTo>
                  <a:cubicBezTo>
                    <a:pt x="25" y="24"/>
                    <a:pt x="25" y="19"/>
                    <a:pt x="26" y="18"/>
                  </a:cubicBezTo>
                  <a:lnTo>
                    <a:pt x="27" y="17"/>
                  </a:lnTo>
                  <a:lnTo>
                    <a:pt x="26" y="16"/>
                  </a:lnTo>
                  <a:lnTo>
                    <a:pt x="14" y="5"/>
                  </a:lnTo>
                  <a:lnTo>
                    <a:pt x="13" y="6"/>
                  </a:lnTo>
                  <a:cubicBezTo>
                    <a:pt x="12" y="7"/>
                    <a:pt x="7" y="9"/>
                    <a:pt x="4" y="10"/>
                  </a:cubicBezTo>
                  <a:lnTo>
                    <a:pt x="3" y="10"/>
                  </a:lnTo>
                  <a:lnTo>
                    <a:pt x="3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4" y="28"/>
                  </a:lnTo>
                  <a:cubicBezTo>
                    <a:pt x="14" y="28"/>
                    <a:pt x="14" y="33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3" y="30"/>
                    <a:pt x="13" y="28"/>
                  </a:cubicBezTo>
                  <a:cubicBezTo>
                    <a:pt x="14" y="28"/>
                    <a:pt x="19" y="28"/>
                    <a:pt x="21" y="28"/>
                  </a:cubicBezTo>
                  <a:cubicBezTo>
                    <a:pt x="21" y="30"/>
                    <a:pt x="21" y="41"/>
                    <a:pt x="21" y="43"/>
                  </a:cubicBezTo>
                  <a:cubicBezTo>
                    <a:pt x="19" y="43"/>
                    <a:pt x="5" y="43"/>
                    <a:pt x="2" y="43"/>
                  </a:cubicBezTo>
                  <a:cubicBezTo>
                    <a:pt x="2" y="41"/>
                    <a:pt x="2" y="10"/>
                    <a:pt x="2" y="9"/>
                  </a:cubicBezTo>
                  <a:cubicBezTo>
                    <a:pt x="5" y="8"/>
                    <a:pt x="10" y="6"/>
                    <a:pt x="13" y="4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0" name="Rectangle 31"/>
            <p:cNvSpPr>
              <a:spLocks noChangeArrowheads="1"/>
            </p:cNvSpPr>
            <p:nvPr/>
          </p:nvSpPr>
          <p:spPr bwMode="auto">
            <a:xfrm>
              <a:off x="1321" y="732"/>
              <a:ext cx="3113" cy="20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81" name="Rectangle 32"/>
            <p:cNvSpPr>
              <a:spLocks noChangeArrowheads="1"/>
            </p:cNvSpPr>
            <p:nvPr/>
          </p:nvSpPr>
          <p:spPr bwMode="auto">
            <a:xfrm>
              <a:off x="1321" y="763"/>
              <a:ext cx="3113" cy="25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82" name="Freeform 33"/>
            <p:cNvSpPr>
              <a:spLocks noEditPoints="1"/>
            </p:cNvSpPr>
            <p:nvPr/>
          </p:nvSpPr>
          <p:spPr bwMode="auto">
            <a:xfrm>
              <a:off x="4429" y="620"/>
              <a:ext cx="315" cy="285"/>
            </a:xfrm>
            <a:custGeom>
              <a:avLst/>
              <a:gdLst>
                <a:gd name="T0" fmla="*/ 229989070 w 62"/>
                <a:gd name="T1" fmla="*/ 0 h 56"/>
                <a:gd name="T2" fmla="*/ 33727208 w 62"/>
                <a:gd name="T3" fmla="*/ 94087742 h 56"/>
                <a:gd name="T4" fmla="*/ 0 w 62"/>
                <a:gd name="T5" fmla="*/ 199404291 h 56"/>
                <a:gd name="T6" fmla="*/ 33727208 w 62"/>
                <a:gd name="T7" fmla="*/ 441966697 h 56"/>
                <a:gd name="T8" fmla="*/ 182899761 w 62"/>
                <a:gd name="T9" fmla="*/ 570199449 h 56"/>
                <a:gd name="T10" fmla="*/ 401348323 w 62"/>
                <a:gd name="T11" fmla="*/ 652525180 h 56"/>
                <a:gd name="T12" fmla="*/ 505249234 w 62"/>
                <a:gd name="T13" fmla="*/ 570199449 h 56"/>
                <a:gd name="T14" fmla="*/ 263719682 w 62"/>
                <a:gd name="T15" fmla="*/ 313666058 h 56"/>
                <a:gd name="T16" fmla="*/ 342715224 w 62"/>
                <a:gd name="T17" fmla="*/ 467180611 h 56"/>
                <a:gd name="T18" fmla="*/ 435522739 w 62"/>
                <a:gd name="T19" fmla="*/ 384748891 h 56"/>
                <a:gd name="T20" fmla="*/ 331621798 w 62"/>
                <a:gd name="T21" fmla="*/ 490078885 h 56"/>
                <a:gd name="T22" fmla="*/ 263719682 w 62"/>
                <a:gd name="T23" fmla="*/ 570199449 h 56"/>
                <a:gd name="T24" fmla="*/ 114994210 w 62"/>
                <a:gd name="T25" fmla="*/ 501844311 h 56"/>
                <a:gd name="T26" fmla="*/ 171355976 w 62"/>
                <a:gd name="T27" fmla="*/ 396076953 h 56"/>
                <a:gd name="T28" fmla="*/ 126534692 w 62"/>
                <a:gd name="T29" fmla="*/ 327636524 h 56"/>
                <a:gd name="T30" fmla="*/ 171355976 w 62"/>
                <a:gd name="T31" fmla="*/ 245310793 h 56"/>
                <a:gd name="T32" fmla="*/ 126534692 w 62"/>
                <a:gd name="T33" fmla="*/ 174207787 h 56"/>
                <a:gd name="T34" fmla="*/ 308988017 w 62"/>
                <a:gd name="T35" fmla="*/ 71099693 h 56"/>
                <a:gd name="T36" fmla="*/ 629516414 w 62"/>
                <a:gd name="T37" fmla="*/ 199404291 h 56"/>
                <a:gd name="T38" fmla="*/ 469250592 w 62"/>
                <a:gd name="T39" fmla="*/ 174207787 h 56"/>
                <a:gd name="T40" fmla="*/ 538977087 w 62"/>
                <a:gd name="T41" fmla="*/ 105313134 h 56"/>
                <a:gd name="T42" fmla="*/ 401348323 w 62"/>
                <a:gd name="T43" fmla="*/ 267758910 h 56"/>
                <a:gd name="T44" fmla="*/ 710352989 w 62"/>
                <a:gd name="T45" fmla="*/ 0 h 56"/>
                <a:gd name="T46" fmla="*/ 676608487 w 62"/>
                <a:gd name="T47" fmla="*/ 22987372 h 56"/>
                <a:gd name="T48" fmla="*/ 423982232 w 62"/>
                <a:gd name="T49" fmla="*/ 233546013 h 56"/>
                <a:gd name="T50" fmla="*/ 516359828 w 62"/>
                <a:gd name="T51" fmla="*/ 128215474 h 56"/>
                <a:gd name="T52" fmla="*/ 446616008 w 62"/>
                <a:gd name="T53" fmla="*/ 151220282 h 56"/>
                <a:gd name="T54" fmla="*/ 665511779 w 62"/>
                <a:gd name="T55" fmla="*/ 222303242 h 56"/>
                <a:gd name="T56" fmla="*/ 275260037 w 62"/>
                <a:gd name="T57" fmla="*/ 45889743 h 56"/>
                <a:gd name="T58" fmla="*/ 92360434 w 62"/>
                <a:gd name="T59" fmla="*/ 139543410 h 56"/>
                <a:gd name="T60" fmla="*/ 137628769 w 62"/>
                <a:gd name="T61" fmla="*/ 279435757 h 56"/>
                <a:gd name="T62" fmla="*/ 92360434 w 62"/>
                <a:gd name="T63" fmla="*/ 290763820 h 56"/>
                <a:gd name="T64" fmla="*/ 137628769 w 62"/>
                <a:gd name="T65" fmla="*/ 350624029 h 56"/>
                <a:gd name="T66" fmla="*/ 92360434 w 62"/>
                <a:gd name="T67" fmla="*/ 361846652 h 56"/>
                <a:gd name="T68" fmla="*/ 229989070 w 62"/>
                <a:gd name="T69" fmla="*/ 524292428 h 56"/>
                <a:gd name="T70" fmla="*/ 367621116 w 62"/>
                <a:gd name="T71" fmla="*/ 607068993 h 56"/>
                <a:gd name="T72" fmla="*/ 469250592 w 62"/>
                <a:gd name="T73" fmla="*/ 513067062 h 56"/>
                <a:gd name="T74" fmla="*/ 308988017 w 62"/>
                <a:gd name="T75" fmla="*/ 361846652 h 56"/>
                <a:gd name="T76" fmla="*/ 297894616 w 62"/>
                <a:gd name="T77" fmla="*/ 441966697 h 56"/>
                <a:gd name="T78" fmla="*/ 480343861 w 62"/>
                <a:gd name="T79" fmla="*/ 338859254 h 56"/>
                <a:gd name="T80" fmla="*/ 379161623 w 62"/>
                <a:gd name="T81" fmla="*/ 535968628 h 56"/>
                <a:gd name="T82" fmla="*/ 218895771 w 62"/>
                <a:gd name="T83" fmla="*/ 618383458 h 56"/>
                <a:gd name="T84" fmla="*/ 67455060 w 62"/>
                <a:gd name="T85" fmla="*/ 535968628 h 56"/>
                <a:gd name="T86" fmla="*/ 33727208 w 62"/>
                <a:gd name="T87" fmla="*/ 407753154 h 56"/>
                <a:gd name="T88" fmla="*/ 67455060 w 62"/>
                <a:gd name="T89" fmla="*/ 222303242 h 56"/>
                <a:gd name="T90" fmla="*/ 263719682 w 62"/>
                <a:gd name="T91" fmla="*/ 116989304 h 56"/>
                <a:gd name="T92" fmla="*/ 676608487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60" y="0"/>
                  </a:moveTo>
                  <a:lnTo>
                    <a:pt x="20" y="0"/>
                  </a:lnTo>
                  <a:cubicBezTo>
                    <a:pt x="20" y="0"/>
                    <a:pt x="20" y="6"/>
                    <a:pt x="20" y="8"/>
                  </a:cubicBezTo>
                  <a:cubicBezTo>
                    <a:pt x="18" y="8"/>
                    <a:pt x="3" y="8"/>
                    <a:pt x="3" y="8"/>
                  </a:cubicBezTo>
                  <a:cubicBezTo>
                    <a:pt x="3" y="8"/>
                    <a:pt x="3" y="15"/>
                    <a:pt x="3" y="17"/>
                  </a:cubicBezTo>
                  <a:cubicBezTo>
                    <a:pt x="2" y="17"/>
                    <a:pt x="0" y="17"/>
                    <a:pt x="0" y="17"/>
                  </a:cubicBezTo>
                  <a:lnTo>
                    <a:pt x="0" y="38"/>
                  </a:lnTo>
                  <a:cubicBezTo>
                    <a:pt x="0" y="38"/>
                    <a:pt x="3" y="38"/>
                    <a:pt x="3" y="38"/>
                  </a:cubicBezTo>
                  <a:cubicBezTo>
                    <a:pt x="3" y="40"/>
                    <a:pt x="3" y="49"/>
                    <a:pt x="3" y="49"/>
                  </a:cubicBezTo>
                  <a:cubicBezTo>
                    <a:pt x="3" y="49"/>
                    <a:pt x="14" y="49"/>
                    <a:pt x="16" y="49"/>
                  </a:cubicBezTo>
                  <a:cubicBezTo>
                    <a:pt x="16" y="50"/>
                    <a:pt x="16" y="56"/>
                    <a:pt x="16" y="56"/>
                  </a:cubicBezTo>
                  <a:lnTo>
                    <a:pt x="35" y="56"/>
                  </a:lnTo>
                  <a:cubicBezTo>
                    <a:pt x="35" y="56"/>
                    <a:pt x="35" y="50"/>
                    <a:pt x="35" y="49"/>
                  </a:cubicBezTo>
                  <a:cubicBezTo>
                    <a:pt x="37" y="49"/>
                    <a:pt x="44" y="49"/>
                    <a:pt x="44" y="49"/>
                  </a:cubicBezTo>
                  <a:lnTo>
                    <a:pt x="44" y="27"/>
                  </a:lnTo>
                  <a:lnTo>
                    <a:pt x="23" y="27"/>
                  </a:lnTo>
                  <a:lnTo>
                    <a:pt x="23" y="40"/>
                  </a:lnTo>
                  <a:lnTo>
                    <a:pt x="30" y="40"/>
                  </a:lnTo>
                  <a:cubicBezTo>
                    <a:pt x="30" y="40"/>
                    <a:pt x="30" y="35"/>
                    <a:pt x="30" y="33"/>
                  </a:cubicBezTo>
                  <a:cubicBezTo>
                    <a:pt x="32" y="33"/>
                    <a:pt x="36" y="33"/>
                    <a:pt x="38" y="33"/>
                  </a:cubicBezTo>
                  <a:cubicBezTo>
                    <a:pt x="38" y="35"/>
                    <a:pt x="38" y="40"/>
                    <a:pt x="38" y="42"/>
                  </a:cubicBezTo>
                  <a:cubicBezTo>
                    <a:pt x="36" y="42"/>
                    <a:pt x="29" y="42"/>
                    <a:pt x="29" y="42"/>
                  </a:cubicBezTo>
                  <a:cubicBezTo>
                    <a:pt x="29" y="42"/>
                    <a:pt x="29" y="48"/>
                    <a:pt x="29" y="49"/>
                  </a:cubicBezTo>
                  <a:cubicBezTo>
                    <a:pt x="28" y="49"/>
                    <a:pt x="25" y="49"/>
                    <a:pt x="23" y="49"/>
                  </a:cubicBezTo>
                  <a:cubicBezTo>
                    <a:pt x="23" y="48"/>
                    <a:pt x="23" y="43"/>
                    <a:pt x="23" y="43"/>
                  </a:cubicBezTo>
                  <a:cubicBezTo>
                    <a:pt x="23" y="43"/>
                    <a:pt x="13" y="43"/>
                    <a:pt x="10" y="43"/>
                  </a:cubicBezTo>
                  <a:cubicBezTo>
                    <a:pt x="10" y="41"/>
                    <a:pt x="10" y="36"/>
                    <a:pt x="10" y="34"/>
                  </a:cubicBezTo>
                  <a:cubicBezTo>
                    <a:pt x="12" y="34"/>
                    <a:pt x="15" y="34"/>
                    <a:pt x="15" y="34"/>
                  </a:cubicBezTo>
                  <a:lnTo>
                    <a:pt x="15" y="28"/>
                  </a:lnTo>
                  <a:cubicBezTo>
                    <a:pt x="15" y="28"/>
                    <a:pt x="12" y="28"/>
                    <a:pt x="11" y="28"/>
                  </a:cubicBezTo>
                  <a:cubicBezTo>
                    <a:pt x="12" y="28"/>
                    <a:pt x="15" y="28"/>
                    <a:pt x="15" y="28"/>
                  </a:cubicBezTo>
                  <a:lnTo>
                    <a:pt x="15" y="21"/>
                  </a:lnTo>
                  <a:cubicBezTo>
                    <a:pt x="15" y="21"/>
                    <a:pt x="12" y="21"/>
                    <a:pt x="11" y="21"/>
                  </a:cubicBezTo>
                  <a:cubicBezTo>
                    <a:pt x="11" y="20"/>
                    <a:pt x="11" y="16"/>
                    <a:pt x="11" y="15"/>
                  </a:cubicBezTo>
                  <a:cubicBezTo>
                    <a:pt x="13" y="15"/>
                    <a:pt x="27" y="15"/>
                    <a:pt x="27" y="15"/>
                  </a:cubicBezTo>
                  <a:cubicBezTo>
                    <a:pt x="27" y="15"/>
                    <a:pt x="27" y="8"/>
                    <a:pt x="27" y="6"/>
                  </a:cubicBezTo>
                  <a:cubicBezTo>
                    <a:pt x="29" y="6"/>
                    <a:pt x="53" y="6"/>
                    <a:pt x="55" y="6"/>
                  </a:cubicBezTo>
                  <a:cubicBezTo>
                    <a:pt x="55" y="8"/>
                    <a:pt x="55" y="15"/>
                    <a:pt x="55" y="17"/>
                  </a:cubicBezTo>
                  <a:cubicBezTo>
                    <a:pt x="53" y="17"/>
                    <a:pt x="43" y="17"/>
                    <a:pt x="41" y="17"/>
                  </a:cubicBezTo>
                  <a:cubicBezTo>
                    <a:pt x="41" y="16"/>
                    <a:pt x="41" y="16"/>
                    <a:pt x="41" y="15"/>
                  </a:cubicBezTo>
                  <a:cubicBezTo>
                    <a:pt x="43" y="15"/>
                    <a:pt x="47" y="15"/>
                    <a:pt x="47" y="15"/>
                  </a:cubicBezTo>
                  <a:lnTo>
                    <a:pt x="47" y="9"/>
                  </a:lnTo>
                  <a:lnTo>
                    <a:pt x="35" y="9"/>
                  </a:lnTo>
                  <a:lnTo>
                    <a:pt x="35" y="23"/>
                  </a:lnTo>
                  <a:lnTo>
                    <a:pt x="62" y="23"/>
                  </a:lnTo>
                  <a:lnTo>
                    <a:pt x="62" y="0"/>
                  </a:lnTo>
                  <a:lnTo>
                    <a:pt x="60" y="0"/>
                  </a:lnTo>
                  <a:close/>
                  <a:moveTo>
                    <a:pt x="59" y="2"/>
                  </a:moveTo>
                  <a:cubicBezTo>
                    <a:pt x="59" y="4"/>
                    <a:pt x="59" y="18"/>
                    <a:pt x="59" y="20"/>
                  </a:cubicBezTo>
                  <a:cubicBezTo>
                    <a:pt x="57" y="20"/>
                    <a:pt x="39" y="20"/>
                    <a:pt x="37" y="20"/>
                  </a:cubicBezTo>
                  <a:cubicBezTo>
                    <a:pt x="37" y="19"/>
                    <a:pt x="37" y="13"/>
                    <a:pt x="37" y="11"/>
                  </a:cubicBezTo>
                  <a:cubicBezTo>
                    <a:pt x="39" y="11"/>
                    <a:pt x="43" y="11"/>
                    <a:pt x="45" y="11"/>
                  </a:cubicBezTo>
                  <a:cubicBezTo>
                    <a:pt x="45" y="12"/>
                    <a:pt x="45" y="12"/>
                    <a:pt x="45" y="13"/>
                  </a:cubicBezTo>
                  <a:cubicBezTo>
                    <a:pt x="43" y="13"/>
                    <a:pt x="39" y="13"/>
                    <a:pt x="39" y="13"/>
                  </a:cubicBezTo>
                  <a:lnTo>
                    <a:pt x="39" y="19"/>
                  </a:lnTo>
                  <a:lnTo>
                    <a:pt x="58" y="19"/>
                  </a:lnTo>
                  <a:lnTo>
                    <a:pt x="58" y="4"/>
                  </a:lnTo>
                  <a:lnTo>
                    <a:pt x="24" y="4"/>
                  </a:lnTo>
                  <a:cubicBezTo>
                    <a:pt x="24" y="4"/>
                    <a:pt x="24" y="11"/>
                    <a:pt x="24" y="12"/>
                  </a:cubicBezTo>
                  <a:cubicBezTo>
                    <a:pt x="22" y="12"/>
                    <a:pt x="8" y="12"/>
                    <a:pt x="8" y="12"/>
                  </a:cubicBezTo>
                  <a:lnTo>
                    <a:pt x="8" y="24"/>
                  </a:lnTo>
                  <a:cubicBezTo>
                    <a:pt x="8" y="24"/>
                    <a:pt x="11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1" y="25"/>
                    <a:pt x="8" y="25"/>
                    <a:pt x="8" y="25"/>
                  </a:cubicBezTo>
                  <a:lnTo>
                    <a:pt x="8" y="30"/>
                  </a:lnTo>
                  <a:cubicBezTo>
                    <a:pt x="8" y="30"/>
                    <a:pt x="11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8" y="31"/>
                    <a:pt x="8" y="31"/>
                  </a:cubicBezTo>
                  <a:lnTo>
                    <a:pt x="8" y="45"/>
                  </a:lnTo>
                  <a:cubicBezTo>
                    <a:pt x="8" y="45"/>
                    <a:pt x="18" y="45"/>
                    <a:pt x="20" y="45"/>
                  </a:cubicBezTo>
                  <a:cubicBezTo>
                    <a:pt x="20" y="47"/>
                    <a:pt x="20" y="52"/>
                    <a:pt x="20" y="52"/>
                  </a:cubicBezTo>
                  <a:lnTo>
                    <a:pt x="32" y="52"/>
                  </a:lnTo>
                  <a:cubicBezTo>
                    <a:pt x="32" y="52"/>
                    <a:pt x="32" y="46"/>
                    <a:pt x="32" y="44"/>
                  </a:cubicBezTo>
                  <a:cubicBezTo>
                    <a:pt x="34" y="44"/>
                    <a:pt x="41" y="44"/>
                    <a:pt x="41" y="44"/>
                  </a:cubicBezTo>
                  <a:lnTo>
                    <a:pt x="41" y="31"/>
                  </a:lnTo>
                  <a:lnTo>
                    <a:pt x="27" y="31"/>
                  </a:lnTo>
                  <a:cubicBezTo>
                    <a:pt x="27" y="31"/>
                    <a:pt x="27" y="36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36"/>
                    <a:pt x="26" y="31"/>
                    <a:pt x="26" y="29"/>
                  </a:cubicBezTo>
                  <a:cubicBezTo>
                    <a:pt x="28" y="29"/>
                    <a:pt x="39" y="29"/>
                    <a:pt x="42" y="29"/>
                  </a:cubicBezTo>
                  <a:cubicBezTo>
                    <a:pt x="42" y="31"/>
                    <a:pt x="42" y="44"/>
                    <a:pt x="42" y="46"/>
                  </a:cubicBezTo>
                  <a:cubicBezTo>
                    <a:pt x="40" y="46"/>
                    <a:pt x="33" y="46"/>
                    <a:pt x="33" y="46"/>
                  </a:cubicBezTo>
                  <a:cubicBezTo>
                    <a:pt x="33" y="46"/>
                    <a:pt x="33" y="52"/>
                    <a:pt x="33" y="53"/>
                  </a:cubicBezTo>
                  <a:cubicBezTo>
                    <a:pt x="30" y="53"/>
                    <a:pt x="21" y="53"/>
                    <a:pt x="19" y="53"/>
                  </a:cubicBezTo>
                  <a:cubicBezTo>
                    <a:pt x="19" y="52"/>
                    <a:pt x="19" y="46"/>
                    <a:pt x="19" y="46"/>
                  </a:cubicBezTo>
                  <a:cubicBezTo>
                    <a:pt x="19" y="46"/>
                    <a:pt x="8" y="46"/>
                    <a:pt x="6" y="46"/>
                  </a:cubicBezTo>
                  <a:cubicBezTo>
                    <a:pt x="6" y="44"/>
                    <a:pt x="6" y="35"/>
                    <a:pt x="6" y="35"/>
                  </a:cubicBezTo>
                  <a:cubicBezTo>
                    <a:pt x="6" y="35"/>
                    <a:pt x="4" y="35"/>
                    <a:pt x="3" y="35"/>
                  </a:cubicBezTo>
                  <a:cubicBezTo>
                    <a:pt x="3" y="33"/>
                    <a:pt x="3" y="21"/>
                    <a:pt x="3" y="19"/>
                  </a:cubicBezTo>
                  <a:cubicBezTo>
                    <a:pt x="4" y="19"/>
                    <a:pt x="6" y="19"/>
                    <a:pt x="6" y="19"/>
                  </a:cubicBezTo>
                  <a:cubicBezTo>
                    <a:pt x="6" y="19"/>
                    <a:pt x="6" y="12"/>
                    <a:pt x="6" y="10"/>
                  </a:cubicBezTo>
                  <a:cubicBezTo>
                    <a:pt x="8" y="10"/>
                    <a:pt x="23" y="10"/>
                    <a:pt x="23" y="10"/>
                  </a:cubicBezTo>
                  <a:cubicBezTo>
                    <a:pt x="23" y="10"/>
                    <a:pt x="23" y="4"/>
                    <a:pt x="23" y="2"/>
                  </a:cubicBezTo>
                  <a:cubicBezTo>
                    <a:pt x="25" y="2"/>
                    <a:pt x="57" y="2"/>
                    <a:pt x="5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Freeform 34"/>
            <p:cNvSpPr>
              <a:spLocks noEditPoints="1"/>
            </p:cNvSpPr>
            <p:nvPr/>
          </p:nvSpPr>
          <p:spPr bwMode="auto">
            <a:xfrm>
              <a:off x="4657" y="625"/>
              <a:ext cx="391" cy="285"/>
            </a:xfrm>
            <a:custGeom>
              <a:avLst/>
              <a:gdLst>
                <a:gd name="T0" fmla="*/ 307650591 w 77"/>
                <a:gd name="T1" fmla="*/ 0 h 56"/>
                <a:gd name="T2" fmla="*/ 558726371 w 77"/>
                <a:gd name="T3" fmla="*/ 256533518 h 56"/>
                <a:gd name="T4" fmla="*/ 422141830 w 77"/>
                <a:gd name="T5" fmla="*/ 105313134 h 56"/>
                <a:gd name="T6" fmla="*/ 500402359 w 77"/>
                <a:gd name="T7" fmla="*/ 174207787 h 56"/>
                <a:gd name="T8" fmla="*/ 388092504 w 77"/>
                <a:gd name="T9" fmla="*/ 185433179 h 56"/>
                <a:gd name="T10" fmla="*/ 729447929 w 77"/>
                <a:gd name="T11" fmla="*/ 71099693 h 56"/>
                <a:gd name="T12" fmla="*/ 673302056 w 77"/>
                <a:gd name="T13" fmla="*/ 256533518 h 56"/>
                <a:gd name="T14" fmla="*/ 466802550 w 77"/>
                <a:gd name="T15" fmla="*/ 396076953 h 56"/>
                <a:gd name="T16" fmla="*/ 307650591 w 77"/>
                <a:gd name="T17" fmla="*/ 570199449 h 56"/>
                <a:gd name="T18" fmla="*/ 80870205 w 77"/>
                <a:gd name="T19" fmla="*/ 350624029 h 56"/>
                <a:gd name="T20" fmla="*/ 274050783 w 77"/>
                <a:gd name="T21" fmla="*/ 467180611 h 56"/>
                <a:gd name="T22" fmla="*/ 240018762 w 77"/>
                <a:gd name="T23" fmla="*/ 396076953 h 56"/>
                <a:gd name="T24" fmla="*/ 170637112 w 77"/>
                <a:gd name="T25" fmla="*/ 524292428 h 56"/>
                <a:gd name="T26" fmla="*/ 341254319 w 77"/>
                <a:gd name="T27" fmla="*/ 279435757 h 56"/>
                <a:gd name="T28" fmla="*/ 0 w 77"/>
                <a:gd name="T29" fmla="*/ 652525180 h 56"/>
                <a:gd name="T30" fmla="*/ 558726371 w 77"/>
                <a:gd name="T31" fmla="*/ 453642892 h 56"/>
                <a:gd name="T32" fmla="*/ 558726371 w 77"/>
                <a:gd name="T33" fmla="*/ 338859254 h 56"/>
                <a:gd name="T34" fmla="*/ 673302056 w 77"/>
                <a:gd name="T35" fmla="*/ 327636524 h 56"/>
                <a:gd name="T36" fmla="*/ 877522346 w 77"/>
                <a:gd name="T37" fmla="*/ 139543410 h 56"/>
                <a:gd name="T38" fmla="*/ 796995962 w 77"/>
                <a:gd name="T39" fmla="*/ 11226043 h 56"/>
                <a:gd name="T40" fmla="*/ 785510002 w 77"/>
                <a:gd name="T41" fmla="*/ 0 h 56"/>
                <a:gd name="T42" fmla="*/ 774537460 w 77"/>
                <a:gd name="T43" fmla="*/ 22987372 h 56"/>
                <a:gd name="T44" fmla="*/ 673302056 w 77"/>
                <a:gd name="T45" fmla="*/ 290763820 h 56"/>
                <a:gd name="T46" fmla="*/ 500402359 w 77"/>
                <a:gd name="T47" fmla="*/ 384748891 h 56"/>
                <a:gd name="T48" fmla="*/ 329768522 w 77"/>
                <a:gd name="T49" fmla="*/ 618383458 h 56"/>
                <a:gd name="T50" fmla="*/ 33603728 w 77"/>
                <a:gd name="T51" fmla="*/ 302423159 h 56"/>
                <a:gd name="T52" fmla="*/ 318711529 w 77"/>
                <a:gd name="T53" fmla="*/ 501844311 h 56"/>
                <a:gd name="T54" fmla="*/ 193180578 w 77"/>
                <a:gd name="T55" fmla="*/ 418979167 h 56"/>
                <a:gd name="T56" fmla="*/ 204237565 w 77"/>
                <a:gd name="T57" fmla="*/ 490078885 h 56"/>
                <a:gd name="T58" fmla="*/ 307650591 w 77"/>
                <a:gd name="T59" fmla="*/ 313666058 h 56"/>
                <a:gd name="T60" fmla="*/ 45089556 w 77"/>
                <a:gd name="T61" fmla="*/ 607068993 h 56"/>
                <a:gd name="T62" fmla="*/ 500402359 w 77"/>
                <a:gd name="T63" fmla="*/ 441966697 h 56"/>
                <a:gd name="T64" fmla="*/ 536696807 w 77"/>
                <a:gd name="T65" fmla="*/ 302423159 h 56"/>
                <a:gd name="T66" fmla="*/ 673302056 w 77"/>
                <a:gd name="T67" fmla="*/ 290763820 h 56"/>
                <a:gd name="T68" fmla="*/ 810318810 w 77"/>
                <a:gd name="T69" fmla="*/ 151220282 h 56"/>
                <a:gd name="T70" fmla="*/ 762967212 w 77"/>
                <a:gd name="T71" fmla="*/ 45889743 h 56"/>
                <a:gd name="T72" fmla="*/ 352311312 w 77"/>
                <a:gd name="T73" fmla="*/ 34230302 h 56"/>
                <a:gd name="T74" fmla="*/ 525211009 w 77"/>
                <a:gd name="T75" fmla="*/ 222303242 h 56"/>
                <a:gd name="T76" fmla="*/ 341254319 w 77"/>
                <a:gd name="T77" fmla="*/ 222303242 h 56"/>
                <a:gd name="T78" fmla="*/ 774537460 w 77"/>
                <a:gd name="T79" fmla="*/ 22987372 h 56"/>
                <a:gd name="T80" fmla="*/ 525211009 w 77"/>
                <a:gd name="T81" fmla="*/ 151220282 h 56"/>
                <a:gd name="T82" fmla="*/ 455741638 w 77"/>
                <a:gd name="T83" fmla="*/ 139543410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7" h="56">
                  <a:moveTo>
                    <a:pt x="29" y="0"/>
                  </a:moveTo>
                  <a:lnTo>
                    <a:pt x="27" y="0"/>
                  </a:lnTo>
                  <a:lnTo>
                    <a:pt x="27" y="22"/>
                  </a:lnTo>
                  <a:lnTo>
                    <a:pt x="49" y="22"/>
                  </a:lnTo>
                  <a:lnTo>
                    <a:pt x="49" y="9"/>
                  </a:lnTo>
                  <a:lnTo>
                    <a:pt x="37" y="9"/>
                  </a:lnTo>
                  <a:lnTo>
                    <a:pt x="37" y="15"/>
                  </a:lnTo>
                  <a:cubicBezTo>
                    <a:pt x="37" y="15"/>
                    <a:pt x="42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36" y="16"/>
                    <a:pt x="34" y="16"/>
                  </a:cubicBezTo>
                  <a:cubicBezTo>
                    <a:pt x="34" y="15"/>
                    <a:pt x="34" y="8"/>
                    <a:pt x="34" y="6"/>
                  </a:cubicBezTo>
                  <a:cubicBezTo>
                    <a:pt x="36" y="6"/>
                    <a:pt x="62" y="6"/>
                    <a:pt x="64" y="6"/>
                  </a:cubicBezTo>
                  <a:cubicBezTo>
                    <a:pt x="65" y="8"/>
                    <a:pt x="67" y="11"/>
                    <a:pt x="68" y="13"/>
                  </a:cubicBezTo>
                  <a:cubicBezTo>
                    <a:pt x="67" y="14"/>
                    <a:pt x="60" y="21"/>
                    <a:pt x="59" y="22"/>
                  </a:cubicBezTo>
                  <a:cubicBezTo>
                    <a:pt x="56" y="21"/>
                    <a:pt x="50" y="21"/>
                    <a:pt x="45" y="24"/>
                  </a:cubicBezTo>
                  <a:cubicBezTo>
                    <a:pt x="42" y="27"/>
                    <a:pt x="41" y="31"/>
                    <a:pt x="41" y="34"/>
                  </a:cubicBezTo>
                  <a:cubicBezTo>
                    <a:pt x="41" y="36"/>
                    <a:pt x="41" y="36"/>
                    <a:pt x="41" y="37"/>
                  </a:cubicBezTo>
                  <a:cubicBezTo>
                    <a:pt x="40" y="38"/>
                    <a:pt x="28" y="49"/>
                    <a:pt x="27" y="49"/>
                  </a:cubicBezTo>
                  <a:cubicBezTo>
                    <a:pt x="26" y="49"/>
                    <a:pt x="9" y="49"/>
                    <a:pt x="7" y="49"/>
                  </a:cubicBezTo>
                  <a:cubicBezTo>
                    <a:pt x="7" y="47"/>
                    <a:pt x="7" y="32"/>
                    <a:pt x="7" y="30"/>
                  </a:cubicBezTo>
                  <a:cubicBezTo>
                    <a:pt x="9" y="30"/>
                    <a:pt x="22" y="30"/>
                    <a:pt x="24" y="30"/>
                  </a:cubicBezTo>
                  <a:cubicBezTo>
                    <a:pt x="24" y="31"/>
                    <a:pt x="24" y="38"/>
                    <a:pt x="24" y="40"/>
                  </a:cubicBezTo>
                  <a:cubicBezTo>
                    <a:pt x="23" y="40"/>
                    <a:pt x="22" y="40"/>
                    <a:pt x="21" y="40"/>
                  </a:cubicBezTo>
                  <a:cubicBezTo>
                    <a:pt x="21" y="38"/>
                    <a:pt x="21" y="34"/>
                    <a:pt x="21" y="34"/>
                  </a:cubicBezTo>
                  <a:lnTo>
                    <a:pt x="15" y="34"/>
                  </a:lnTo>
                  <a:lnTo>
                    <a:pt x="15" y="45"/>
                  </a:lnTo>
                  <a:lnTo>
                    <a:pt x="30" y="45"/>
                  </a:lnTo>
                  <a:lnTo>
                    <a:pt x="30" y="24"/>
                  </a:lnTo>
                  <a:lnTo>
                    <a:pt x="0" y="24"/>
                  </a:lnTo>
                  <a:lnTo>
                    <a:pt x="0" y="56"/>
                  </a:lnTo>
                  <a:lnTo>
                    <a:pt x="30" y="56"/>
                  </a:lnTo>
                  <a:lnTo>
                    <a:pt x="49" y="39"/>
                  </a:lnTo>
                  <a:lnTo>
                    <a:pt x="48" y="37"/>
                  </a:lnTo>
                  <a:cubicBezTo>
                    <a:pt x="47" y="35"/>
                    <a:pt x="45" y="32"/>
                    <a:pt x="49" y="29"/>
                  </a:cubicBezTo>
                  <a:cubicBezTo>
                    <a:pt x="53" y="25"/>
                    <a:pt x="58" y="28"/>
                    <a:pt x="59" y="28"/>
                  </a:cubicBezTo>
                  <a:lnTo>
                    <a:pt x="60" y="28"/>
                  </a:lnTo>
                  <a:lnTo>
                    <a:pt x="77" y="12"/>
                  </a:lnTo>
                  <a:lnTo>
                    <a:pt x="76" y="11"/>
                  </a:lnTo>
                  <a:cubicBezTo>
                    <a:pt x="74" y="10"/>
                    <a:pt x="71" y="4"/>
                    <a:pt x="70" y="1"/>
                  </a:cubicBezTo>
                  <a:lnTo>
                    <a:pt x="70" y="0"/>
                  </a:lnTo>
                  <a:lnTo>
                    <a:pt x="69" y="0"/>
                  </a:lnTo>
                  <a:lnTo>
                    <a:pt x="29" y="0"/>
                  </a:lnTo>
                  <a:close/>
                  <a:moveTo>
                    <a:pt x="68" y="2"/>
                  </a:moveTo>
                  <a:cubicBezTo>
                    <a:pt x="68" y="5"/>
                    <a:pt x="71" y="10"/>
                    <a:pt x="73" y="12"/>
                  </a:cubicBezTo>
                  <a:cubicBezTo>
                    <a:pt x="72" y="14"/>
                    <a:pt x="60" y="24"/>
                    <a:pt x="59" y="25"/>
                  </a:cubicBezTo>
                  <a:cubicBezTo>
                    <a:pt x="56" y="24"/>
                    <a:pt x="51" y="24"/>
                    <a:pt x="47" y="27"/>
                  </a:cubicBezTo>
                  <a:cubicBezTo>
                    <a:pt x="45" y="29"/>
                    <a:pt x="44" y="32"/>
                    <a:pt x="44" y="33"/>
                  </a:cubicBezTo>
                  <a:cubicBezTo>
                    <a:pt x="44" y="35"/>
                    <a:pt x="45" y="37"/>
                    <a:pt x="46" y="38"/>
                  </a:cubicBezTo>
                  <a:cubicBezTo>
                    <a:pt x="44" y="39"/>
                    <a:pt x="29" y="53"/>
                    <a:pt x="29" y="53"/>
                  </a:cubicBezTo>
                  <a:cubicBezTo>
                    <a:pt x="28" y="53"/>
                    <a:pt x="5" y="53"/>
                    <a:pt x="3" y="53"/>
                  </a:cubicBezTo>
                  <a:cubicBezTo>
                    <a:pt x="3" y="51"/>
                    <a:pt x="3" y="28"/>
                    <a:pt x="3" y="26"/>
                  </a:cubicBezTo>
                  <a:cubicBezTo>
                    <a:pt x="5" y="26"/>
                    <a:pt x="25" y="26"/>
                    <a:pt x="28" y="26"/>
                  </a:cubicBezTo>
                  <a:cubicBezTo>
                    <a:pt x="28" y="28"/>
                    <a:pt x="28" y="41"/>
                    <a:pt x="28" y="43"/>
                  </a:cubicBezTo>
                  <a:cubicBezTo>
                    <a:pt x="26" y="43"/>
                    <a:pt x="19" y="43"/>
                    <a:pt x="17" y="43"/>
                  </a:cubicBezTo>
                  <a:cubicBezTo>
                    <a:pt x="17" y="41"/>
                    <a:pt x="17" y="38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8"/>
                    <a:pt x="18" y="42"/>
                    <a:pt x="18" y="42"/>
                  </a:cubicBezTo>
                  <a:lnTo>
                    <a:pt x="27" y="42"/>
                  </a:lnTo>
                  <a:lnTo>
                    <a:pt x="27" y="27"/>
                  </a:lnTo>
                  <a:lnTo>
                    <a:pt x="4" y="27"/>
                  </a:lnTo>
                  <a:lnTo>
                    <a:pt x="4" y="52"/>
                  </a:lnTo>
                  <a:lnTo>
                    <a:pt x="28" y="52"/>
                  </a:lnTo>
                  <a:lnTo>
                    <a:pt x="44" y="38"/>
                  </a:lnTo>
                  <a:lnTo>
                    <a:pt x="44" y="37"/>
                  </a:lnTo>
                  <a:cubicBezTo>
                    <a:pt x="44" y="37"/>
                    <a:pt x="42" y="30"/>
                    <a:pt x="47" y="26"/>
                  </a:cubicBezTo>
                  <a:cubicBezTo>
                    <a:pt x="51" y="23"/>
                    <a:pt x="57" y="23"/>
                    <a:pt x="58" y="24"/>
                  </a:cubicBezTo>
                  <a:lnTo>
                    <a:pt x="59" y="25"/>
                  </a:lnTo>
                  <a:lnTo>
                    <a:pt x="60" y="24"/>
                  </a:lnTo>
                  <a:lnTo>
                    <a:pt x="71" y="13"/>
                  </a:lnTo>
                  <a:lnTo>
                    <a:pt x="71" y="12"/>
                  </a:lnTo>
                  <a:cubicBezTo>
                    <a:pt x="70" y="11"/>
                    <a:pt x="67" y="7"/>
                    <a:pt x="67" y="4"/>
                  </a:cubicBezTo>
                  <a:lnTo>
                    <a:pt x="67" y="3"/>
                  </a:lnTo>
                  <a:lnTo>
                    <a:pt x="31" y="3"/>
                  </a:lnTo>
                  <a:lnTo>
                    <a:pt x="31" y="19"/>
                  </a:lnTo>
                  <a:lnTo>
                    <a:pt x="46" y="19"/>
                  </a:lnTo>
                  <a:cubicBezTo>
                    <a:pt x="46" y="19"/>
                    <a:pt x="46" y="19"/>
                    <a:pt x="46" y="19"/>
                  </a:cubicBezTo>
                  <a:cubicBezTo>
                    <a:pt x="44" y="19"/>
                    <a:pt x="32" y="19"/>
                    <a:pt x="30" y="19"/>
                  </a:cubicBezTo>
                  <a:cubicBezTo>
                    <a:pt x="30" y="17"/>
                    <a:pt x="30" y="4"/>
                    <a:pt x="30" y="2"/>
                  </a:cubicBezTo>
                  <a:cubicBezTo>
                    <a:pt x="32" y="2"/>
                    <a:pt x="66" y="2"/>
                    <a:pt x="68" y="2"/>
                  </a:cubicBezTo>
                  <a:close/>
                  <a:moveTo>
                    <a:pt x="46" y="12"/>
                  </a:moveTo>
                  <a:cubicBezTo>
                    <a:pt x="46" y="12"/>
                    <a:pt x="46" y="12"/>
                    <a:pt x="46" y="13"/>
                  </a:cubicBezTo>
                  <a:cubicBezTo>
                    <a:pt x="46" y="13"/>
                    <a:pt x="42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2"/>
                    <a:pt x="45" y="12"/>
                    <a:pt x="46" y="1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Freeform 35"/>
            <p:cNvSpPr>
              <a:spLocks noEditPoints="1"/>
            </p:cNvSpPr>
            <p:nvPr/>
          </p:nvSpPr>
          <p:spPr bwMode="auto">
            <a:xfrm>
              <a:off x="4820" y="976"/>
              <a:ext cx="310" cy="284"/>
            </a:xfrm>
            <a:custGeom>
              <a:avLst/>
              <a:gdLst>
                <a:gd name="T0" fmla="*/ 413724267 w 61"/>
                <a:gd name="T1" fmla="*/ 0 h 56"/>
                <a:gd name="T2" fmla="*/ 597045206 w 61"/>
                <a:gd name="T3" fmla="*/ 270830631 h 56"/>
                <a:gd name="T4" fmla="*/ 517822079 w 61"/>
                <a:gd name="T5" fmla="*/ 146582817 h 56"/>
                <a:gd name="T6" fmla="*/ 495151337 w 61"/>
                <a:gd name="T7" fmla="*/ 202149810 h 56"/>
                <a:gd name="T8" fmla="*/ 619285059 w 61"/>
                <a:gd name="T9" fmla="*/ 66519804 h 56"/>
                <a:gd name="T10" fmla="*/ 517822079 w 61"/>
                <a:gd name="T11" fmla="*/ 348306607 h 56"/>
                <a:gd name="T12" fmla="*/ 436411693 w 61"/>
                <a:gd name="T13" fmla="*/ 517161693 h 56"/>
                <a:gd name="T14" fmla="*/ 275845481 w 61"/>
                <a:gd name="T15" fmla="*/ 472554294 h 56"/>
                <a:gd name="T16" fmla="*/ 160633513 w 61"/>
                <a:gd name="T17" fmla="*/ 517161693 h 56"/>
                <a:gd name="T18" fmla="*/ 81410259 w 61"/>
                <a:gd name="T19" fmla="*/ 395161652 h 56"/>
                <a:gd name="T20" fmla="*/ 171761847 w 61"/>
                <a:gd name="T21" fmla="*/ 326394232 h 56"/>
                <a:gd name="T22" fmla="*/ 286970405 w 61"/>
                <a:gd name="T23" fmla="*/ 237622633 h 56"/>
                <a:gd name="T24" fmla="*/ 194432615 w 61"/>
                <a:gd name="T25" fmla="*/ 326394232 h 56"/>
                <a:gd name="T26" fmla="*/ 368384074 w 61"/>
                <a:gd name="T27" fmla="*/ 395161652 h 56"/>
                <a:gd name="T28" fmla="*/ 92538593 w 61"/>
                <a:gd name="T29" fmla="*/ 168515822 h 56"/>
                <a:gd name="T30" fmla="*/ 0 w 61"/>
                <a:gd name="T31" fmla="*/ 270830631 h 56"/>
                <a:gd name="T32" fmla="*/ 92538593 w 61"/>
                <a:gd name="T33" fmla="*/ 461597453 h 56"/>
                <a:gd name="T34" fmla="*/ 230417374 w 61"/>
                <a:gd name="T35" fmla="*/ 596801470 h 56"/>
                <a:gd name="T36" fmla="*/ 495151337 w 61"/>
                <a:gd name="T37" fmla="*/ 630113914 h 56"/>
                <a:gd name="T38" fmla="*/ 597045206 w 61"/>
                <a:gd name="T39" fmla="*/ 596801470 h 56"/>
                <a:gd name="T40" fmla="*/ 700695470 w 61"/>
                <a:gd name="T41" fmla="*/ 416990698 h 56"/>
                <a:gd name="T42" fmla="*/ 689583794 w 61"/>
                <a:gd name="T43" fmla="*/ 0 h 56"/>
                <a:gd name="T44" fmla="*/ 678455592 w 61"/>
                <a:gd name="T45" fmla="*/ 395161652 h 56"/>
                <a:gd name="T46" fmla="*/ 574375110 w 61"/>
                <a:gd name="T47" fmla="*/ 574972423 h 56"/>
                <a:gd name="T48" fmla="*/ 459166420 w 61"/>
                <a:gd name="T49" fmla="*/ 596801470 h 56"/>
                <a:gd name="T50" fmla="*/ 253175384 w 61"/>
                <a:gd name="T51" fmla="*/ 563590231 h 56"/>
                <a:gd name="T52" fmla="*/ 115208690 w 61"/>
                <a:gd name="T53" fmla="*/ 428389480 h 56"/>
                <a:gd name="T54" fmla="*/ 33798299 w 61"/>
                <a:gd name="T55" fmla="*/ 292743036 h 56"/>
                <a:gd name="T56" fmla="*/ 115208690 w 61"/>
                <a:gd name="T57" fmla="*/ 202149810 h 56"/>
                <a:gd name="T58" fmla="*/ 332311244 w 61"/>
                <a:gd name="T59" fmla="*/ 359706032 h 56"/>
                <a:gd name="T60" fmla="*/ 230417374 w 61"/>
                <a:gd name="T61" fmla="*/ 348306607 h 56"/>
                <a:gd name="T62" fmla="*/ 309641147 w 61"/>
                <a:gd name="T63" fmla="*/ 213106657 h 56"/>
                <a:gd name="T64" fmla="*/ 149006963 w 61"/>
                <a:gd name="T65" fmla="*/ 304142436 h 56"/>
                <a:gd name="T66" fmla="*/ 45340193 w 61"/>
                <a:gd name="T67" fmla="*/ 416990698 h 56"/>
                <a:gd name="T68" fmla="*/ 137878786 w 61"/>
                <a:gd name="T69" fmla="*/ 552633901 h 56"/>
                <a:gd name="T70" fmla="*/ 309641147 w 61"/>
                <a:gd name="T71" fmla="*/ 505866125 h 56"/>
                <a:gd name="T72" fmla="*/ 321199721 w 61"/>
                <a:gd name="T73" fmla="*/ 552633901 h 56"/>
                <a:gd name="T74" fmla="*/ 379943293 w 61"/>
                <a:gd name="T75" fmla="*/ 505866125 h 56"/>
                <a:gd name="T76" fmla="*/ 402613389 w 61"/>
                <a:gd name="T77" fmla="*/ 552633901 h 56"/>
                <a:gd name="T78" fmla="*/ 551705013 w 61"/>
                <a:gd name="T79" fmla="*/ 381535079 h 56"/>
                <a:gd name="T80" fmla="*/ 655785521 w 61"/>
                <a:gd name="T81" fmla="*/ 33228472 h 56"/>
                <a:gd name="T82" fmla="*/ 459166420 w 61"/>
                <a:gd name="T83" fmla="*/ 237622633 h 56"/>
                <a:gd name="T84" fmla="*/ 540576831 w 61"/>
                <a:gd name="T85" fmla="*/ 168515822 h 56"/>
                <a:gd name="T86" fmla="*/ 562816689 w 61"/>
                <a:gd name="T87" fmla="*/ 248578835 h 56"/>
                <a:gd name="T88" fmla="*/ 447519933 w 61"/>
                <a:gd name="T89" fmla="*/ 22355603 h 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1" h="56">
                  <a:moveTo>
                    <a:pt x="60" y="0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52" y="24"/>
                  </a:lnTo>
                  <a:lnTo>
                    <a:pt x="52" y="13"/>
                  </a:lnTo>
                  <a:lnTo>
                    <a:pt x="45" y="13"/>
                  </a:lnTo>
                  <a:cubicBezTo>
                    <a:pt x="45" y="13"/>
                    <a:pt x="45" y="17"/>
                    <a:pt x="45" y="18"/>
                  </a:cubicBezTo>
                  <a:cubicBezTo>
                    <a:pt x="44" y="18"/>
                    <a:pt x="43" y="18"/>
                    <a:pt x="43" y="18"/>
                  </a:cubicBezTo>
                  <a:cubicBezTo>
                    <a:pt x="43" y="16"/>
                    <a:pt x="43" y="8"/>
                    <a:pt x="43" y="6"/>
                  </a:cubicBezTo>
                  <a:cubicBezTo>
                    <a:pt x="44" y="6"/>
                    <a:pt x="52" y="6"/>
                    <a:pt x="54" y="6"/>
                  </a:cubicBezTo>
                  <a:cubicBezTo>
                    <a:pt x="54" y="8"/>
                    <a:pt x="54" y="29"/>
                    <a:pt x="54" y="31"/>
                  </a:cubicBezTo>
                  <a:cubicBezTo>
                    <a:pt x="52" y="31"/>
                    <a:pt x="45" y="31"/>
                    <a:pt x="45" y="31"/>
                  </a:cubicBezTo>
                  <a:cubicBezTo>
                    <a:pt x="45" y="31"/>
                    <a:pt x="45" y="44"/>
                    <a:pt x="45" y="46"/>
                  </a:cubicBezTo>
                  <a:cubicBezTo>
                    <a:pt x="43" y="46"/>
                    <a:pt x="40" y="46"/>
                    <a:pt x="38" y="46"/>
                  </a:cubicBezTo>
                  <a:cubicBezTo>
                    <a:pt x="38" y="45"/>
                    <a:pt x="38" y="42"/>
                    <a:pt x="38" y="42"/>
                  </a:cubicBezTo>
                  <a:lnTo>
                    <a:pt x="24" y="42"/>
                  </a:lnTo>
                  <a:cubicBezTo>
                    <a:pt x="24" y="42"/>
                    <a:pt x="24" y="45"/>
                    <a:pt x="24" y="46"/>
                  </a:cubicBezTo>
                  <a:cubicBezTo>
                    <a:pt x="22" y="46"/>
                    <a:pt x="16" y="46"/>
                    <a:pt x="14" y="46"/>
                  </a:cubicBezTo>
                  <a:cubicBezTo>
                    <a:pt x="14" y="44"/>
                    <a:pt x="14" y="35"/>
                    <a:pt x="14" y="35"/>
                  </a:cubicBezTo>
                  <a:cubicBezTo>
                    <a:pt x="14" y="35"/>
                    <a:pt x="9" y="35"/>
                    <a:pt x="7" y="35"/>
                  </a:cubicBezTo>
                  <a:cubicBezTo>
                    <a:pt x="7" y="33"/>
                    <a:pt x="7" y="31"/>
                    <a:pt x="7" y="29"/>
                  </a:cubicBezTo>
                  <a:cubicBezTo>
                    <a:pt x="9" y="29"/>
                    <a:pt x="15" y="29"/>
                    <a:pt x="15" y="29"/>
                  </a:cubicBezTo>
                  <a:cubicBezTo>
                    <a:pt x="15" y="29"/>
                    <a:pt x="15" y="23"/>
                    <a:pt x="15" y="21"/>
                  </a:cubicBezTo>
                  <a:cubicBezTo>
                    <a:pt x="17" y="21"/>
                    <a:pt x="23" y="21"/>
                    <a:pt x="25" y="21"/>
                  </a:cubicBezTo>
                  <a:cubicBezTo>
                    <a:pt x="25" y="23"/>
                    <a:pt x="25" y="27"/>
                    <a:pt x="25" y="29"/>
                  </a:cubicBezTo>
                  <a:cubicBezTo>
                    <a:pt x="23" y="29"/>
                    <a:pt x="17" y="29"/>
                    <a:pt x="17" y="29"/>
                  </a:cubicBezTo>
                  <a:lnTo>
                    <a:pt x="17" y="35"/>
                  </a:lnTo>
                  <a:lnTo>
                    <a:pt x="32" y="35"/>
                  </a:lnTo>
                  <a:lnTo>
                    <a:pt x="32" y="15"/>
                  </a:lnTo>
                  <a:lnTo>
                    <a:pt x="8" y="15"/>
                  </a:lnTo>
                  <a:cubicBezTo>
                    <a:pt x="8" y="15"/>
                    <a:pt x="8" y="22"/>
                    <a:pt x="8" y="24"/>
                  </a:cubicBezTo>
                  <a:cubicBezTo>
                    <a:pt x="6" y="24"/>
                    <a:pt x="0" y="24"/>
                    <a:pt x="0" y="24"/>
                  </a:cubicBezTo>
                  <a:lnTo>
                    <a:pt x="0" y="41"/>
                  </a:lnTo>
                  <a:cubicBezTo>
                    <a:pt x="0" y="41"/>
                    <a:pt x="6" y="41"/>
                    <a:pt x="8" y="41"/>
                  </a:cubicBezTo>
                  <a:cubicBezTo>
                    <a:pt x="8" y="43"/>
                    <a:pt x="8" y="53"/>
                    <a:pt x="8" y="53"/>
                  </a:cubicBezTo>
                  <a:cubicBezTo>
                    <a:pt x="8" y="53"/>
                    <a:pt x="18" y="53"/>
                    <a:pt x="20" y="53"/>
                  </a:cubicBezTo>
                  <a:cubicBezTo>
                    <a:pt x="20" y="54"/>
                    <a:pt x="20" y="56"/>
                    <a:pt x="20" y="56"/>
                  </a:cubicBezTo>
                  <a:lnTo>
                    <a:pt x="43" y="56"/>
                  </a:lnTo>
                  <a:cubicBezTo>
                    <a:pt x="43" y="56"/>
                    <a:pt x="43" y="54"/>
                    <a:pt x="43" y="53"/>
                  </a:cubicBezTo>
                  <a:cubicBezTo>
                    <a:pt x="45" y="53"/>
                    <a:pt x="52" y="53"/>
                    <a:pt x="52" y="53"/>
                  </a:cubicBezTo>
                  <a:cubicBezTo>
                    <a:pt x="52" y="53"/>
                    <a:pt x="52" y="39"/>
                    <a:pt x="52" y="37"/>
                  </a:cubicBezTo>
                  <a:cubicBezTo>
                    <a:pt x="54" y="37"/>
                    <a:pt x="61" y="37"/>
                    <a:pt x="61" y="37"/>
                  </a:cubicBezTo>
                  <a:lnTo>
                    <a:pt x="61" y="0"/>
                  </a:lnTo>
                  <a:lnTo>
                    <a:pt x="60" y="0"/>
                  </a:lnTo>
                  <a:close/>
                  <a:moveTo>
                    <a:pt x="59" y="2"/>
                  </a:moveTo>
                  <a:cubicBezTo>
                    <a:pt x="59" y="4"/>
                    <a:pt x="59" y="33"/>
                    <a:pt x="59" y="35"/>
                  </a:cubicBezTo>
                  <a:cubicBezTo>
                    <a:pt x="57" y="35"/>
                    <a:pt x="50" y="35"/>
                    <a:pt x="50" y="35"/>
                  </a:cubicBezTo>
                  <a:cubicBezTo>
                    <a:pt x="50" y="35"/>
                    <a:pt x="50" y="48"/>
                    <a:pt x="50" y="51"/>
                  </a:cubicBezTo>
                  <a:cubicBezTo>
                    <a:pt x="48" y="51"/>
                    <a:pt x="40" y="51"/>
                    <a:pt x="40" y="51"/>
                  </a:cubicBezTo>
                  <a:cubicBezTo>
                    <a:pt x="40" y="51"/>
                    <a:pt x="40" y="52"/>
                    <a:pt x="40" y="53"/>
                  </a:cubicBezTo>
                  <a:cubicBezTo>
                    <a:pt x="38" y="53"/>
                    <a:pt x="25" y="53"/>
                    <a:pt x="22" y="53"/>
                  </a:cubicBezTo>
                  <a:cubicBezTo>
                    <a:pt x="22" y="52"/>
                    <a:pt x="22" y="50"/>
                    <a:pt x="22" y="50"/>
                  </a:cubicBezTo>
                  <a:cubicBezTo>
                    <a:pt x="22" y="50"/>
                    <a:pt x="12" y="50"/>
                    <a:pt x="10" y="50"/>
                  </a:cubicBezTo>
                  <a:cubicBezTo>
                    <a:pt x="10" y="48"/>
                    <a:pt x="10" y="38"/>
                    <a:pt x="10" y="38"/>
                  </a:cubicBezTo>
                  <a:cubicBezTo>
                    <a:pt x="10" y="38"/>
                    <a:pt x="4" y="38"/>
                    <a:pt x="3" y="38"/>
                  </a:cubicBezTo>
                  <a:cubicBezTo>
                    <a:pt x="3" y="37"/>
                    <a:pt x="3" y="28"/>
                    <a:pt x="3" y="26"/>
                  </a:cubicBezTo>
                  <a:cubicBezTo>
                    <a:pt x="4" y="26"/>
                    <a:pt x="10" y="26"/>
                    <a:pt x="10" y="26"/>
                  </a:cubicBezTo>
                  <a:cubicBezTo>
                    <a:pt x="10" y="26"/>
                    <a:pt x="10" y="20"/>
                    <a:pt x="10" y="18"/>
                  </a:cubicBezTo>
                  <a:cubicBezTo>
                    <a:pt x="13" y="18"/>
                    <a:pt x="27" y="18"/>
                    <a:pt x="29" y="18"/>
                  </a:cubicBezTo>
                  <a:cubicBezTo>
                    <a:pt x="29" y="20"/>
                    <a:pt x="29" y="30"/>
                    <a:pt x="29" y="32"/>
                  </a:cubicBezTo>
                  <a:cubicBezTo>
                    <a:pt x="27" y="32"/>
                    <a:pt x="22" y="32"/>
                    <a:pt x="20" y="32"/>
                  </a:cubicBezTo>
                  <a:cubicBezTo>
                    <a:pt x="20" y="32"/>
                    <a:pt x="20" y="32"/>
                    <a:pt x="20" y="31"/>
                  </a:cubicBezTo>
                  <a:cubicBezTo>
                    <a:pt x="22" y="31"/>
                    <a:pt x="27" y="31"/>
                    <a:pt x="27" y="31"/>
                  </a:cubicBezTo>
                  <a:lnTo>
                    <a:pt x="27" y="19"/>
                  </a:lnTo>
                  <a:lnTo>
                    <a:pt x="13" y="19"/>
                  </a:lnTo>
                  <a:cubicBezTo>
                    <a:pt x="13" y="19"/>
                    <a:pt x="13" y="25"/>
                    <a:pt x="13" y="27"/>
                  </a:cubicBezTo>
                  <a:cubicBezTo>
                    <a:pt x="11" y="27"/>
                    <a:pt x="4" y="27"/>
                    <a:pt x="4" y="27"/>
                  </a:cubicBezTo>
                  <a:lnTo>
                    <a:pt x="4" y="37"/>
                  </a:lnTo>
                  <a:cubicBezTo>
                    <a:pt x="4" y="37"/>
                    <a:pt x="10" y="37"/>
                    <a:pt x="12" y="37"/>
                  </a:cubicBezTo>
                  <a:cubicBezTo>
                    <a:pt x="12" y="39"/>
                    <a:pt x="12" y="49"/>
                    <a:pt x="12" y="49"/>
                  </a:cubicBezTo>
                  <a:lnTo>
                    <a:pt x="27" y="49"/>
                  </a:lnTo>
                  <a:cubicBezTo>
                    <a:pt x="27" y="49"/>
                    <a:pt x="27" y="46"/>
                    <a:pt x="27" y="45"/>
                  </a:cubicBezTo>
                  <a:cubicBezTo>
                    <a:pt x="27" y="45"/>
                    <a:pt x="28" y="45"/>
                    <a:pt x="28" y="45"/>
                  </a:cubicBezTo>
                  <a:cubicBezTo>
                    <a:pt x="28" y="46"/>
                    <a:pt x="28" y="49"/>
                    <a:pt x="28" y="49"/>
                  </a:cubicBezTo>
                  <a:lnTo>
                    <a:pt x="33" y="49"/>
                  </a:lnTo>
                  <a:cubicBezTo>
                    <a:pt x="33" y="49"/>
                    <a:pt x="33" y="46"/>
                    <a:pt x="33" y="45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6"/>
                    <a:pt x="35" y="49"/>
                    <a:pt x="35" y="49"/>
                  </a:cubicBezTo>
                  <a:lnTo>
                    <a:pt x="48" y="49"/>
                  </a:lnTo>
                  <a:cubicBezTo>
                    <a:pt x="48" y="49"/>
                    <a:pt x="48" y="36"/>
                    <a:pt x="48" y="34"/>
                  </a:cubicBezTo>
                  <a:cubicBezTo>
                    <a:pt x="50" y="34"/>
                    <a:pt x="57" y="34"/>
                    <a:pt x="57" y="34"/>
                  </a:cubicBezTo>
                  <a:lnTo>
                    <a:pt x="57" y="3"/>
                  </a:lnTo>
                  <a:lnTo>
                    <a:pt x="40" y="3"/>
                  </a:lnTo>
                  <a:lnTo>
                    <a:pt x="40" y="21"/>
                  </a:lnTo>
                  <a:lnTo>
                    <a:pt x="47" y="21"/>
                  </a:lnTo>
                  <a:cubicBezTo>
                    <a:pt x="47" y="21"/>
                    <a:pt x="47" y="17"/>
                    <a:pt x="47" y="15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7"/>
                    <a:pt x="49" y="20"/>
                    <a:pt x="49" y="22"/>
                  </a:cubicBezTo>
                  <a:cubicBezTo>
                    <a:pt x="47" y="22"/>
                    <a:pt x="41" y="22"/>
                    <a:pt x="39" y="22"/>
                  </a:cubicBezTo>
                  <a:cubicBezTo>
                    <a:pt x="39" y="20"/>
                    <a:pt x="39" y="4"/>
                    <a:pt x="39" y="2"/>
                  </a:cubicBezTo>
                  <a:cubicBezTo>
                    <a:pt x="41" y="2"/>
                    <a:pt x="56" y="2"/>
                    <a:pt x="5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Freeform 36"/>
            <p:cNvSpPr>
              <a:spLocks noEditPoints="1"/>
            </p:cNvSpPr>
            <p:nvPr/>
          </p:nvSpPr>
          <p:spPr bwMode="auto">
            <a:xfrm>
              <a:off x="4815" y="691"/>
              <a:ext cx="310" cy="361"/>
            </a:xfrm>
            <a:custGeom>
              <a:avLst/>
              <a:gdLst>
                <a:gd name="T0" fmla="*/ 343439578 w 61"/>
                <a:gd name="T1" fmla="*/ 184044557 h 71"/>
                <a:gd name="T2" fmla="*/ 332311244 w 61"/>
                <a:gd name="T3" fmla="*/ 299738376 h 71"/>
                <a:gd name="T4" fmla="*/ 219289045 w 61"/>
                <a:gd name="T5" fmla="*/ 299738376 h 71"/>
                <a:gd name="T6" fmla="*/ 0 w 61"/>
                <a:gd name="T7" fmla="*/ 497589465 h 71"/>
                <a:gd name="T8" fmla="*/ 402613389 w 61"/>
                <a:gd name="T9" fmla="*/ 820082027 h 71"/>
                <a:gd name="T10" fmla="*/ 137878786 w 61"/>
                <a:gd name="T11" fmla="*/ 497589465 h 71"/>
                <a:gd name="T12" fmla="*/ 275845481 w 61"/>
                <a:gd name="T13" fmla="*/ 658879862 h 71"/>
                <a:gd name="T14" fmla="*/ 205543462 w 61"/>
                <a:gd name="T15" fmla="*/ 599408529 h 71"/>
                <a:gd name="T16" fmla="*/ 332311244 w 61"/>
                <a:gd name="T17" fmla="*/ 565491852 h 71"/>
                <a:gd name="T18" fmla="*/ 81410259 w 61"/>
                <a:gd name="T19" fmla="*/ 737941460 h 71"/>
                <a:gd name="T20" fmla="*/ 242063866 w 61"/>
                <a:gd name="T21" fmla="*/ 381447294 h 71"/>
                <a:gd name="T22" fmla="*/ 436411693 w 61"/>
                <a:gd name="T23" fmla="*/ 231835990 h 71"/>
                <a:gd name="T24" fmla="*/ 540576831 w 61"/>
                <a:gd name="T25" fmla="*/ 104547868 h 71"/>
                <a:gd name="T26" fmla="*/ 633118707 w 61"/>
                <a:gd name="T27" fmla="*/ 460940567 h 71"/>
                <a:gd name="T28" fmla="*/ 495151337 w 61"/>
                <a:gd name="T29" fmla="*/ 358689692 h 71"/>
                <a:gd name="T30" fmla="*/ 506262860 w 61"/>
                <a:gd name="T31" fmla="*/ 427043847 h 71"/>
                <a:gd name="T32" fmla="*/ 585486785 w 61"/>
                <a:gd name="T33" fmla="*/ 299738376 h 71"/>
                <a:gd name="T34" fmla="*/ 424853247 w 61"/>
                <a:gd name="T35" fmla="*/ 531574371 h 71"/>
                <a:gd name="T36" fmla="*/ 700695470 w 61"/>
                <a:gd name="T37" fmla="*/ 81708913 h 71"/>
                <a:gd name="T38" fmla="*/ 562816689 w 61"/>
                <a:gd name="T39" fmla="*/ 11163295 h 71"/>
                <a:gd name="T40" fmla="*/ 540576831 w 61"/>
                <a:gd name="T41" fmla="*/ 11163295 h 71"/>
                <a:gd name="T42" fmla="*/ 666896373 w 61"/>
                <a:gd name="T43" fmla="*/ 104547868 h 71"/>
                <a:gd name="T44" fmla="*/ 459166420 w 61"/>
                <a:gd name="T45" fmla="*/ 497589465 h 71"/>
                <a:gd name="T46" fmla="*/ 551705013 w 61"/>
                <a:gd name="T47" fmla="*/ 322492562 h 71"/>
                <a:gd name="T48" fmla="*/ 540576831 w 61"/>
                <a:gd name="T49" fmla="*/ 393038181 h 71"/>
                <a:gd name="T50" fmla="*/ 459166420 w 61"/>
                <a:gd name="T51" fmla="*/ 322492562 h 71"/>
                <a:gd name="T52" fmla="*/ 655785521 w 61"/>
                <a:gd name="T53" fmla="*/ 485978490 h 71"/>
                <a:gd name="T54" fmla="*/ 644226302 w 61"/>
                <a:gd name="T55" fmla="*/ 115693819 h 71"/>
                <a:gd name="T56" fmla="*/ 540576831 w 61"/>
                <a:gd name="T57" fmla="*/ 56759852 h 71"/>
                <a:gd name="T58" fmla="*/ 402613389 w 61"/>
                <a:gd name="T59" fmla="*/ 209082480 h 71"/>
                <a:gd name="T60" fmla="*/ 230417374 w 61"/>
                <a:gd name="T61" fmla="*/ 358689692 h 71"/>
                <a:gd name="T62" fmla="*/ 45340193 w 61"/>
                <a:gd name="T63" fmla="*/ 519895299 h 71"/>
                <a:gd name="T64" fmla="*/ 357272556 w 61"/>
                <a:gd name="T65" fmla="*/ 774570401 h 71"/>
                <a:gd name="T66" fmla="*/ 171761847 w 61"/>
                <a:gd name="T67" fmla="*/ 531574371 h 71"/>
                <a:gd name="T68" fmla="*/ 242063866 w 61"/>
                <a:gd name="T69" fmla="*/ 624443167 h 71"/>
                <a:gd name="T70" fmla="*/ 160633513 w 61"/>
                <a:gd name="T71" fmla="*/ 636037470 h 71"/>
                <a:gd name="T72" fmla="*/ 368384074 w 61"/>
                <a:gd name="T73" fmla="*/ 519895299 h 71"/>
                <a:gd name="T74" fmla="*/ 33798299 w 61"/>
                <a:gd name="T75" fmla="*/ 785733538 h 71"/>
                <a:gd name="T76" fmla="*/ 219289045 w 61"/>
                <a:gd name="T77" fmla="*/ 333655186 h 71"/>
                <a:gd name="T78" fmla="*/ 391054170 w 61"/>
                <a:gd name="T79" fmla="*/ 242999289 h 71"/>
                <a:gd name="T80" fmla="*/ 540576831 w 61"/>
                <a:gd name="T81" fmla="*/ 45596552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" h="71">
                  <a:moveTo>
                    <a:pt x="47" y="1"/>
                  </a:moveTo>
                  <a:lnTo>
                    <a:pt x="30" y="16"/>
                  </a:lnTo>
                  <a:lnTo>
                    <a:pt x="30" y="17"/>
                  </a:lnTo>
                  <a:cubicBezTo>
                    <a:pt x="31" y="17"/>
                    <a:pt x="33" y="22"/>
                    <a:pt x="29" y="26"/>
                  </a:cubicBezTo>
                  <a:cubicBezTo>
                    <a:pt x="25" y="29"/>
                    <a:pt x="23" y="28"/>
                    <a:pt x="20" y="27"/>
                  </a:cubicBezTo>
                  <a:lnTo>
                    <a:pt x="19" y="26"/>
                  </a:lnTo>
                  <a:lnTo>
                    <a:pt x="18" y="27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5" y="71"/>
                  </a:lnTo>
                  <a:lnTo>
                    <a:pt x="35" y="43"/>
                  </a:lnTo>
                  <a:lnTo>
                    <a:pt x="12" y="43"/>
                  </a:lnTo>
                  <a:lnTo>
                    <a:pt x="12" y="57"/>
                  </a:lnTo>
                  <a:lnTo>
                    <a:pt x="24" y="57"/>
                  </a:lnTo>
                  <a:lnTo>
                    <a:pt x="24" y="52"/>
                  </a:lnTo>
                  <a:cubicBezTo>
                    <a:pt x="24" y="52"/>
                    <a:pt x="19" y="52"/>
                    <a:pt x="18" y="52"/>
                  </a:cubicBezTo>
                  <a:cubicBezTo>
                    <a:pt x="18" y="51"/>
                    <a:pt x="18" y="50"/>
                    <a:pt x="18" y="49"/>
                  </a:cubicBezTo>
                  <a:cubicBezTo>
                    <a:pt x="20" y="49"/>
                    <a:pt x="27" y="49"/>
                    <a:pt x="29" y="49"/>
                  </a:cubicBezTo>
                  <a:cubicBezTo>
                    <a:pt x="29" y="51"/>
                    <a:pt x="29" y="62"/>
                    <a:pt x="29" y="64"/>
                  </a:cubicBezTo>
                  <a:cubicBezTo>
                    <a:pt x="26" y="64"/>
                    <a:pt x="9" y="64"/>
                    <a:pt x="7" y="64"/>
                  </a:cubicBezTo>
                  <a:cubicBezTo>
                    <a:pt x="7" y="62"/>
                    <a:pt x="7" y="47"/>
                    <a:pt x="7" y="46"/>
                  </a:cubicBezTo>
                  <a:cubicBezTo>
                    <a:pt x="8" y="45"/>
                    <a:pt x="20" y="34"/>
                    <a:pt x="21" y="33"/>
                  </a:cubicBezTo>
                  <a:cubicBezTo>
                    <a:pt x="23" y="33"/>
                    <a:pt x="30" y="34"/>
                    <a:pt x="35" y="29"/>
                  </a:cubicBezTo>
                  <a:cubicBezTo>
                    <a:pt x="37" y="27"/>
                    <a:pt x="38" y="23"/>
                    <a:pt x="38" y="20"/>
                  </a:cubicBezTo>
                  <a:cubicBezTo>
                    <a:pt x="38" y="19"/>
                    <a:pt x="38" y="18"/>
                    <a:pt x="37" y="17"/>
                  </a:cubicBezTo>
                  <a:cubicBezTo>
                    <a:pt x="39" y="16"/>
                    <a:pt x="46" y="10"/>
                    <a:pt x="47" y="9"/>
                  </a:cubicBezTo>
                  <a:cubicBezTo>
                    <a:pt x="49" y="9"/>
                    <a:pt x="52" y="11"/>
                    <a:pt x="55" y="12"/>
                  </a:cubicBezTo>
                  <a:cubicBezTo>
                    <a:pt x="55" y="14"/>
                    <a:pt x="55" y="38"/>
                    <a:pt x="55" y="40"/>
                  </a:cubicBezTo>
                  <a:cubicBezTo>
                    <a:pt x="53" y="40"/>
                    <a:pt x="45" y="40"/>
                    <a:pt x="43" y="40"/>
                  </a:cubicBezTo>
                  <a:cubicBezTo>
                    <a:pt x="43" y="38"/>
                    <a:pt x="43" y="32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4" y="37"/>
                    <a:pt x="44" y="37"/>
                  </a:cubicBezTo>
                  <a:lnTo>
                    <a:pt x="51" y="37"/>
                  </a:lnTo>
                  <a:lnTo>
                    <a:pt x="51" y="26"/>
                  </a:lnTo>
                  <a:lnTo>
                    <a:pt x="37" y="26"/>
                  </a:lnTo>
                  <a:lnTo>
                    <a:pt x="37" y="46"/>
                  </a:lnTo>
                  <a:lnTo>
                    <a:pt x="61" y="46"/>
                  </a:lnTo>
                  <a:lnTo>
                    <a:pt x="61" y="7"/>
                  </a:lnTo>
                  <a:lnTo>
                    <a:pt x="60" y="7"/>
                  </a:lnTo>
                  <a:cubicBezTo>
                    <a:pt x="56" y="6"/>
                    <a:pt x="50" y="3"/>
                    <a:pt x="49" y="1"/>
                  </a:cubicBezTo>
                  <a:lnTo>
                    <a:pt x="48" y="0"/>
                  </a:lnTo>
                  <a:lnTo>
                    <a:pt x="47" y="1"/>
                  </a:lnTo>
                  <a:close/>
                  <a:moveTo>
                    <a:pt x="47" y="4"/>
                  </a:moveTo>
                  <a:cubicBezTo>
                    <a:pt x="50" y="6"/>
                    <a:pt x="56" y="8"/>
                    <a:pt x="58" y="9"/>
                  </a:cubicBezTo>
                  <a:cubicBezTo>
                    <a:pt x="58" y="10"/>
                    <a:pt x="58" y="41"/>
                    <a:pt x="58" y="43"/>
                  </a:cubicBezTo>
                  <a:cubicBezTo>
                    <a:pt x="56" y="43"/>
                    <a:pt x="42" y="43"/>
                    <a:pt x="40" y="43"/>
                  </a:cubicBezTo>
                  <a:cubicBezTo>
                    <a:pt x="40" y="41"/>
                    <a:pt x="40" y="30"/>
                    <a:pt x="40" y="28"/>
                  </a:cubicBezTo>
                  <a:cubicBezTo>
                    <a:pt x="41" y="28"/>
                    <a:pt x="46" y="28"/>
                    <a:pt x="48" y="28"/>
                  </a:cubicBezTo>
                  <a:cubicBezTo>
                    <a:pt x="48" y="30"/>
                    <a:pt x="48" y="33"/>
                    <a:pt x="48" y="34"/>
                  </a:cubicBezTo>
                  <a:cubicBezTo>
                    <a:pt x="48" y="34"/>
                    <a:pt x="48" y="34"/>
                    <a:pt x="47" y="34"/>
                  </a:cubicBezTo>
                  <a:cubicBezTo>
                    <a:pt x="47" y="33"/>
                    <a:pt x="47" y="28"/>
                    <a:pt x="47" y="28"/>
                  </a:cubicBezTo>
                  <a:lnTo>
                    <a:pt x="40" y="28"/>
                  </a:lnTo>
                  <a:lnTo>
                    <a:pt x="40" y="42"/>
                  </a:lnTo>
                  <a:lnTo>
                    <a:pt x="57" y="42"/>
                  </a:lnTo>
                  <a:lnTo>
                    <a:pt x="57" y="10"/>
                  </a:lnTo>
                  <a:lnTo>
                    <a:pt x="56" y="10"/>
                  </a:lnTo>
                  <a:cubicBezTo>
                    <a:pt x="54" y="9"/>
                    <a:pt x="49" y="7"/>
                    <a:pt x="48" y="6"/>
                  </a:cubicBezTo>
                  <a:lnTo>
                    <a:pt x="47" y="5"/>
                  </a:lnTo>
                  <a:lnTo>
                    <a:pt x="34" y="17"/>
                  </a:lnTo>
                  <a:lnTo>
                    <a:pt x="35" y="18"/>
                  </a:lnTo>
                  <a:cubicBezTo>
                    <a:pt x="35" y="19"/>
                    <a:pt x="36" y="24"/>
                    <a:pt x="32" y="28"/>
                  </a:cubicBezTo>
                  <a:cubicBezTo>
                    <a:pt x="29" y="32"/>
                    <a:pt x="20" y="31"/>
                    <a:pt x="20" y="31"/>
                  </a:cubicBezTo>
                  <a:lnTo>
                    <a:pt x="4" y="45"/>
                  </a:lnTo>
                  <a:lnTo>
                    <a:pt x="4" y="67"/>
                  </a:lnTo>
                  <a:lnTo>
                    <a:pt x="31" y="67"/>
                  </a:lnTo>
                  <a:lnTo>
                    <a:pt x="31" y="46"/>
                  </a:lnTo>
                  <a:lnTo>
                    <a:pt x="15" y="46"/>
                  </a:lnTo>
                  <a:lnTo>
                    <a:pt x="15" y="54"/>
                  </a:lnTo>
                  <a:cubicBezTo>
                    <a:pt x="15" y="54"/>
                    <a:pt x="20" y="54"/>
                    <a:pt x="21" y="54"/>
                  </a:cubicBezTo>
                  <a:cubicBezTo>
                    <a:pt x="21" y="54"/>
                    <a:pt x="21" y="55"/>
                    <a:pt x="21" y="55"/>
                  </a:cubicBezTo>
                  <a:cubicBezTo>
                    <a:pt x="20" y="55"/>
                    <a:pt x="16" y="55"/>
                    <a:pt x="14" y="55"/>
                  </a:cubicBezTo>
                  <a:cubicBezTo>
                    <a:pt x="14" y="53"/>
                    <a:pt x="14" y="47"/>
                    <a:pt x="14" y="45"/>
                  </a:cubicBezTo>
                  <a:cubicBezTo>
                    <a:pt x="17" y="45"/>
                    <a:pt x="30" y="45"/>
                    <a:pt x="32" y="45"/>
                  </a:cubicBezTo>
                  <a:cubicBezTo>
                    <a:pt x="32" y="48"/>
                    <a:pt x="32" y="66"/>
                    <a:pt x="32" y="68"/>
                  </a:cubicBezTo>
                  <a:cubicBezTo>
                    <a:pt x="30" y="68"/>
                    <a:pt x="5" y="68"/>
                    <a:pt x="3" y="68"/>
                  </a:cubicBezTo>
                  <a:cubicBezTo>
                    <a:pt x="3" y="66"/>
                    <a:pt x="3" y="45"/>
                    <a:pt x="3" y="44"/>
                  </a:cubicBezTo>
                  <a:cubicBezTo>
                    <a:pt x="4" y="44"/>
                    <a:pt x="18" y="30"/>
                    <a:pt x="19" y="29"/>
                  </a:cubicBezTo>
                  <a:cubicBezTo>
                    <a:pt x="22" y="30"/>
                    <a:pt x="26" y="32"/>
                    <a:pt x="31" y="28"/>
                  </a:cubicBezTo>
                  <a:cubicBezTo>
                    <a:pt x="33" y="26"/>
                    <a:pt x="34" y="23"/>
                    <a:pt x="34" y="21"/>
                  </a:cubicBezTo>
                  <a:cubicBezTo>
                    <a:pt x="34" y="19"/>
                    <a:pt x="34" y="18"/>
                    <a:pt x="33" y="17"/>
                  </a:cubicBezTo>
                  <a:cubicBezTo>
                    <a:pt x="34" y="16"/>
                    <a:pt x="46" y="5"/>
                    <a:pt x="47" y="4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6" name="Freeform 37"/>
            <p:cNvSpPr>
              <a:spLocks noEditPoints="1"/>
            </p:cNvSpPr>
            <p:nvPr/>
          </p:nvSpPr>
          <p:spPr bwMode="auto">
            <a:xfrm>
              <a:off x="1016" y="3451"/>
              <a:ext cx="310" cy="285"/>
            </a:xfrm>
            <a:custGeom>
              <a:avLst/>
              <a:gdLst>
                <a:gd name="T0" fmla="*/ 298529629 w 61"/>
                <a:gd name="T1" fmla="*/ 0 h 56"/>
                <a:gd name="T2" fmla="*/ 194432615 w 61"/>
                <a:gd name="T3" fmla="*/ 82325731 h 56"/>
                <a:gd name="T4" fmla="*/ 447519933 w 61"/>
                <a:gd name="T5" fmla="*/ 338859254 h 56"/>
                <a:gd name="T6" fmla="*/ 368384074 w 61"/>
                <a:gd name="T7" fmla="*/ 174207787 h 56"/>
                <a:gd name="T8" fmla="*/ 275845481 w 61"/>
                <a:gd name="T9" fmla="*/ 256533518 h 56"/>
                <a:gd name="T10" fmla="*/ 379943293 w 61"/>
                <a:gd name="T11" fmla="*/ 162445649 h 56"/>
                <a:gd name="T12" fmla="*/ 447519933 w 61"/>
                <a:gd name="T13" fmla="*/ 71099693 h 56"/>
                <a:gd name="T14" fmla="*/ 585486785 w 61"/>
                <a:gd name="T15" fmla="*/ 151220282 h 56"/>
                <a:gd name="T16" fmla="*/ 540576831 w 61"/>
                <a:gd name="T17" fmla="*/ 256533518 h 56"/>
                <a:gd name="T18" fmla="*/ 585486785 w 61"/>
                <a:gd name="T19" fmla="*/ 327636524 h 56"/>
                <a:gd name="T20" fmla="*/ 540576831 w 61"/>
                <a:gd name="T21" fmla="*/ 396076953 h 56"/>
                <a:gd name="T22" fmla="*/ 585486785 w 61"/>
                <a:gd name="T23" fmla="*/ 478839401 h 56"/>
                <a:gd name="T24" fmla="*/ 402613389 w 61"/>
                <a:gd name="T25" fmla="*/ 570199449 h 56"/>
                <a:gd name="T26" fmla="*/ 81410259 w 61"/>
                <a:gd name="T27" fmla="*/ 453642892 h 56"/>
                <a:gd name="T28" fmla="*/ 230417374 w 61"/>
                <a:gd name="T29" fmla="*/ 478839401 h 56"/>
                <a:gd name="T30" fmla="*/ 160633513 w 61"/>
                <a:gd name="T31" fmla="*/ 547297210 h 56"/>
                <a:gd name="T32" fmla="*/ 309641147 w 61"/>
                <a:gd name="T33" fmla="*/ 384748891 h 56"/>
                <a:gd name="T34" fmla="*/ 0 w 61"/>
                <a:gd name="T35" fmla="*/ 652525180 h 56"/>
                <a:gd name="T36" fmla="*/ 470278096 w 61"/>
                <a:gd name="T37" fmla="*/ 558956678 h 56"/>
                <a:gd name="T38" fmla="*/ 666896373 w 61"/>
                <a:gd name="T39" fmla="*/ 453642892 h 56"/>
                <a:gd name="T40" fmla="*/ 700695470 w 61"/>
                <a:gd name="T41" fmla="*/ 210643775 h 56"/>
                <a:gd name="T42" fmla="*/ 666896373 w 61"/>
                <a:gd name="T43" fmla="*/ 82325731 h 56"/>
                <a:gd name="T44" fmla="*/ 517822079 w 61"/>
                <a:gd name="T45" fmla="*/ 0 h 56"/>
                <a:gd name="T46" fmla="*/ 495151337 w 61"/>
                <a:gd name="T47" fmla="*/ 22987372 h 56"/>
                <a:gd name="T48" fmla="*/ 644226302 w 61"/>
                <a:gd name="T49" fmla="*/ 105313134 h 56"/>
                <a:gd name="T50" fmla="*/ 678455592 w 61"/>
                <a:gd name="T51" fmla="*/ 233546013 h 56"/>
                <a:gd name="T52" fmla="*/ 644226302 w 61"/>
                <a:gd name="T53" fmla="*/ 430655362 h 56"/>
                <a:gd name="T54" fmla="*/ 447519933 w 61"/>
                <a:gd name="T55" fmla="*/ 524292428 h 56"/>
                <a:gd name="T56" fmla="*/ 33798299 w 61"/>
                <a:gd name="T57" fmla="*/ 618383458 h 56"/>
                <a:gd name="T58" fmla="*/ 275845481 w 61"/>
                <a:gd name="T59" fmla="*/ 407753154 h 56"/>
                <a:gd name="T60" fmla="*/ 194432615 w 61"/>
                <a:gd name="T61" fmla="*/ 524292428 h 56"/>
                <a:gd name="T62" fmla="*/ 264734608 w 61"/>
                <a:gd name="T63" fmla="*/ 501844311 h 56"/>
                <a:gd name="T64" fmla="*/ 45340193 w 61"/>
                <a:gd name="T65" fmla="*/ 418979167 h 56"/>
                <a:gd name="T66" fmla="*/ 424853247 w 61"/>
                <a:gd name="T67" fmla="*/ 607068993 h 56"/>
                <a:gd name="T68" fmla="*/ 619285059 w 61"/>
                <a:gd name="T69" fmla="*/ 501844311 h 56"/>
                <a:gd name="T70" fmla="*/ 562816689 w 61"/>
                <a:gd name="T71" fmla="*/ 373522847 h 56"/>
                <a:gd name="T72" fmla="*/ 619285059 w 61"/>
                <a:gd name="T73" fmla="*/ 350624029 h 56"/>
                <a:gd name="T74" fmla="*/ 562816689 w 61"/>
                <a:gd name="T75" fmla="*/ 302423159 h 56"/>
                <a:gd name="T76" fmla="*/ 619285059 w 61"/>
                <a:gd name="T77" fmla="*/ 279435757 h 56"/>
                <a:gd name="T78" fmla="*/ 470278096 w 61"/>
                <a:gd name="T79" fmla="*/ 116989304 h 56"/>
                <a:gd name="T80" fmla="*/ 343439578 w 61"/>
                <a:gd name="T81" fmla="*/ 45889743 h 56"/>
                <a:gd name="T82" fmla="*/ 242063866 w 61"/>
                <a:gd name="T83" fmla="*/ 128215474 h 56"/>
                <a:gd name="T84" fmla="*/ 402613389 w 61"/>
                <a:gd name="T85" fmla="*/ 290763820 h 56"/>
                <a:gd name="T86" fmla="*/ 413724267 w 61"/>
                <a:gd name="T87" fmla="*/ 210643775 h 56"/>
                <a:gd name="T88" fmla="*/ 230417374 w 61"/>
                <a:gd name="T89" fmla="*/ 302423159 h 56"/>
                <a:gd name="T90" fmla="*/ 332311244 w 61"/>
                <a:gd name="T91" fmla="*/ 105313134 h 56"/>
                <a:gd name="T92" fmla="*/ 495151337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4" y="0"/>
                  </a:moveTo>
                  <a:lnTo>
                    <a:pt x="26" y="0"/>
                  </a:lnTo>
                  <a:cubicBezTo>
                    <a:pt x="26" y="0"/>
                    <a:pt x="26" y="5"/>
                    <a:pt x="26" y="7"/>
                  </a:cubicBezTo>
                  <a:cubicBezTo>
                    <a:pt x="25" y="7"/>
                    <a:pt x="17" y="7"/>
                    <a:pt x="17" y="7"/>
                  </a:cubicBezTo>
                  <a:lnTo>
                    <a:pt x="17" y="29"/>
                  </a:lnTo>
                  <a:lnTo>
                    <a:pt x="39" y="29"/>
                  </a:lnTo>
                  <a:lnTo>
                    <a:pt x="39" y="15"/>
                  </a:lnTo>
                  <a:lnTo>
                    <a:pt x="32" y="15"/>
                  </a:lnTo>
                  <a:cubicBezTo>
                    <a:pt x="32" y="15"/>
                    <a:pt x="32" y="21"/>
                    <a:pt x="32" y="22"/>
                  </a:cubicBezTo>
                  <a:cubicBezTo>
                    <a:pt x="30" y="22"/>
                    <a:pt x="26" y="22"/>
                    <a:pt x="24" y="22"/>
                  </a:cubicBezTo>
                  <a:cubicBezTo>
                    <a:pt x="24" y="21"/>
                    <a:pt x="24" y="16"/>
                    <a:pt x="24" y="14"/>
                  </a:cubicBezTo>
                  <a:cubicBezTo>
                    <a:pt x="26" y="14"/>
                    <a:pt x="33" y="14"/>
                    <a:pt x="33" y="14"/>
                  </a:cubicBezTo>
                  <a:cubicBezTo>
                    <a:pt x="33" y="14"/>
                    <a:pt x="33" y="8"/>
                    <a:pt x="33" y="6"/>
                  </a:cubicBezTo>
                  <a:cubicBezTo>
                    <a:pt x="34" y="6"/>
                    <a:pt x="37" y="6"/>
                    <a:pt x="39" y="6"/>
                  </a:cubicBezTo>
                  <a:cubicBezTo>
                    <a:pt x="39" y="8"/>
                    <a:pt x="39" y="13"/>
                    <a:pt x="39" y="13"/>
                  </a:cubicBezTo>
                  <a:cubicBezTo>
                    <a:pt x="39" y="13"/>
                    <a:pt x="49" y="13"/>
                    <a:pt x="51" y="13"/>
                  </a:cubicBezTo>
                  <a:cubicBezTo>
                    <a:pt x="51" y="15"/>
                    <a:pt x="51" y="20"/>
                    <a:pt x="51" y="22"/>
                  </a:cubicBezTo>
                  <a:cubicBezTo>
                    <a:pt x="50" y="22"/>
                    <a:pt x="47" y="22"/>
                    <a:pt x="47" y="22"/>
                  </a:cubicBezTo>
                  <a:lnTo>
                    <a:pt x="47" y="28"/>
                  </a:lnTo>
                  <a:cubicBezTo>
                    <a:pt x="47" y="28"/>
                    <a:pt x="50" y="28"/>
                    <a:pt x="51" y="28"/>
                  </a:cubicBezTo>
                  <a:cubicBezTo>
                    <a:pt x="50" y="28"/>
                    <a:pt x="47" y="28"/>
                    <a:pt x="47" y="28"/>
                  </a:cubicBezTo>
                  <a:lnTo>
                    <a:pt x="47" y="34"/>
                  </a:lnTo>
                  <a:cubicBezTo>
                    <a:pt x="47" y="34"/>
                    <a:pt x="50" y="34"/>
                    <a:pt x="51" y="34"/>
                  </a:cubicBezTo>
                  <a:cubicBezTo>
                    <a:pt x="51" y="36"/>
                    <a:pt x="51" y="39"/>
                    <a:pt x="51" y="41"/>
                  </a:cubicBezTo>
                  <a:cubicBezTo>
                    <a:pt x="49" y="41"/>
                    <a:pt x="35" y="41"/>
                    <a:pt x="35" y="41"/>
                  </a:cubicBezTo>
                  <a:cubicBezTo>
                    <a:pt x="35" y="41"/>
                    <a:pt x="35" y="48"/>
                    <a:pt x="35" y="49"/>
                  </a:cubicBezTo>
                  <a:cubicBezTo>
                    <a:pt x="32" y="49"/>
                    <a:pt x="9" y="49"/>
                    <a:pt x="7" y="49"/>
                  </a:cubicBezTo>
                  <a:cubicBezTo>
                    <a:pt x="7" y="48"/>
                    <a:pt x="7" y="41"/>
                    <a:pt x="7" y="39"/>
                  </a:cubicBezTo>
                  <a:cubicBezTo>
                    <a:pt x="9" y="39"/>
                    <a:pt x="18" y="39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19" y="41"/>
                    <a:pt x="14" y="41"/>
                    <a:pt x="14" y="41"/>
                  </a:cubicBezTo>
                  <a:lnTo>
                    <a:pt x="14" y="47"/>
                  </a:lnTo>
                  <a:lnTo>
                    <a:pt x="27" y="47"/>
                  </a:lnTo>
                  <a:lnTo>
                    <a:pt x="27" y="33"/>
                  </a:lnTo>
                  <a:lnTo>
                    <a:pt x="0" y="33"/>
                  </a:lnTo>
                  <a:lnTo>
                    <a:pt x="0" y="56"/>
                  </a:lnTo>
                  <a:lnTo>
                    <a:pt x="41" y="56"/>
                  </a:lnTo>
                  <a:cubicBezTo>
                    <a:pt x="41" y="56"/>
                    <a:pt x="41" y="49"/>
                    <a:pt x="41" y="48"/>
                  </a:cubicBezTo>
                  <a:cubicBezTo>
                    <a:pt x="44" y="48"/>
                    <a:pt x="58" y="48"/>
                    <a:pt x="58" y="48"/>
                  </a:cubicBezTo>
                  <a:cubicBezTo>
                    <a:pt x="58" y="48"/>
                    <a:pt x="58" y="41"/>
                    <a:pt x="58" y="39"/>
                  </a:cubicBezTo>
                  <a:cubicBezTo>
                    <a:pt x="59" y="39"/>
                    <a:pt x="61" y="39"/>
                    <a:pt x="61" y="39"/>
                  </a:cubicBezTo>
                  <a:lnTo>
                    <a:pt x="61" y="18"/>
                  </a:lnTo>
                  <a:cubicBezTo>
                    <a:pt x="61" y="18"/>
                    <a:pt x="59" y="18"/>
                    <a:pt x="58" y="18"/>
                  </a:cubicBezTo>
                  <a:cubicBezTo>
                    <a:pt x="58" y="16"/>
                    <a:pt x="58" y="7"/>
                    <a:pt x="58" y="7"/>
                  </a:cubicBezTo>
                  <a:cubicBezTo>
                    <a:pt x="58" y="7"/>
                    <a:pt x="47" y="7"/>
                    <a:pt x="45" y="7"/>
                  </a:cubicBezTo>
                  <a:cubicBezTo>
                    <a:pt x="45" y="5"/>
                    <a:pt x="45" y="0"/>
                    <a:pt x="45" y="0"/>
                  </a:cubicBezTo>
                  <a:lnTo>
                    <a:pt x="44" y="0"/>
                  </a:lnTo>
                  <a:close/>
                  <a:moveTo>
                    <a:pt x="43" y="2"/>
                  </a:moveTo>
                  <a:cubicBezTo>
                    <a:pt x="43" y="4"/>
                    <a:pt x="43" y="9"/>
                    <a:pt x="43" y="9"/>
                  </a:cubicBezTo>
                  <a:cubicBezTo>
                    <a:pt x="43" y="9"/>
                    <a:pt x="53" y="9"/>
                    <a:pt x="56" y="9"/>
                  </a:cubicBezTo>
                  <a:cubicBezTo>
                    <a:pt x="56" y="11"/>
                    <a:pt x="56" y="20"/>
                    <a:pt x="56" y="20"/>
                  </a:cubicBezTo>
                  <a:cubicBezTo>
                    <a:pt x="56" y="20"/>
                    <a:pt x="58" y="20"/>
                    <a:pt x="59" y="20"/>
                  </a:cubicBezTo>
                  <a:cubicBezTo>
                    <a:pt x="59" y="22"/>
                    <a:pt x="59" y="35"/>
                    <a:pt x="59" y="37"/>
                  </a:cubicBezTo>
                  <a:cubicBezTo>
                    <a:pt x="58" y="37"/>
                    <a:pt x="56" y="37"/>
                    <a:pt x="56" y="37"/>
                  </a:cubicBezTo>
                  <a:cubicBezTo>
                    <a:pt x="56" y="37"/>
                    <a:pt x="56" y="43"/>
                    <a:pt x="56" y="45"/>
                  </a:cubicBezTo>
                  <a:cubicBezTo>
                    <a:pt x="53" y="45"/>
                    <a:pt x="39" y="45"/>
                    <a:pt x="39" y="45"/>
                  </a:cubicBezTo>
                  <a:cubicBezTo>
                    <a:pt x="39" y="45"/>
                    <a:pt x="39" y="52"/>
                    <a:pt x="39" y="53"/>
                  </a:cubicBezTo>
                  <a:cubicBezTo>
                    <a:pt x="36" y="53"/>
                    <a:pt x="5" y="53"/>
                    <a:pt x="3" y="53"/>
                  </a:cubicBezTo>
                  <a:cubicBezTo>
                    <a:pt x="3" y="51"/>
                    <a:pt x="3" y="37"/>
                    <a:pt x="3" y="35"/>
                  </a:cubicBezTo>
                  <a:cubicBezTo>
                    <a:pt x="5" y="35"/>
                    <a:pt x="22" y="35"/>
                    <a:pt x="24" y="35"/>
                  </a:cubicBezTo>
                  <a:cubicBezTo>
                    <a:pt x="24" y="37"/>
                    <a:pt x="24" y="43"/>
                    <a:pt x="24" y="45"/>
                  </a:cubicBezTo>
                  <a:cubicBezTo>
                    <a:pt x="23" y="45"/>
                    <a:pt x="19" y="45"/>
                    <a:pt x="17" y="45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9" y="43"/>
                    <a:pt x="23" y="43"/>
                    <a:pt x="23" y="43"/>
                  </a:cubicBezTo>
                  <a:lnTo>
                    <a:pt x="23" y="36"/>
                  </a:lnTo>
                  <a:lnTo>
                    <a:pt x="4" y="36"/>
                  </a:lnTo>
                  <a:lnTo>
                    <a:pt x="4" y="52"/>
                  </a:lnTo>
                  <a:lnTo>
                    <a:pt x="37" y="52"/>
                  </a:lnTo>
                  <a:cubicBezTo>
                    <a:pt x="37" y="52"/>
                    <a:pt x="37" y="45"/>
                    <a:pt x="37" y="43"/>
                  </a:cubicBezTo>
                  <a:cubicBezTo>
                    <a:pt x="39" y="43"/>
                    <a:pt x="54" y="43"/>
                    <a:pt x="54" y="43"/>
                  </a:cubicBezTo>
                  <a:lnTo>
                    <a:pt x="54" y="32"/>
                  </a:lnTo>
                  <a:cubicBezTo>
                    <a:pt x="54" y="32"/>
                    <a:pt x="51" y="32"/>
                    <a:pt x="49" y="32"/>
                  </a:cubicBezTo>
                  <a:cubicBezTo>
                    <a:pt x="49" y="31"/>
                    <a:pt x="49" y="31"/>
                    <a:pt x="49" y="30"/>
                  </a:cubicBezTo>
                  <a:cubicBezTo>
                    <a:pt x="51" y="30"/>
                    <a:pt x="54" y="30"/>
                    <a:pt x="54" y="30"/>
                  </a:cubicBezTo>
                  <a:lnTo>
                    <a:pt x="54" y="26"/>
                  </a:lnTo>
                  <a:cubicBezTo>
                    <a:pt x="54" y="26"/>
                    <a:pt x="51" y="26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51" y="24"/>
                    <a:pt x="54" y="24"/>
                    <a:pt x="54" y="24"/>
                  </a:cubicBezTo>
                  <a:lnTo>
                    <a:pt x="54" y="10"/>
                  </a:lnTo>
                  <a:cubicBezTo>
                    <a:pt x="54" y="10"/>
                    <a:pt x="43" y="10"/>
                    <a:pt x="41" y="10"/>
                  </a:cubicBezTo>
                  <a:cubicBezTo>
                    <a:pt x="41" y="9"/>
                    <a:pt x="41" y="4"/>
                    <a:pt x="41" y="4"/>
                  </a:cubicBezTo>
                  <a:lnTo>
                    <a:pt x="30" y="4"/>
                  </a:lnTo>
                  <a:cubicBezTo>
                    <a:pt x="30" y="4"/>
                    <a:pt x="30" y="10"/>
                    <a:pt x="30" y="11"/>
                  </a:cubicBezTo>
                  <a:cubicBezTo>
                    <a:pt x="28" y="11"/>
                    <a:pt x="21" y="11"/>
                    <a:pt x="21" y="11"/>
                  </a:cubicBezTo>
                  <a:lnTo>
                    <a:pt x="21" y="25"/>
                  </a:lnTo>
                  <a:lnTo>
                    <a:pt x="35" y="25"/>
                  </a:lnTo>
                  <a:cubicBezTo>
                    <a:pt x="35" y="25"/>
                    <a:pt x="35" y="20"/>
                    <a:pt x="35" y="18"/>
                  </a:cubicBezTo>
                  <a:cubicBezTo>
                    <a:pt x="35" y="18"/>
                    <a:pt x="35" y="18"/>
                    <a:pt x="36" y="18"/>
                  </a:cubicBezTo>
                  <a:cubicBezTo>
                    <a:pt x="36" y="20"/>
                    <a:pt x="36" y="25"/>
                    <a:pt x="36" y="26"/>
                  </a:cubicBezTo>
                  <a:cubicBezTo>
                    <a:pt x="34" y="26"/>
                    <a:pt x="22" y="26"/>
                    <a:pt x="20" y="26"/>
                  </a:cubicBezTo>
                  <a:cubicBezTo>
                    <a:pt x="20" y="24"/>
                    <a:pt x="20" y="11"/>
                    <a:pt x="20" y="9"/>
                  </a:cubicBezTo>
                  <a:cubicBezTo>
                    <a:pt x="22" y="9"/>
                    <a:pt x="29" y="9"/>
                    <a:pt x="29" y="9"/>
                  </a:cubicBezTo>
                  <a:cubicBezTo>
                    <a:pt x="29" y="9"/>
                    <a:pt x="29" y="4"/>
                    <a:pt x="29" y="2"/>
                  </a:cubicBezTo>
                  <a:cubicBezTo>
                    <a:pt x="31" y="2"/>
                    <a:pt x="41" y="2"/>
                    <a:pt x="4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7" name="Freeform 38"/>
            <p:cNvSpPr>
              <a:spLocks noEditPoints="1"/>
            </p:cNvSpPr>
            <p:nvPr/>
          </p:nvSpPr>
          <p:spPr bwMode="auto">
            <a:xfrm>
              <a:off x="706" y="3446"/>
              <a:ext cx="397" cy="285"/>
            </a:xfrm>
            <a:custGeom>
              <a:avLst/>
              <a:gdLst>
                <a:gd name="T0" fmla="*/ 559310198 w 78"/>
                <a:gd name="T1" fmla="*/ 0 h 56"/>
                <a:gd name="T2" fmla="*/ 339165111 w 78"/>
                <a:gd name="T3" fmla="*/ 210643775 h 56"/>
                <a:gd name="T4" fmla="*/ 222457774 w 78"/>
                <a:gd name="T5" fmla="*/ 327636524 h 56"/>
                <a:gd name="T6" fmla="*/ 210775927 w 78"/>
                <a:gd name="T7" fmla="*/ 327636524 h 56"/>
                <a:gd name="T8" fmla="*/ 23001096 w 78"/>
                <a:gd name="T9" fmla="*/ 513067062 h 56"/>
                <a:gd name="T10" fmla="*/ 94139775 w 78"/>
                <a:gd name="T11" fmla="*/ 652525180 h 56"/>
                <a:gd name="T12" fmla="*/ 582328726 w 78"/>
                <a:gd name="T13" fmla="*/ 396076953 h 56"/>
                <a:gd name="T14" fmla="*/ 339165111 w 78"/>
                <a:gd name="T15" fmla="*/ 535968628 h 56"/>
                <a:gd name="T16" fmla="*/ 467465602 w 78"/>
                <a:gd name="T17" fmla="*/ 478839401 h 56"/>
                <a:gd name="T18" fmla="*/ 396760451 w 78"/>
                <a:gd name="T19" fmla="*/ 453642892 h 56"/>
                <a:gd name="T20" fmla="*/ 513396603 w 78"/>
                <a:gd name="T21" fmla="*/ 581875645 h 56"/>
                <a:gd name="T22" fmla="*/ 117069681 w 78"/>
                <a:gd name="T23" fmla="*/ 501844311 h 56"/>
                <a:gd name="T24" fmla="*/ 373759355 w 78"/>
                <a:gd name="T25" fmla="*/ 361846652 h 56"/>
                <a:gd name="T26" fmla="*/ 431009738 w 78"/>
                <a:gd name="T27" fmla="*/ 222303242 h 56"/>
                <a:gd name="T28" fmla="*/ 816105876 w 78"/>
                <a:gd name="T29" fmla="*/ 71099693 h 56"/>
                <a:gd name="T30" fmla="*/ 630554881 w 78"/>
                <a:gd name="T31" fmla="*/ 302423159 h 56"/>
                <a:gd name="T32" fmla="*/ 664698159 w 78"/>
                <a:gd name="T33" fmla="*/ 185433179 h 56"/>
                <a:gd name="T34" fmla="*/ 735926107 w 78"/>
                <a:gd name="T35" fmla="*/ 256533518 h 56"/>
                <a:gd name="T36" fmla="*/ 547628478 w 78"/>
                <a:gd name="T37" fmla="*/ 128215474 h 56"/>
                <a:gd name="T38" fmla="*/ 910157054 w 78"/>
                <a:gd name="T39" fmla="*/ 373522847 h 56"/>
                <a:gd name="T40" fmla="*/ 887244556 w 78"/>
                <a:gd name="T41" fmla="*/ 0 h 56"/>
                <a:gd name="T42" fmla="*/ 875474213 w 78"/>
                <a:gd name="T43" fmla="*/ 338859254 h 56"/>
                <a:gd name="T44" fmla="*/ 582328726 w 78"/>
                <a:gd name="T45" fmla="*/ 151220282 h 56"/>
                <a:gd name="T46" fmla="*/ 698947471 w 78"/>
                <a:gd name="T47" fmla="*/ 222303242 h 56"/>
                <a:gd name="T48" fmla="*/ 698947471 w 78"/>
                <a:gd name="T49" fmla="*/ 162445649 h 56"/>
                <a:gd name="T50" fmla="*/ 595854658 w 78"/>
                <a:gd name="T51" fmla="*/ 327636524 h 56"/>
                <a:gd name="T52" fmla="*/ 852561714 w 78"/>
                <a:gd name="T53" fmla="*/ 45889743 h 56"/>
                <a:gd name="T54" fmla="*/ 396760451 w 78"/>
                <a:gd name="T55" fmla="*/ 210643775 h 56"/>
                <a:gd name="T56" fmla="*/ 362077635 w 78"/>
                <a:gd name="T57" fmla="*/ 350624029 h 56"/>
                <a:gd name="T58" fmla="*/ 222457774 w 78"/>
                <a:gd name="T59" fmla="*/ 361846652 h 56"/>
                <a:gd name="T60" fmla="*/ 71138679 w 78"/>
                <a:gd name="T61" fmla="*/ 501844311 h 56"/>
                <a:gd name="T62" fmla="*/ 128389057 w 78"/>
                <a:gd name="T63" fmla="*/ 595391994 h 56"/>
                <a:gd name="T64" fmla="*/ 547628478 w 78"/>
                <a:gd name="T65" fmla="*/ 607068993 h 56"/>
                <a:gd name="T66" fmla="*/ 362077635 w 78"/>
                <a:gd name="T67" fmla="*/ 430655362 h 56"/>
                <a:gd name="T68" fmla="*/ 442257929 w 78"/>
                <a:gd name="T69" fmla="*/ 501844311 h 56"/>
                <a:gd name="T70" fmla="*/ 362077635 w 78"/>
                <a:gd name="T71" fmla="*/ 513067062 h 56"/>
                <a:gd name="T72" fmla="*/ 559310198 w 78"/>
                <a:gd name="T73" fmla="*/ 418979167 h 56"/>
                <a:gd name="T74" fmla="*/ 117069681 w 78"/>
                <a:gd name="T75" fmla="*/ 618383458 h 56"/>
                <a:gd name="T76" fmla="*/ 222457774 w 78"/>
                <a:gd name="T77" fmla="*/ 350624029 h 56"/>
                <a:gd name="T78" fmla="*/ 396760451 w 78"/>
                <a:gd name="T79" fmla="*/ 256533518 h 56"/>
                <a:gd name="T80" fmla="*/ 570647011 w 78"/>
                <a:gd name="T81" fmla="*/ 22987372 h 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8" h="56">
                  <a:moveTo>
                    <a:pt x="76" y="0"/>
                  </a:moveTo>
                  <a:lnTo>
                    <a:pt x="48" y="0"/>
                  </a:lnTo>
                  <a:lnTo>
                    <a:pt x="29" y="17"/>
                  </a:lnTo>
                  <a:lnTo>
                    <a:pt x="29" y="18"/>
                  </a:lnTo>
                  <a:cubicBezTo>
                    <a:pt x="31" y="21"/>
                    <a:pt x="32" y="23"/>
                    <a:pt x="29" y="27"/>
                  </a:cubicBezTo>
                  <a:cubicBezTo>
                    <a:pt x="25" y="30"/>
                    <a:pt x="19" y="28"/>
                    <a:pt x="19" y="28"/>
                  </a:cubicBezTo>
                  <a:lnTo>
                    <a:pt x="18" y="27"/>
                  </a:lnTo>
                  <a:lnTo>
                    <a:pt x="18" y="28"/>
                  </a:lnTo>
                  <a:lnTo>
                    <a:pt x="0" y="44"/>
                  </a:lnTo>
                  <a:lnTo>
                    <a:pt x="2" y="44"/>
                  </a:lnTo>
                  <a:cubicBezTo>
                    <a:pt x="4" y="46"/>
                    <a:pt x="7" y="51"/>
                    <a:pt x="8" y="55"/>
                  </a:cubicBezTo>
                  <a:lnTo>
                    <a:pt x="8" y="56"/>
                  </a:lnTo>
                  <a:lnTo>
                    <a:pt x="50" y="56"/>
                  </a:lnTo>
                  <a:lnTo>
                    <a:pt x="50" y="34"/>
                  </a:lnTo>
                  <a:lnTo>
                    <a:pt x="29" y="34"/>
                  </a:lnTo>
                  <a:lnTo>
                    <a:pt x="29" y="46"/>
                  </a:lnTo>
                  <a:lnTo>
                    <a:pt x="40" y="46"/>
                  </a:lnTo>
                  <a:lnTo>
                    <a:pt x="40" y="41"/>
                  </a:lnTo>
                  <a:cubicBezTo>
                    <a:pt x="40" y="41"/>
                    <a:pt x="36" y="41"/>
                    <a:pt x="34" y="41"/>
                  </a:cubicBezTo>
                  <a:cubicBezTo>
                    <a:pt x="34" y="40"/>
                    <a:pt x="34" y="40"/>
                    <a:pt x="34" y="39"/>
                  </a:cubicBezTo>
                  <a:cubicBezTo>
                    <a:pt x="36" y="39"/>
                    <a:pt x="42" y="39"/>
                    <a:pt x="44" y="39"/>
                  </a:cubicBezTo>
                  <a:cubicBezTo>
                    <a:pt x="44" y="41"/>
                    <a:pt x="44" y="48"/>
                    <a:pt x="44" y="50"/>
                  </a:cubicBezTo>
                  <a:cubicBezTo>
                    <a:pt x="42" y="50"/>
                    <a:pt x="15" y="50"/>
                    <a:pt x="13" y="50"/>
                  </a:cubicBezTo>
                  <a:cubicBezTo>
                    <a:pt x="13" y="47"/>
                    <a:pt x="11" y="44"/>
                    <a:pt x="10" y="43"/>
                  </a:cubicBezTo>
                  <a:cubicBezTo>
                    <a:pt x="11" y="42"/>
                    <a:pt x="18" y="35"/>
                    <a:pt x="19" y="34"/>
                  </a:cubicBezTo>
                  <a:cubicBezTo>
                    <a:pt x="22" y="35"/>
                    <a:pt x="28" y="35"/>
                    <a:pt x="32" y="31"/>
                  </a:cubicBezTo>
                  <a:cubicBezTo>
                    <a:pt x="36" y="29"/>
                    <a:pt x="37" y="24"/>
                    <a:pt x="37" y="21"/>
                  </a:cubicBezTo>
                  <a:cubicBezTo>
                    <a:pt x="37" y="20"/>
                    <a:pt x="37" y="19"/>
                    <a:pt x="37" y="19"/>
                  </a:cubicBezTo>
                  <a:cubicBezTo>
                    <a:pt x="38" y="18"/>
                    <a:pt x="50" y="7"/>
                    <a:pt x="50" y="6"/>
                  </a:cubicBezTo>
                  <a:cubicBezTo>
                    <a:pt x="51" y="6"/>
                    <a:pt x="68" y="6"/>
                    <a:pt x="70" y="6"/>
                  </a:cubicBezTo>
                  <a:cubicBezTo>
                    <a:pt x="70" y="8"/>
                    <a:pt x="70" y="24"/>
                    <a:pt x="70" y="26"/>
                  </a:cubicBezTo>
                  <a:cubicBezTo>
                    <a:pt x="68" y="26"/>
                    <a:pt x="56" y="26"/>
                    <a:pt x="54" y="26"/>
                  </a:cubicBezTo>
                  <a:cubicBezTo>
                    <a:pt x="54" y="24"/>
                    <a:pt x="54" y="18"/>
                    <a:pt x="54" y="16"/>
                  </a:cubicBezTo>
                  <a:cubicBezTo>
                    <a:pt x="55" y="16"/>
                    <a:pt x="56" y="16"/>
                    <a:pt x="57" y="16"/>
                  </a:cubicBezTo>
                  <a:cubicBezTo>
                    <a:pt x="57" y="17"/>
                    <a:pt x="57" y="22"/>
                    <a:pt x="57" y="22"/>
                  </a:cubicBezTo>
                  <a:lnTo>
                    <a:pt x="63" y="22"/>
                  </a:lnTo>
                  <a:lnTo>
                    <a:pt x="63" y="11"/>
                  </a:lnTo>
                  <a:lnTo>
                    <a:pt x="47" y="11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0"/>
                  </a:lnTo>
                  <a:lnTo>
                    <a:pt x="76" y="0"/>
                  </a:lnTo>
                  <a:close/>
                  <a:moveTo>
                    <a:pt x="75" y="2"/>
                  </a:moveTo>
                  <a:cubicBezTo>
                    <a:pt x="75" y="5"/>
                    <a:pt x="75" y="27"/>
                    <a:pt x="75" y="29"/>
                  </a:cubicBezTo>
                  <a:cubicBezTo>
                    <a:pt x="73" y="29"/>
                    <a:pt x="52" y="29"/>
                    <a:pt x="50" y="29"/>
                  </a:cubicBezTo>
                  <a:cubicBezTo>
                    <a:pt x="50" y="27"/>
                    <a:pt x="50" y="15"/>
                    <a:pt x="50" y="13"/>
                  </a:cubicBezTo>
                  <a:cubicBezTo>
                    <a:pt x="52" y="13"/>
                    <a:pt x="58" y="13"/>
                    <a:pt x="60" y="13"/>
                  </a:cubicBezTo>
                  <a:cubicBezTo>
                    <a:pt x="60" y="15"/>
                    <a:pt x="60" y="18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8"/>
                    <a:pt x="60" y="14"/>
                    <a:pt x="60" y="14"/>
                  </a:cubicBezTo>
                  <a:lnTo>
                    <a:pt x="51" y="14"/>
                  </a:lnTo>
                  <a:lnTo>
                    <a:pt x="51" y="28"/>
                  </a:lnTo>
                  <a:lnTo>
                    <a:pt x="73" y="28"/>
                  </a:lnTo>
                  <a:lnTo>
                    <a:pt x="73" y="4"/>
                  </a:lnTo>
                  <a:lnTo>
                    <a:pt x="49" y="4"/>
                  </a:lnTo>
                  <a:lnTo>
                    <a:pt x="34" y="18"/>
                  </a:lnTo>
                  <a:cubicBezTo>
                    <a:pt x="34" y="19"/>
                    <a:pt x="35" y="26"/>
                    <a:pt x="31" y="30"/>
                  </a:cubicBezTo>
                  <a:cubicBezTo>
                    <a:pt x="26" y="33"/>
                    <a:pt x="21" y="32"/>
                    <a:pt x="20" y="32"/>
                  </a:cubicBezTo>
                  <a:lnTo>
                    <a:pt x="19" y="31"/>
                  </a:lnTo>
                  <a:lnTo>
                    <a:pt x="18" y="32"/>
                  </a:lnTo>
                  <a:lnTo>
                    <a:pt x="6" y="43"/>
                  </a:lnTo>
                  <a:lnTo>
                    <a:pt x="7" y="43"/>
                  </a:lnTo>
                  <a:cubicBezTo>
                    <a:pt x="8" y="45"/>
                    <a:pt x="11" y="49"/>
                    <a:pt x="11" y="51"/>
                  </a:cubicBezTo>
                  <a:lnTo>
                    <a:pt x="11" y="52"/>
                  </a:lnTo>
                  <a:lnTo>
                    <a:pt x="47" y="52"/>
                  </a:lnTo>
                  <a:lnTo>
                    <a:pt x="47" y="37"/>
                  </a:lnTo>
                  <a:lnTo>
                    <a:pt x="31" y="37"/>
                  </a:lnTo>
                  <a:lnTo>
                    <a:pt x="31" y="43"/>
                  </a:lnTo>
                  <a:cubicBezTo>
                    <a:pt x="31" y="43"/>
                    <a:pt x="36" y="43"/>
                    <a:pt x="38" y="43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6" y="44"/>
                    <a:pt x="33" y="44"/>
                    <a:pt x="31" y="44"/>
                  </a:cubicBezTo>
                  <a:cubicBezTo>
                    <a:pt x="31" y="42"/>
                    <a:pt x="31" y="38"/>
                    <a:pt x="31" y="36"/>
                  </a:cubicBezTo>
                  <a:cubicBezTo>
                    <a:pt x="33" y="36"/>
                    <a:pt x="46" y="36"/>
                    <a:pt x="48" y="36"/>
                  </a:cubicBezTo>
                  <a:cubicBezTo>
                    <a:pt x="48" y="38"/>
                    <a:pt x="48" y="51"/>
                    <a:pt x="48" y="53"/>
                  </a:cubicBezTo>
                  <a:cubicBezTo>
                    <a:pt x="45" y="53"/>
                    <a:pt x="12" y="53"/>
                    <a:pt x="10" y="53"/>
                  </a:cubicBezTo>
                  <a:cubicBezTo>
                    <a:pt x="9" y="51"/>
                    <a:pt x="7" y="46"/>
                    <a:pt x="4" y="43"/>
                  </a:cubicBezTo>
                  <a:cubicBezTo>
                    <a:pt x="6" y="42"/>
                    <a:pt x="18" y="31"/>
                    <a:pt x="19" y="30"/>
                  </a:cubicBezTo>
                  <a:cubicBezTo>
                    <a:pt x="22" y="31"/>
                    <a:pt x="27" y="32"/>
                    <a:pt x="31" y="28"/>
                  </a:cubicBezTo>
                  <a:cubicBezTo>
                    <a:pt x="33" y="26"/>
                    <a:pt x="34" y="24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3" y="16"/>
                    <a:pt x="48" y="3"/>
                    <a:pt x="49" y="2"/>
                  </a:cubicBezTo>
                  <a:cubicBezTo>
                    <a:pt x="50" y="2"/>
                    <a:pt x="73" y="2"/>
                    <a:pt x="75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8" name="Freeform 39"/>
            <p:cNvSpPr>
              <a:spLocks noEditPoints="1"/>
            </p:cNvSpPr>
            <p:nvPr/>
          </p:nvSpPr>
          <p:spPr bwMode="auto">
            <a:xfrm>
              <a:off x="625" y="3095"/>
              <a:ext cx="315" cy="285"/>
            </a:xfrm>
            <a:custGeom>
              <a:avLst/>
              <a:gdLst>
                <a:gd name="T0" fmla="*/ 218895771 w 62"/>
                <a:gd name="T1" fmla="*/ 0 h 56"/>
                <a:gd name="T2" fmla="*/ 103900784 w 62"/>
                <a:gd name="T3" fmla="*/ 34230302 h 56"/>
                <a:gd name="T4" fmla="*/ 0 w 62"/>
                <a:gd name="T5" fmla="*/ 210643775 h 56"/>
                <a:gd name="T6" fmla="*/ 297894616 w 62"/>
                <a:gd name="T7" fmla="*/ 652525180 h 56"/>
                <a:gd name="T8" fmla="*/ 114994210 w 62"/>
                <a:gd name="T9" fmla="*/ 361846652 h 56"/>
                <a:gd name="T10" fmla="*/ 193993162 w 62"/>
                <a:gd name="T11" fmla="*/ 501844311 h 56"/>
                <a:gd name="T12" fmla="*/ 218895771 w 62"/>
                <a:gd name="T13" fmla="*/ 430655362 h 56"/>
                <a:gd name="T14" fmla="*/ 81267002 w 62"/>
                <a:gd name="T15" fmla="*/ 581875645 h 56"/>
                <a:gd name="T16" fmla="*/ 193993162 w 62"/>
                <a:gd name="T17" fmla="*/ 290763820 h 56"/>
                <a:gd name="T18" fmla="*/ 275260037 w 62"/>
                <a:gd name="T19" fmla="*/ 105313134 h 56"/>
                <a:gd name="T20" fmla="*/ 356527039 w 62"/>
                <a:gd name="T21" fmla="*/ 151220282 h 56"/>
                <a:gd name="T22" fmla="*/ 356527039 w 62"/>
                <a:gd name="T23" fmla="*/ 151220282 h 56"/>
                <a:gd name="T24" fmla="*/ 435522739 w 62"/>
                <a:gd name="T25" fmla="*/ 105313134 h 56"/>
                <a:gd name="T26" fmla="*/ 538977087 w 62"/>
                <a:gd name="T27" fmla="*/ 245310793 h 56"/>
                <a:gd name="T28" fmla="*/ 629516414 w 62"/>
                <a:gd name="T29" fmla="*/ 302423159 h 56"/>
                <a:gd name="T30" fmla="*/ 527883015 w 62"/>
                <a:gd name="T31" fmla="*/ 396076953 h 56"/>
                <a:gd name="T32" fmla="*/ 423982232 w 62"/>
                <a:gd name="T33" fmla="*/ 313666058 h 56"/>
                <a:gd name="T34" fmla="*/ 516359828 w 62"/>
                <a:gd name="T35" fmla="*/ 245310793 h 56"/>
                <a:gd name="T36" fmla="*/ 342715224 w 62"/>
                <a:gd name="T37" fmla="*/ 467180611 h 56"/>
                <a:gd name="T38" fmla="*/ 617975906 w 62"/>
                <a:gd name="T39" fmla="*/ 373522847 h 56"/>
                <a:gd name="T40" fmla="*/ 710352989 w 62"/>
                <a:gd name="T41" fmla="*/ 174207787 h 56"/>
                <a:gd name="T42" fmla="*/ 617975906 w 62"/>
                <a:gd name="T43" fmla="*/ 34230302 h 56"/>
                <a:gd name="T44" fmla="*/ 480343861 w 62"/>
                <a:gd name="T45" fmla="*/ 0 h 56"/>
                <a:gd name="T46" fmla="*/ 446616008 w 62"/>
                <a:gd name="T47" fmla="*/ 22987372 h 56"/>
                <a:gd name="T48" fmla="*/ 584244777 w 62"/>
                <a:gd name="T49" fmla="*/ 57132540 h 56"/>
                <a:gd name="T50" fmla="*/ 676608487 w 62"/>
                <a:gd name="T51" fmla="*/ 199404291 h 56"/>
                <a:gd name="T52" fmla="*/ 584244777 w 62"/>
                <a:gd name="T53" fmla="*/ 338859254 h 56"/>
                <a:gd name="T54" fmla="*/ 379161623 w 62"/>
                <a:gd name="T55" fmla="*/ 441966697 h 56"/>
                <a:gd name="T56" fmla="*/ 480343861 w 62"/>
                <a:gd name="T57" fmla="*/ 267758910 h 56"/>
                <a:gd name="T58" fmla="*/ 390255024 w 62"/>
                <a:gd name="T59" fmla="*/ 290763820 h 56"/>
                <a:gd name="T60" fmla="*/ 561610868 w 62"/>
                <a:gd name="T61" fmla="*/ 430655362 h 56"/>
                <a:gd name="T62" fmla="*/ 653988622 w 62"/>
                <a:gd name="T63" fmla="*/ 338859254 h 56"/>
                <a:gd name="T64" fmla="*/ 572721589 w 62"/>
                <a:gd name="T65" fmla="*/ 210643775 h 56"/>
                <a:gd name="T66" fmla="*/ 401348323 w 62"/>
                <a:gd name="T67" fmla="*/ 82325731 h 56"/>
                <a:gd name="T68" fmla="*/ 390255024 w 62"/>
                <a:gd name="T69" fmla="*/ 128215474 h 56"/>
                <a:gd name="T70" fmla="*/ 320081316 w 62"/>
                <a:gd name="T71" fmla="*/ 82325731 h 56"/>
                <a:gd name="T72" fmla="*/ 308988017 w 62"/>
                <a:gd name="T73" fmla="*/ 128215474 h 56"/>
                <a:gd name="T74" fmla="*/ 160262545 w 62"/>
                <a:gd name="T75" fmla="*/ 82325731 h 56"/>
                <a:gd name="T76" fmla="*/ 56361761 w 62"/>
                <a:gd name="T77" fmla="*/ 256533518 h 56"/>
                <a:gd name="T78" fmla="*/ 252626256 w 62"/>
                <a:gd name="T79" fmla="*/ 607068993 h 56"/>
                <a:gd name="T80" fmla="*/ 160262545 w 62"/>
                <a:gd name="T81" fmla="*/ 407753154 h 56"/>
                <a:gd name="T82" fmla="*/ 148722063 w 62"/>
                <a:gd name="T83" fmla="*/ 467180611 h 56"/>
                <a:gd name="T84" fmla="*/ 263719682 w 62"/>
                <a:gd name="T85" fmla="*/ 396076953 h 56"/>
                <a:gd name="T86" fmla="*/ 33727208 w 62"/>
                <a:gd name="T87" fmla="*/ 630059658 h 56"/>
                <a:gd name="T88" fmla="*/ 137628769 w 62"/>
                <a:gd name="T89" fmla="*/ 245310793 h 56"/>
                <a:gd name="T90" fmla="*/ 241532829 w 62"/>
                <a:gd name="T91" fmla="*/ 57132540 h 56"/>
                <a:gd name="T92" fmla="*/ 446616008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41" y="0"/>
                  </a:moveTo>
                  <a:lnTo>
                    <a:pt x="19" y="0"/>
                  </a:lnTo>
                  <a:cubicBezTo>
                    <a:pt x="19" y="0"/>
                    <a:pt x="19" y="2"/>
                    <a:pt x="19" y="3"/>
                  </a:cubicBezTo>
                  <a:cubicBezTo>
                    <a:pt x="17" y="3"/>
                    <a:pt x="9" y="3"/>
                    <a:pt x="9" y="3"/>
                  </a:cubicBezTo>
                  <a:cubicBezTo>
                    <a:pt x="9" y="3"/>
                    <a:pt x="9" y="16"/>
                    <a:pt x="9" y="18"/>
                  </a:cubicBezTo>
                  <a:cubicBezTo>
                    <a:pt x="7" y="18"/>
                    <a:pt x="0" y="18"/>
                    <a:pt x="0" y="18"/>
                  </a:cubicBezTo>
                  <a:lnTo>
                    <a:pt x="0" y="56"/>
                  </a:lnTo>
                  <a:lnTo>
                    <a:pt x="26" y="56"/>
                  </a:lnTo>
                  <a:lnTo>
                    <a:pt x="26" y="31"/>
                  </a:lnTo>
                  <a:lnTo>
                    <a:pt x="10" y="31"/>
                  </a:lnTo>
                  <a:lnTo>
                    <a:pt x="10" y="43"/>
                  </a:lnTo>
                  <a:lnTo>
                    <a:pt x="17" y="43"/>
                  </a:lnTo>
                  <a:cubicBezTo>
                    <a:pt x="17" y="43"/>
                    <a:pt x="17" y="39"/>
                    <a:pt x="17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9"/>
                    <a:pt x="19" y="48"/>
                    <a:pt x="19" y="50"/>
                  </a:cubicBezTo>
                  <a:cubicBezTo>
                    <a:pt x="17" y="50"/>
                    <a:pt x="9" y="50"/>
                    <a:pt x="7" y="50"/>
                  </a:cubicBezTo>
                  <a:cubicBezTo>
                    <a:pt x="7" y="48"/>
                    <a:pt x="7" y="27"/>
                    <a:pt x="7" y="25"/>
                  </a:cubicBezTo>
                  <a:cubicBezTo>
                    <a:pt x="9" y="25"/>
                    <a:pt x="17" y="25"/>
                    <a:pt x="17" y="25"/>
                  </a:cubicBezTo>
                  <a:cubicBezTo>
                    <a:pt x="17" y="25"/>
                    <a:pt x="17" y="12"/>
                    <a:pt x="17" y="9"/>
                  </a:cubicBezTo>
                  <a:cubicBezTo>
                    <a:pt x="18" y="9"/>
                    <a:pt x="22" y="9"/>
                    <a:pt x="24" y="9"/>
                  </a:cubicBezTo>
                  <a:cubicBezTo>
                    <a:pt x="24" y="11"/>
                    <a:pt x="24" y="13"/>
                    <a:pt x="24" y="13"/>
                  </a:cubicBezTo>
                  <a:lnTo>
                    <a:pt x="31" y="13"/>
                  </a:lnTo>
                  <a:cubicBezTo>
                    <a:pt x="31" y="13"/>
                    <a:pt x="31" y="11"/>
                    <a:pt x="31" y="9"/>
                  </a:cubicBezTo>
                  <a:cubicBezTo>
                    <a:pt x="31" y="11"/>
                    <a:pt x="31" y="13"/>
                    <a:pt x="31" y="13"/>
                  </a:cubicBezTo>
                  <a:lnTo>
                    <a:pt x="38" y="13"/>
                  </a:lnTo>
                  <a:cubicBezTo>
                    <a:pt x="38" y="13"/>
                    <a:pt x="38" y="10"/>
                    <a:pt x="38" y="9"/>
                  </a:cubicBezTo>
                  <a:cubicBezTo>
                    <a:pt x="39" y="9"/>
                    <a:pt x="45" y="9"/>
                    <a:pt x="47" y="9"/>
                  </a:cubicBezTo>
                  <a:cubicBezTo>
                    <a:pt x="47" y="11"/>
                    <a:pt x="47" y="21"/>
                    <a:pt x="47" y="21"/>
                  </a:cubicBezTo>
                  <a:cubicBezTo>
                    <a:pt x="47" y="21"/>
                    <a:pt x="53" y="21"/>
                    <a:pt x="55" y="21"/>
                  </a:cubicBezTo>
                  <a:cubicBezTo>
                    <a:pt x="55" y="22"/>
                    <a:pt x="55" y="25"/>
                    <a:pt x="55" y="26"/>
                  </a:cubicBezTo>
                  <a:cubicBezTo>
                    <a:pt x="53" y="26"/>
                    <a:pt x="46" y="26"/>
                    <a:pt x="46" y="26"/>
                  </a:cubicBezTo>
                  <a:cubicBezTo>
                    <a:pt x="46" y="26"/>
                    <a:pt x="46" y="33"/>
                    <a:pt x="46" y="34"/>
                  </a:cubicBezTo>
                  <a:cubicBezTo>
                    <a:pt x="44" y="34"/>
                    <a:pt x="39" y="34"/>
                    <a:pt x="37" y="34"/>
                  </a:cubicBezTo>
                  <a:cubicBezTo>
                    <a:pt x="37" y="33"/>
                    <a:pt x="37" y="29"/>
                    <a:pt x="37" y="27"/>
                  </a:cubicBezTo>
                  <a:cubicBezTo>
                    <a:pt x="39" y="27"/>
                    <a:pt x="45" y="27"/>
                    <a:pt x="45" y="27"/>
                  </a:cubicBezTo>
                  <a:lnTo>
                    <a:pt x="45" y="21"/>
                  </a:lnTo>
                  <a:lnTo>
                    <a:pt x="30" y="21"/>
                  </a:lnTo>
                  <a:lnTo>
                    <a:pt x="30" y="40"/>
                  </a:lnTo>
                  <a:lnTo>
                    <a:pt x="54" y="40"/>
                  </a:lnTo>
                  <a:cubicBezTo>
                    <a:pt x="54" y="40"/>
                    <a:pt x="54" y="34"/>
                    <a:pt x="54" y="32"/>
                  </a:cubicBezTo>
                  <a:cubicBezTo>
                    <a:pt x="56" y="32"/>
                    <a:pt x="62" y="32"/>
                    <a:pt x="62" y="32"/>
                  </a:cubicBezTo>
                  <a:lnTo>
                    <a:pt x="62" y="15"/>
                  </a:lnTo>
                  <a:cubicBezTo>
                    <a:pt x="62" y="15"/>
                    <a:pt x="56" y="15"/>
                    <a:pt x="54" y="15"/>
                  </a:cubicBezTo>
                  <a:cubicBezTo>
                    <a:pt x="54" y="13"/>
                    <a:pt x="54" y="3"/>
                    <a:pt x="54" y="3"/>
                  </a:cubicBezTo>
                  <a:cubicBezTo>
                    <a:pt x="54" y="3"/>
                    <a:pt x="44" y="3"/>
                    <a:pt x="42" y="3"/>
                  </a:cubicBezTo>
                  <a:cubicBezTo>
                    <a:pt x="42" y="2"/>
                    <a:pt x="42" y="0"/>
                    <a:pt x="42" y="0"/>
                  </a:cubicBezTo>
                  <a:lnTo>
                    <a:pt x="41" y="0"/>
                  </a:lnTo>
                  <a:close/>
                  <a:moveTo>
                    <a:pt x="39" y="2"/>
                  </a:moveTo>
                  <a:cubicBezTo>
                    <a:pt x="39" y="3"/>
                    <a:pt x="39" y="5"/>
                    <a:pt x="39" y="5"/>
                  </a:cubicBezTo>
                  <a:cubicBezTo>
                    <a:pt x="39" y="5"/>
                    <a:pt x="49" y="5"/>
                    <a:pt x="51" y="5"/>
                  </a:cubicBezTo>
                  <a:cubicBezTo>
                    <a:pt x="51" y="7"/>
                    <a:pt x="51" y="17"/>
                    <a:pt x="51" y="17"/>
                  </a:cubicBezTo>
                  <a:cubicBezTo>
                    <a:pt x="51" y="17"/>
                    <a:pt x="57" y="17"/>
                    <a:pt x="59" y="17"/>
                  </a:cubicBezTo>
                  <a:cubicBezTo>
                    <a:pt x="59" y="19"/>
                    <a:pt x="59" y="28"/>
                    <a:pt x="59" y="29"/>
                  </a:cubicBezTo>
                  <a:cubicBezTo>
                    <a:pt x="57" y="29"/>
                    <a:pt x="51" y="29"/>
                    <a:pt x="51" y="29"/>
                  </a:cubicBezTo>
                  <a:cubicBezTo>
                    <a:pt x="51" y="29"/>
                    <a:pt x="51" y="36"/>
                    <a:pt x="51" y="38"/>
                  </a:cubicBezTo>
                  <a:cubicBezTo>
                    <a:pt x="49" y="38"/>
                    <a:pt x="35" y="38"/>
                    <a:pt x="33" y="38"/>
                  </a:cubicBezTo>
                  <a:cubicBezTo>
                    <a:pt x="33" y="36"/>
                    <a:pt x="33" y="25"/>
                    <a:pt x="33" y="23"/>
                  </a:cubicBezTo>
                  <a:cubicBezTo>
                    <a:pt x="34" y="23"/>
                    <a:pt x="40" y="23"/>
                    <a:pt x="42" y="23"/>
                  </a:cubicBezTo>
                  <a:cubicBezTo>
                    <a:pt x="42" y="24"/>
                    <a:pt x="42" y="24"/>
                    <a:pt x="42" y="25"/>
                  </a:cubicBezTo>
                  <a:cubicBezTo>
                    <a:pt x="40" y="25"/>
                    <a:pt x="34" y="25"/>
                    <a:pt x="34" y="25"/>
                  </a:cubicBezTo>
                  <a:lnTo>
                    <a:pt x="34" y="37"/>
                  </a:lnTo>
                  <a:lnTo>
                    <a:pt x="49" y="37"/>
                  </a:lnTo>
                  <a:cubicBezTo>
                    <a:pt x="49" y="37"/>
                    <a:pt x="49" y="31"/>
                    <a:pt x="49" y="29"/>
                  </a:cubicBezTo>
                  <a:cubicBezTo>
                    <a:pt x="51" y="29"/>
                    <a:pt x="57" y="29"/>
                    <a:pt x="57" y="29"/>
                  </a:cubicBezTo>
                  <a:lnTo>
                    <a:pt x="57" y="18"/>
                  </a:lnTo>
                  <a:cubicBezTo>
                    <a:pt x="57" y="18"/>
                    <a:pt x="52" y="18"/>
                    <a:pt x="50" y="18"/>
                  </a:cubicBezTo>
                  <a:cubicBezTo>
                    <a:pt x="50" y="16"/>
                    <a:pt x="50" y="7"/>
                    <a:pt x="50" y="7"/>
                  </a:cubicBezTo>
                  <a:lnTo>
                    <a:pt x="35" y="7"/>
                  </a:lnTo>
                  <a:cubicBezTo>
                    <a:pt x="35" y="7"/>
                    <a:pt x="35" y="10"/>
                    <a:pt x="3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4" y="7"/>
                    <a:pt x="34" y="7"/>
                  </a:cubicBezTo>
                  <a:lnTo>
                    <a:pt x="28" y="7"/>
                  </a:lnTo>
                  <a:cubicBezTo>
                    <a:pt x="28" y="7"/>
                    <a:pt x="28" y="10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7"/>
                    <a:pt x="27" y="7"/>
                  </a:cubicBezTo>
                  <a:lnTo>
                    <a:pt x="14" y="7"/>
                  </a:lnTo>
                  <a:cubicBezTo>
                    <a:pt x="14" y="7"/>
                    <a:pt x="14" y="20"/>
                    <a:pt x="14" y="22"/>
                  </a:cubicBezTo>
                  <a:cubicBezTo>
                    <a:pt x="12" y="22"/>
                    <a:pt x="5" y="22"/>
                    <a:pt x="5" y="22"/>
                  </a:cubicBezTo>
                  <a:lnTo>
                    <a:pt x="5" y="52"/>
                  </a:lnTo>
                  <a:lnTo>
                    <a:pt x="22" y="52"/>
                  </a:lnTo>
                  <a:lnTo>
                    <a:pt x="22" y="35"/>
                  </a:lnTo>
                  <a:lnTo>
                    <a:pt x="14" y="35"/>
                  </a:lnTo>
                  <a:cubicBezTo>
                    <a:pt x="14" y="35"/>
                    <a:pt x="14" y="39"/>
                    <a:pt x="14" y="40"/>
                  </a:cubicBezTo>
                  <a:cubicBezTo>
                    <a:pt x="14" y="40"/>
                    <a:pt x="13" y="40"/>
                    <a:pt x="13" y="40"/>
                  </a:cubicBezTo>
                  <a:cubicBezTo>
                    <a:pt x="13" y="39"/>
                    <a:pt x="13" y="35"/>
                    <a:pt x="13" y="34"/>
                  </a:cubicBezTo>
                  <a:cubicBezTo>
                    <a:pt x="15" y="34"/>
                    <a:pt x="21" y="34"/>
                    <a:pt x="23" y="34"/>
                  </a:cubicBezTo>
                  <a:cubicBezTo>
                    <a:pt x="23" y="36"/>
                    <a:pt x="23" y="52"/>
                    <a:pt x="23" y="54"/>
                  </a:cubicBezTo>
                  <a:cubicBezTo>
                    <a:pt x="21" y="54"/>
                    <a:pt x="5" y="54"/>
                    <a:pt x="3" y="54"/>
                  </a:cubicBezTo>
                  <a:cubicBezTo>
                    <a:pt x="3" y="51"/>
                    <a:pt x="3" y="23"/>
                    <a:pt x="3" y="21"/>
                  </a:cubicBezTo>
                  <a:cubicBezTo>
                    <a:pt x="5" y="21"/>
                    <a:pt x="12" y="21"/>
                    <a:pt x="12" y="21"/>
                  </a:cubicBezTo>
                  <a:cubicBezTo>
                    <a:pt x="12" y="21"/>
                    <a:pt x="12" y="7"/>
                    <a:pt x="12" y="5"/>
                  </a:cubicBezTo>
                  <a:cubicBezTo>
                    <a:pt x="14" y="5"/>
                    <a:pt x="21" y="5"/>
                    <a:pt x="21" y="5"/>
                  </a:cubicBezTo>
                  <a:cubicBezTo>
                    <a:pt x="21" y="5"/>
                    <a:pt x="21" y="3"/>
                    <a:pt x="21" y="2"/>
                  </a:cubicBezTo>
                  <a:cubicBezTo>
                    <a:pt x="24" y="2"/>
                    <a:pt x="37" y="2"/>
                    <a:pt x="39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9" name="Freeform 40"/>
            <p:cNvSpPr>
              <a:spLocks noEditPoints="1"/>
            </p:cNvSpPr>
            <p:nvPr/>
          </p:nvSpPr>
          <p:spPr bwMode="auto">
            <a:xfrm>
              <a:off x="635" y="3303"/>
              <a:ext cx="305" cy="362"/>
            </a:xfrm>
            <a:custGeom>
              <a:avLst/>
              <a:gdLst>
                <a:gd name="T0" fmla="*/ 299168583 w 60"/>
                <a:gd name="T1" fmla="*/ 0 h 71"/>
                <a:gd name="T2" fmla="*/ 564483091 w 60"/>
                <a:gd name="T3" fmla="*/ 332913499 h 71"/>
                <a:gd name="T4" fmla="*/ 426262439 w 60"/>
                <a:gd name="T5" fmla="*/ 153872174 h 71"/>
                <a:gd name="T6" fmla="*/ 496262176 w 60"/>
                <a:gd name="T7" fmla="*/ 226072477 h 71"/>
                <a:gd name="T8" fmla="*/ 369599025 w 60"/>
                <a:gd name="T9" fmla="*/ 260730796 h 71"/>
                <a:gd name="T10" fmla="*/ 623339338 w 60"/>
                <a:gd name="T11" fmla="*/ 72182708 h 71"/>
                <a:gd name="T12" fmla="*/ 460113072 w 60"/>
                <a:gd name="T13" fmla="*/ 440233778 h 71"/>
                <a:gd name="T14" fmla="*/ 265314508 w 60"/>
                <a:gd name="T15" fmla="*/ 593647751 h 71"/>
                <a:gd name="T16" fmla="*/ 160944515 w 60"/>
                <a:gd name="T17" fmla="*/ 735712082 h 71"/>
                <a:gd name="T18" fmla="*/ 70430442 w 60"/>
                <a:gd name="T19" fmla="*/ 368030145 h 71"/>
                <a:gd name="T20" fmla="*/ 208654506 w 60"/>
                <a:gd name="T21" fmla="*/ 474981286 h 71"/>
                <a:gd name="T22" fmla="*/ 183668997 w 60"/>
                <a:gd name="T23" fmla="*/ 402781085 h 71"/>
                <a:gd name="T24" fmla="*/ 115516249 w 60"/>
                <a:gd name="T25" fmla="*/ 533372136 h 71"/>
                <a:gd name="T26" fmla="*/ 276461409 w 60"/>
                <a:gd name="T27" fmla="*/ 295936632 h 71"/>
                <a:gd name="T28" fmla="*/ 0 w 60"/>
                <a:gd name="T29" fmla="*/ 758989742 h 71"/>
                <a:gd name="T30" fmla="*/ 138224063 w 60"/>
                <a:gd name="T31" fmla="*/ 819716772 h 71"/>
                <a:gd name="T32" fmla="*/ 358021414 w 60"/>
                <a:gd name="T33" fmla="*/ 640234220 h 71"/>
                <a:gd name="T34" fmla="*/ 358021414 w 60"/>
                <a:gd name="T35" fmla="*/ 533372136 h 71"/>
                <a:gd name="T36" fmla="*/ 485115269 w 60"/>
                <a:gd name="T37" fmla="*/ 533372136 h 71"/>
                <a:gd name="T38" fmla="*/ 691060735 w 60"/>
                <a:gd name="T39" fmla="*/ 321460471 h 71"/>
                <a:gd name="T40" fmla="*/ 679914504 w 60"/>
                <a:gd name="T41" fmla="*/ 0 h 71"/>
                <a:gd name="T42" fmla="*/ 668767603 w 60"/>
                <a:gd name="T43" fmla="*/ 309639270 h 71"/>
                <a:gd name="T44" fmla="*/ 346891852 w 60"/>
                <a:gd name="T45" fmla="*/ 510080959 h 71"/>
                <a:gd name="T46" fmla="*/ 310315484 w 60"/>
                <a:gd name="T47" fmla="*/ 640234220 h 71"/>
                <a:gd name="T48" fmla="*/ 22724508 w 60"/>
                <a:gd name="T49" fmla="*/ 735712082 h 71"/>
                <a:gd name="T50" fmla="*/ 242505170 w 60"/>
                <a:gd name="T51" fmla="*/ 321460471 h 71"/>
                <a:gd name="T52" fmla="*/ 149801670 w 60"/>
                <a:gd name="T53" fmla="*/ 498255648 h 71"/>
                <a:gd name="T54" fmla="*/ 160944515 w 60"/>
                <a:gd name="T55" fmla="*/ 428305603 h 71"/>
                <a:gd name="T56" fmla="*/ 231379014 w 60"/>
                <a:gd name="T57" fmla="*/ 498255648 h 71"/>
                <a:gd name="T58" fmla="*/ 33854070 w 60"/>
                <a:gd name="T59" fmla="*/ 332913499 h 71"/>
                <a:gd name="T60" fmla="*/ 45517183 w 60"/>
                <a:gd name="T61" fmla="*/ 724242234 h 71"/>
                <a:gd name="T62" fmla="*/ 160944515 w 60"/>
                <a:gd name="T63" fmla="*/ 770811755 h 71"/>
                <a:gd name="T64" fmla="*/ 299168583 w 60"/>
                <a:gd name="T65" fmla="*/ 628850130 h 71"/>
                <a:gd name="T66" fmla="*/ 460113072 w 60"/>
                <a:gd name="T67" fmla="*/ 474981286 h 71"/>
                <a:gd name="T68" fmla="*/ 646060435 w 60"/>
                <a:gd name="T69" fmla="*/ 309639270 h 71"/>
                <a:gd name="T70" fmla="*/ 333019344 w 60"/>
                <a:gd name="T71" fmla="*/ 46569515 h 71"/>
                <a:gd name="T72" fmla="*/ 530544186 w 60"/>
                <a:gd name="T73" fmla="*/ 284025429 h 71"/>
                <a:gd name="T74" fmla="*/ 448535593 w 60"/>
                <a:gd name="T75" fmla="*/ 190866636 h 71"/>
                <a:gd name="T76" fmla="*/ 530544186 w 60"/>
                <a:gd name="T77" fmla="*/ 190866636 h 71"/>
                <a:gd name="T78" fmla="*/ 321893091 w 60"/>
                <a:gd name="T79" fmla="*/ 295936632 h 71"/>
                <a:gd name="T80" fmla="*/ 668767603 w 60"/>
                <a:gd name="T81" fmla="*/ 23295286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" h="71">
                  <a:moveTo>
                    <a:pt x="59" y="0"/>
                  </a:moveTo>
                  <a:lnTo>
                    <a:pt x="26" y="0"/>
                  </a:lnTo>
                  <a:lnTo>
                    <a:pt x="26" y="28"/>
                  </a:lnTo>
                  <a:lnTo>
                    <a:pt x="49" y="28"/>
                  </a:lnTo>
                  <a:lnTo>
                    <a:pt x="49" y="13"/>
                  </a:lnTo>
                  <a:lnTo>
                    <a:pt x="37" y="13"/>
                  </a:lnTo>
                  <a:lnTo>
                    <a:pt x="37" y="19"/>
                  </a:lnTo>
                  <a:cubicBezTo>
                    <a:pt x="37" y="19"/>
                    <a:pt x="41" y="19"/>
                    <a:pt x="43" y="19"/>
                  </a:cubicBezTo>
                  <a:cubicBezTo>
                    <a:pt x="43" y="20"/>
                    <a:pt x="43" y="21"/>
                    <a:pt x="43" y="22"/>
                  </a:cubicBezTo>
                  <a:cubicBezTo>
                    <a:pt x="41" y="22"/>
                    <a:pt x="34" y="22"/>
                    <a:pt x="32" y="22"/>
                  </a:cubicBezTo>
                  <a:cubicBezTo>
                    <a:pt x="32" y="20"/>
                    <a:pt x="32" y="8"/>
                    <a:pt x="32" y="6"/>
                  </a:cubicBezTo>
                  <a:cubicBezTo>
                    <a:pt x="34" y="6"/>
                    <a:pt x="51" y="6"/>
                    <a:pt x="54" y="6"/>
                  </a:cubicBezTo>
                  <a:cubicBezTo>
                    <a:pt x="54" y="9"/>
                    <a:pt x="54" y="24"/>
                    <a:pt x="54" y="25"/>
                  </a:cubicBezTo>
                  <a:cubicBezTo>
                    <a:pt x="53" y="26"/>
                    <a:pt x="41" y="37"/>
                    <a:pt x="40" y="37"/>
                  </a:cubicBezTo>
                  <a:cubicBezTo>
                    <a:pt x="38" y="37"/>
                    <a:pt x="30" y="37"/>
                    <a:pt x="26" y="41"/>
                  </a:cubicBezTo>
                  <a:cubicBezTo>
                    <a:pt x="24" y="44"/>
                    <a:pt x="23" y="48"/>
                    <a:pt x="23" y="50"/>
                  </a:cubicBezTo>
                  <a:cubicBezTo>
                    <a:pt x="23" y="52"/>
                    <a:pt x="23" y="53"/>
                    <a:pt x="23" y="53"/>
                  </a:cubicBezTo>
                  <a:cubicBezTo>
                    <a:pt x="22" y="54"/>
                    <a:pt x="15" y="61"/>
                    <a:pt x="14" y="62"/>
                  </a:cubicBezTo>
                  <a:cubicBezTo>
                    <a:pt x="12" y="61"/>
                    <a:pt x="9" y="59"/>
                    <a:pt x="6" y="59"/>
                  </a:cubicBezTo>
                  <a:cubicBezTo>
                    <a:pt x="6" y="57"/>
                    <a:pt x="6" y="33"/>
                    <a:pt x="6" y="31"/>
                  </a:cubicBezTo>
                  <a:cubicBezTo>
                    <a:pt x="8" y="31"/>
                    <a:pt x="16" y="31"/>
                    <a:pt x="18" y="31"/>
                  </a:cubicBezTo>
                  <a:cubicBezTo>
                    <a:pt x="18" y="32"/>
                    <a:pt x="18" y="38"/>
                    <a:pt x="18" y="40"/>
                  </a:cubicBezTo>
                  <a:cubicBezTo>
                    <a:pt x="17" y="40"/>
                    <a:pt x="17" y="40"/>
                    <a:pt x="16" y="40"/>
                  </a:cubicBezTo>
                  <a:cubicBezTo>
                    <a:pt x="16" y="38"/>
                    <a:pt x="16" y="34"/>
                    <a:pt x="16" y="34"/>
                  </a:cubicBezTo>
                  <a:lnTo>
                    <a:pt x="10" y="34"/>
                  </a:lnTo>
                  <a:lnTo>
                    <a:pt x="10" y="45"/>
                  </a:lnTo>
                  <a:lnTo>
                    <a:pt x="24" y="45"/>
                  </a:lnTo>
                  <a:lnTo>
                    <a:pt x="24" y="25"/>
                  </a:lnTo>
                  <a:lnTo>
                    <a:pt x="0" y="25"/>
                  </a:lnTo>
                  <a:lnTo>
                    <a:pt x="0" y="64"/>
                  </a:lnTo>
                  <a:lnTo>
                    <a:pt x="1" y="64"/>
                  </a:lnTo>
                  <a:cubicBezTo>
                    <a:pt x="4" y="65"/>
                    <a:pt x="11" y="67"/>
                    <a:pt x="12" y="69"/>
                  </a:cubicBezTo>
                  <a:lnTo>
                    <a:pt x="13" y="71"/>
                  </a:lnTo>
                  <a:lnTo>
                    <a:pt x="31" y="54"/>
                  </a:lnTo>
                  <a:lnTo>
                    <a:pt x="30" y="53"/>
                  </a:lnTo>
                  <a:cubicBezTo>
                    <a:pt x="30" y="53"/>
                    <a:pt x="27" y="48"/>
                    <a:pt x="31" y="45"/>
                  </a:cubicBezTo>
                  <a:cubicBezTo>
                    <a:pt x="35" y="41"/>
                    <a:pt x="38" y="43"/>
                    <a:pt x="40" y="44"/>
                  </a:cubicBezTo>
                  <a:lnTo>
                    <a:pt x="42" y="45"/>
                  </a:lnTo>
                  <a:lnTo>
                    <a:pt x="43" y="44"/>
                  </a:lnTo>
                  <a:lnTo>
                    <a:pt x="60" y="27"/>
                  </a:lnTo>
                  <a:lnTo>
                    <a:pt x="60" y="0"/>
                  </a:lnTo>
                  <a:lnTo>
                    <a:pt x="59" y="0"/>
                  </a:lnTo>
                  <a:close/>
                  <a:moveTo>
                    <a:pt x="58" y="2"/>
                  </a:moveTo>
                  <a:cubicBezTo>
                    <a:pt x="58" y="5"/>
                    <a:pt x="58" y="25"/>
                    <a:pt x="58" y="26"/>
                  </a:cubicBezTo>
                  <a:cubicBezTo>
                    <a:pt x="57" y="27"/>
                    <a:pt x="43" y="41"/>
                    <a:pt x="41" y="42"/>
                  </a:cubicBezTo>
                  <a:cubicBezTo>
                    <a:pt x="39" y="41"/>
                    <a:pt x="35" y="39"/>
                    <a:pt x="30" y="43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7" y="51"/>
                    <a:pt x="27" y="53"/>
                    <a:pt x="27" y="54"/>
                  </a:cubicBezTo>
                  <a:cubicBezTo>
                    <a:pt x="26" y="55"/>
                    <a:pt x="15" y="65"/>
                    <a:pt x="13" y="67"/>
                  </a:cubicBezTo>
                  <a:cubicBezTo>
                    <a:pt x="10" y="65"/>
                    <a:pt x="5" y="63"/>
                    <a:pt x="2" y="62"/>
                  </a:cubicBezTo>
                  <a:cubicBezTo>
                    <a:pt x="2" y="60"/>
                    <a:pt x="2" y="30"/>
                    <a:pt x="2" y="27"/>
                  </a:cubicBezTo>
                  <a:cubicBezTo>
                    <a:pt x="5" y="27"/>
                    <a:pt x="19" y="27"/>
                    <a:pt x="21" y="27"/>
                  </a:cubicBezTo>
                  <a:cubicBezTo>
                    <a:pt x="21" y="29"/>
                    <a:pt x="21" y="40"/>
                    <a:pt x="21" y="42"/>
                  </a:cubicBezTo>
                  <a:cubicBezTo>
                    <a:pt x="19" y="42"/>
                    <a:pt x="14" y="42"/>
                    <a:pt x="13" y="42"/>
                  </a:cubicBezTo>
                  <a:cubicBezTo>
                    <a:pt x="13" y="41"/>
                    <a:pt x="13" y="38"/>
                    <a:pt x="13" y="36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8"/>
                    <a:pt x="14" y="42"/>
                    <a:pt x="14" y="42"/>
                  </a:cubicBezTo>
                  <a:lnTo>
                    <a:pt x="20" y="42"/>
                  </a:lnTo>
                  <a:lnTo>
                    <a:pt x="20" y="28"/>
                  </a:lnTo>
                  <a:lnTo>
                    <a:pt x="3" y="28"/>
                  </a:lnTo>
                  <a:lnTo>
                    <a:pt x="3" y="61"/>
                  </a:lnTo>
                  <a:lnTo>
                    <a:pt x="4" y="61"/>
                  </a:lnTo>
                  <a:cubicBezTo>
                    <a:pt x="7" y="61"/>
                    <a:pt x="12" y="64"/>
                    <a:pt x="13" y="65"/>
                  </a:cubicBezTo>
                  <a:lnTo>
                    <a:pt x="14" y="65"/>
                  </a:lnTo>
                  <a:lnTo>
                    <a:pt x="27" y="54"/>
                  </a:lnTo>
                  <a:lnTo>
                    <a:pt x="26" y="53"/>
                  </a:lnTo>
                  <a:cubicBezTo>
                    <a:pt x="25" y="52"/>
                    <a:pt x="25" y="47"/>
                    <a:pt x="28" y="43"/>
                  </a:cubicBezTo>
                  <a:cubicBezTo>
                    <a:pt x="32" y="39"/>
                    <a:pt x="40" y="40"/>
                    <a:pt x="40" y="40"/>
                  </a:cubicBezTo>
                  <a:lnTo>
                    <a:pt x="41" y="40"/>
                  </a:lnTo>
                  <a:lnTo>
                    <a:pt x="56" y="26"/>
                  </a:lnTo>
                  <a:lnTo>
                    <a:pt x="56" y="4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46" y="24"/>
                  </a:lnTo>
                  <a:lnTo>
                    <a:pt x="46" y="16"/>
                  </a:lnTo>
                  <a:cubicBezTo>
                    <a:pt x="46" y="16"/>
                    <a:pt x="41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1" y="16"/>
                    <a:pt x="45" y="16"/>
                    <a:pt x="46" y="16"/>
                  </a:cubicBezTo>
                  <a:cubicBezTo>
                    <a:pt x="46" y="17"/>
                    <a:pt x="46" y="23"/>
                    <a:pt x="46" y="25"/>
                  </a:cubicBezTo>
                  <a:cubicBezTo>
                    <a:pt x="44" y="25"/>
                    <a:pt x="30" y="25"/>
                    <a:pt x="28" y="25"/>
                  </a:cubicBezTo>
                  <a:cubicBezTo>
                    <a:pt x="28" y="23"/>
                    <a:pt x="28" y="4"/>
                    <a:pt x="28" y="2"/>
                  </a:cubicBezTo>
                  <a:cubicBezTo>
                    <a:pt x="31" y="2"/>
                    <a:pt x="55" y="2"/>
                    <a:pt x="58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0" name="Rectangle 41"/>
            <p:cNvSpPr>
              <a:spLocks noChangeArrowheads="1"/>
            </p:cNvSpPr>
            <p:nvPr/>
          </p:nvSpPr>
          <p:spPr bwMode="auto">
            <a:xfrm>
              <a:off x="1321" y="3598"/>
              <a:ext cx="3113" cy="26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1" name="Rectangle 42"/>
            <p:cNvSpPr>
              <a:spLocks noChangeArrowheads="1"/>
            </p:cNvSpPr>
            <p:nvPr/>
          </p:nvSpPr>
          <p:spPr bwMode="auto">
            <a:xfrm>
              <a:off x="1321" y="3568"/>
              <a:ext cx="3113" cy="20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2" name="Rectangle 43"/>
            <p:cNvSpPr>
              <a:spLocks noChangeArrowheads="1"/>
            </p:cNvSpPr>
            <p:nvPr/>
          </p:nvSpPr>
          <p:spPr bwMode="auto">
            <a:xfrm>
              <a:off x="782" y="1256"/>
              <a:ext cx="26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3" name="Rectangle 44"/>
            <p:cNvSpPr>
              <a:spLocks noChangeArrowheads="1"/>
            </p:cNvSpPr>
            <p:nvPr/>
          </p:nvSpPr>
          <p:spPr bwMode="auto">
            <a:xfrm>
              <a:off x="746" y="1256"/>
              <a:ext cx="26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4" name="Rectangle 45"/>
            <p:cNvSpPr>
              <a:spLocks noChangeArrowheads="1"/>
            </p:cNvSpPr>
            <p:nvPr/>
          </p:nvSpPr>
          <p:spPr bwMode="auto">
            <a:xfrm>
              <a:off x="4952" y="1256"/>
              <a:ext cx="20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5" name="Rectangle 46"/>
            <p:cNvSpPr>
              <a:spLocks noChangeArrowheads="1"/>
            </p:cNvSpPr>
            <p:nvPr/>
          </p:nvSpPr>
          <p:spPr bwMode="auto">
            <a:xfrm>
              <a:off x="4988" y="1256"/>
              <a:ext cx="20" cy="1844"/>
            </a:xfrm>
            <a:prstGeom prst="rect">
              <a:avLst/>
            </a:pr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96" name="Freeform 47"/>
            <p:cNvSpPr>
              <a:spLocks noEditPoints="1"/>
            </p:cNvSpPr>
            <p:nvPr/>
          </p:nvSpPr>
          <p:spPr bwMode="auto">
            <a:xfrm>
              <a:off x="4429" y="3451"/>
              <a:ext cx="315" cy="285"/>
            </a:xfrm>
            <a:custGeom>
              <a:avLst/>
              <a:gdLst>
                <a:gd name="T0" fmla="*/ 182899761 w 62"/>
                <a:gd name="T1" fmla="*/ 0 h 56"/>
                <a:gd name="T2" fmla="*/ 33727208 w 62"/>
                <a:gd name="T3" fmla="*/ 82325731 h 56"/>
                <a:gd name="T4" fmla="*/ 0 w 62"/>
                <a:gd name="T5" fmla="*/ 210643775 h 56"/>
                <a:gd name="T6" fmla="*/ 33727208 w 62"/>
                <a:gd name="T7" fmla="*/ 453642892 h 56"/>
                <a:gd name="T8" fmla="*/ 229989070 w 62"/>
                <a:gd name="T9" fmla="*/ 558956678 h 56"/>
                <a:gd name="T10" fmla="*/ 710352989 w 62"/>
                <a:gd name="T11" fmla="*/ 652525180 h 56"/>
                <a:gd name="T12" fmla="*/ 401348323 w 62"/>
                <a:gd name="T13" fmla="*/ 384748891 h 56"/>
                <a:gd name="T14" fmla="*/ 538977087 w 62"/>
                <a:gd name="T15" fmla="*/ 547297210 h 56"/>
                <a:gd name="T16" fmla="*/ 469250592 w 62"/>
                <a:gd name="T17" fmla="*/ 478839401 h 56"/>
                <a:gd name="T18" fmla="*/ 629516414 w 62"/>
                <a:gd name="T19" fmla="*/ 453642892 h 56"/>
                <a:gd name="T20" fmla="*/ 308988017 w 62"/>
                <a:gd name="T21" fmla="*/ 570199449 h 56"/>
                <a:gd name="T22" fmla="*/ 126534692 w 62"/>
                <a:gd name="T23" fmla="*/ 478839401 h 56"/>
                <a:gd name="T24" fmla="*/ 171355976 w 62"/>
                <a:gd name="T25" fmla="*/ 396076953 h 56"/>
                <a:gd name="T26" fmla="*/ 126534692 w 62"/>
                <a:gd name="T27" fmla="*/ 327636524 h 56"/>
                <a:gd name="T28" fmla="*/ 171355976 w 62"/>
                <a:gd name="T29" fmla="*/ 256533518 h 56"/>
                <a:gd name="T30" fmla="*/ 114994210 w 62"/>
                <a:gd name="T31" fmla="*/ 151220282 h 56"/>
                <a:gd name="T32" fmla="*/ 263719682 w 62"/>
                <a:gd name="T33" fmla="*/ 71099693 h 56"/>
                <a:gd name="T34" fmla="*/ 331621798 w 62"/>
                <a:gd name="T35" fmla="*/ 162445649 h 56"/>
                <a:gd name="T36" fmla="*/ 435522739 w 62"/>
                <a:gd name="T37" fmla="*/ 256533518 h 56"/>
                <a:gd name="T38" fmla="*/ 342715224 w 62"/>
                <a:gd name="T39" fmla="*/ 174207787 h 56"/>
                <a:gd name="T40" fmla="*/ 263719682 w 62"/>
                <a:gd name="T41" fmla="*/ 338859254 h 56"/>
                <a:gd name="T42" fmla="*/ 505249234 w 62"/>
                <a:gd name="T43" fmla="*/ 82325731 h 56"/>
                <a:gd name="T44" fmla="*/ 401348323 w 62"/>
                <a:gd name="T45" fmla="*/ 0 h 56"/>
                <a:gd name="T46" fmla="*/ 379161623 w 62"/>
                <a:gd name="T47" fmla="*/ 22987372 h 56"/>
                <a:gd name="T48" fmla="*/ 480343861 w 62"/>
                <a:gd name="T49" fmla="*/ 105313134 h 56"/>
                <a:gd name="T50" fmla="*/ 297894616 w 62"/>
                <a:gd name="T51" fmla="*/ 302423159 h 56"/>
                <a:gd name="T52" fmla="*/ 308988017 w 62"/>
                <a:gd name="T53" fmla="*/ 210643775 h 56"/>
                <a:gd name="T54" fmla="*/ 469250592 w 62"/>
                <a:gd name="T55" fmla="*/ 290763820 h 56"/>
                <a:gd name="T56" fmla="*/ 367621116 w 62"/>
                <a:gd name="T57" fmla="*/ 128215474 h 56"/>
                <a:gd name="T58" fmla="*/ 229989070 w 62"/>
                <a:gd name="T59" fmla="*/ 45889743 h 56"/>
                <a:gd name="T60" fmla="*/ 92360434 w 62"/>
                <a:gd name="T61" fmla="*/ 116989304 h 56"/>
                <a:gd name="T62" fmla="*/ 137628769 w 62"/>
                <a:gd name="T63" fmla="*/ 279435757 h 56"/>
                <a:gd name="T64" fmla="*/ 92360434 w 62"/>
                <a:gd name="T65" fmla="*/ 302423159 h 56"/>
                <a:gd name="T66" fmla="*/ 137628769 w 62"/>
                <a:gd name="T67" fmla="*/ 350624029 h 56"/>
                <a:gd name="T68" fmla="*/ 92360434 w 62"/>
                <a:gd name="T69" fmla="*/ 373522847 h 56"/>
                <a:gd name="T70" fmla="*/ 275260037 w 62"/>
                <a:gd name="T71" fmla="*/ 501844311 h 56"/>
                <a:gd name="T72" fmla="*/ 665511779 w 62"/>
                <a:gd name="T73" fmla="*/ 607068993 h 56"/>
                <a:gd name="T74" fmla="*/ 446616008 w 62"/>
                <a:gd name="T75" fmla="*/ 418979167 h 56"/>
                <a:gd name="T76" fmla="*/ 516359828 w 62"/>
                <a:gd name="T77" fmla="*/ 501844311 h 56"/>
                <a:gd name="T78" fmla="*/ 423982232 w 62"/>
                <a:gd name="T79" fmla="*/ 524292428 h 56"/>
                <a:gd name="T80" fmla="*/ 676608487 w 62"/>
                <a:gd name="T81" fmla="*/ 407753154 h 56"/>
                <a:gd name="T82" fmla="*/ 263719682 w 62"/>
                <a:gd name="T83" fmla="*/ 618383458 h 56"/>
                <a:gd name="T84" fmla="*/ 67455060 w 62"/>
                <a:gd name="T85" fmla="*/ 524292428 h 56"/>
                <a:gd name="T86" fmla="*/ 33727208 w 62"/>
                <a:gd name="T87" fmla="*/ 430655362 h 56"/>
                <a:gd name="T88" fmla="*/ 67455060 w 62"/>
                <a:gd name="T89" fmla="*/ 233546013 h 56"/>
                <a:gd name="T90" fmla="*/ 218895771 w 62"/>
                <a:gd name="T91" fmla="*/ 105313134 h 56"/>
                <a:gd name="T92" fmla="*/ 379161623 w 62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2" h="56">
                  <a:moveTo>
                    <a:pt x="34" y="0"/>
                  </a:moveTo>
                  <a:lnTo>
                    <a:pt x="16" y="0"/>
                  </a:lnTo>
                  <a:cubicBezTo>
                    <a:pt x="16" y="0"/>
                    <a:pt x="16" y="5"/>
                    <a:pt x="16" y="7"/>
                  </a:cubicBezTo>
                  <a:cubicBezTo>
                    <a:pt x="14" y="7"/>
                    <a:pt x="3" y="7"/>
                    <a:pt x="3" y="7"/>
                  </a:cubicBezTo>
                  <a:cubicBezTo>
                    <a:pt x="3" y="7"/>
                    <a:pt x="3" y="16"/>
                    <a:pt x="3" y="18"/>
                  </a:cubicBezTo>
                  <a:cubicBezTo>
                    <a:pt x="3" y="18"/>
                    <a:pt x="0" y="18"/>
                    <a:pt x="0" y="18"/>
                  </a:cubicBezTo>
                  <a:lnTo>
                    <a:pt x="0" y="39"/>
                  </a:lnTo>
                  <a:cubicBezTo>
                    <a:pt x="0" y="39"/>
                    <a:pt x="2" y="39"/>
                    <a:pt x="3" y="39"/>
                  </a:cubicBezTo>
                  <a:cubicBezTo>
                    <a:pt x="3" y="41"/>
                    <a:pt x="3" y="48"/>
                    <a:pt x="3" y="48"/>
                  </a:cubicBezTo>
                  <a:cubicBezTo>
                    <a:pt x="3" y="48"/>
                    <a:pt x="18" y="48"/>
                    <a:pt x="20" y="48"/>
                  </a:cubicBezTo>
                  <a:cubicBezTo>
                    <a:pt x="20" y="49"/>
                    <a:pt x="20" y="56"/>
                    <a:pt x="20" y="56"/>
                  </a:cubicBezTo>
                  <a:lnTo>
                    <a:pt x="62" y="56"/>
                  </a:lnTo>
                  <a:lnTo>
                    <a:pt x="62" y="33"/>
                  </a:lnTo>
                  <a:lnTo>
                    <a:pt x="35" y="33"/>
                  </a:lnTo>
                  <a:lnTo>
                    <a:pt x="35" y="47"/>
                  </a:lnTo>
                  <a:lnTo>
                    <a:pt x="47" y="47"/>
                  </a:lnTo>
                  <a:lnTo>
                    <a:pt x="47" y="41"/>
                  </a:lnTo>
                  <a:cubicBezTo>
                    <a:pt x="47" y="41"/>
                    <a:pt x="43" y="41"/>
                    <a:pt x="41" y="41"/>
                  </a:cubicBezTo>
                  <a:cubicBezTo>
                    <a:pt x="41" y="40"/>
                    <a:pt x="41" y="39"/>
                    <a:pt x="41" y="39"/>
                  </a:cubicBezTo>
                  <a:cubicBezTo>
                    <a:pt x="43" y="39"/>
                    <a:pt x="53" y="39"/>
                    <a:pt x="55" y="39"/>
                  </a:cubicBezTo>
                  <a:cubicBezTo>
                    <a:pt x="55" y="41"/>
                    <a:pt x="55" y="48"/>
                    <a:pt x="55" y="49"/>
                  </a:cubicBezTo>
                  <a:cubicBezTo>
                    <a:pt x="53" y="49"/>
                    <a:pt x="29" y="49"/>
                    <a:pt x="27" y="49"/>
                  </a:cubicBezTo>
                  <a:cubicBezTo>
                    <a:pt x="27" y="48"/>
                    <a:pt x="27" y="41"/>
                    <a:pt x="27" y="41"/>
                  </a:cubicBezTo>
                  <a:cubicBezTo>
                    <a:pt x="27" y="41"/>
                    <a:pt x="13" y="41"/>
                    <a:pt x="11" y="41"/>
                  </a:cubicBezTo>
                  <a:cubicBezTo>
                    <a:pt x="11" y="39"/>
                    <a:pt x="11" y="36"/>
                    <a:pt x="11" y="34"/>
                  </a:cubicBezTo>
                  <a:cubicBezTo>
                    <a:pt x="12" y="34"/>
                    <a:pt x="15" y="34"/>
                    <a:pt x="15" y="34"/>
                  </a:cubicBezTo>
                  <a:lnTo>
                    <a:pt x="15" y="28"/>
                  </a:lnTo>
                  <a:cubicBezTo>
                    <a:pt x="15" y="28"/>
                    <a:pt x="12" y="28"/>
                    <a:pt x="11" y="28"/>
                  </a:cubicBezTo>
                  <a:cubicBezTo>
                    <a:pt x="12" y="28"/>
                    <a:pt x="15" y="28"/>
                    <a:pt x="15" y="28"/>
                  </a:cubicBezTo>
                  <a:lnTo>
                    <a:pt x="15" y="22"/>
                  </a:lnTo>
                  <a:cubicBezTo>
                    <a:pt x="15" y="22"/>
                    <a:pt x="12" y="22"/>
                    <a:pt x="10" y="22"/>
                  </a:cubicBezTo>
                  <a:cubicBezTo>
                    <a:pt x="10" y="20"/>
                    <a:pt x="10" y="15"/>
                    <a:pt x="10" y="13"/>
                  </a:cubicBezTo>
                  <a:cubicBezTo>
                    <a:pt x="13" y="13"/>
                    <a:pt x="23" y="13"/>
                    <a:pt x="23" y="13"/>
                  </a:cubicBezTo>
                  <a:cubicBezTo>
                    <a:pt x="23" y="13"/>
                    <a:pt x="23" y="8"/>
                    <a:pt x="23" y="6"/>
                  </a:cubicBezTo>
                  <a:cubicBezTo>
                    <a:pt x="25" y="6"/>
                    <a:pt x="28" y="6"/>
                    <a:pt x="29" y="6"/>
                  </a:cubicBezTo>
                  <a:cubicBezTo>
                    <a:pt x="29" y="8"/>
                    <a:pt x="29" y="14"/>
                    <a:pt x="29" y="14"/>
                  </a:cubicBezTo>
                  <a:cubicBezTo>
                    <a:pt x="29" y="14"/>
                    <a:pt x="36" y="14"/>
                    <a:pt x="38" y="14"/>
                  </a:cubicBezTo>
                  <a:cubicBezTo>
                    <a:pt x="38" y="16"/>
                    <a:pt x="38" y="21"/>
                    <a:pt x="38" y="22"/>
                  </a:cubicBezTo>
                  <a:cubicBezTo>
                    <a:pt x="36" y="22"/>
                    <a:pt x="32" y="22"/>
                    <a:pt x="30" y="22"/>
                  </a:cubicBezTo>
                  <a:cubicBezTo>
                    <a:pt x="30" y="21"/>
                    <a:pt x="30" y="15"/>
                    <a:pt x="30" y="15"/>
                  </a:cubicBezTo>
                  <a:lnTo>
                    <a:pt x="23" y="15"/>
                  </a:lnTo>
                  <a:lnTo>
                    <a:pt x="23" y="29"/>
                  </a:lnTo>
                  <a:lnTo>
                    <a:pt x="44" y="29"/>
                  </a:lnTo>
                  <a:lnTo>
                    <a:pt x="44" y="7"/>
                  </a:lnTo>
                  <a:cubicBezTo>
                    <a:pt x="44" y="7"/>
                    <a:pt x="37" y="7"/>
                    <a:pt x="35" y="7"/>
                  </a:cubicBezTo>
                  <a:cubicBezTo>
                    <a:pt x="35" y="5"/>
                    <a:pt x="35" y="0"/>
                    <a:pt x="35" y="0"/>
                  </a:cubicBezTo>
                  <a:lnTo>
                    <a:pt x="34" y="0"/>
                  </a:lnTo>
                  <a:close/>
                  <a:moveTo>
                    <a:pt x="33" y="2"/>
                  </a:moveTo>
                  <a:cubicBezTo>
                    <a:pt x="33" y="4"/>
                    <a:pt x="33" y="9"/>
                    <a:pt x="33" y="9"/>
                  </a:cubicBezTo>
                  <a:cubicBezTo>
                    <a:pt x="33" y="9"/>
                    <a:pt x="40" y="9"/>
                    <a:pt x="42" y="9"/>
                  </a:cubicBezTo>
                  <a:cubicBezTo>
                    <a:pt x="42" y="11"/>
                    <a:pt x="42" y="24"/>
                    <a:pt x="42" y="26"/>
                  </a:cubicBezTo>
                  <a:cubicBezTo>
                    <a:pt x="39" y="26"/>
                    <a:pt x="28" y="26"/>
                    <a:pt x="26" y="26"/>
                  </a:cubicBezTo>
                  <a:cubicBezTo>
                    <a:pt x="26" y="25"/>
                    <a:pt x="26" y="20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20"/>
                    <a:pt x="27" y="25"/>
                    <a:pt x="27" y="25"/>
                  </a:cubicBezTo>
                  <a:lnTo>
                    <a:pt x="41" y="25"/>
                  </a:lnTo>
                  <a:lnTo>
                    <a:pt x="41" y="11"/>
                  </a:lnTo>
                  <a:cubicBezTo>
                    <a:pt x="41" y="11"/>
                    <a:pt x="34" y="11"/>
                    <a:pt x="32" y="11"/>
                  </a:cubicBezTo>
                  <a:cubicBezTo>
                    <a:pt x="32" y="10"/>
                    <a:pt x="32" y="4"/>
                    <a:pt x="32" y="4"/>
                  </a:cubicBezTo>
                  <a:lnTo>
                    <a:pt x="20" y="4"/>
                  </a:lnTo>
                  <a:cubicBezTo>
                    <a:pt x="20" y="4"/>
                    <a:pt x="20" y="9"/>
                    <a:pt x="20" y="10"/>
                  </a:cubicBezTo>
                  <a:cubicBezTo>
                    <a:pt x="18" y="10"/>
                    <a:pt x="8" y="10"/>
                    <a:pt x="8" y="10"/>
                  </a:cubicBezTo>
                  <a:lnTo>
                    <a:pt x="8" y="24"/>
                  </a:lnTo>
                  <a:cubicBezTo>
                    <a:pt x="8" y="24"/>
                    <a:pt x="11" y="24"/>
                    <a:pt x="12" y="24"/>
                  </a:cubicBezTo>
                  <a:cubicBezTo>
                    <a:pt x="12" y="25"/>
                    <a:pt x="12" y="25"/>
                    <a:pt x="12" y="26"/>
                  </a:cubicBezTo>
                  <a:cubicBezTo>
                    <a:pt x="11" y="26"/>
                    <a:pt x="8" y="26"/>
                    <a:pt x="8" y="26"/>
                  </a:cubicBezTo>
                  <a:lnTo>
                    <a:pt x="8" y="30"/>
                  </a:lnTo>
                  <a:cubicBezTo>
                    <a:pt x="8" y="30"/>
                    <a:pt x="11" y="30"/>
                    <a:pt x="12" y="30"/>
                  </a:cubicBezTo>
                  <a:cubicBezTo>
                    <a:pt x="12" y="31"/>
                    <a:pt x="12" y="31"/>
                    <a:pt x="12" y="32"/>
                  </a:cubicBezTo>
                  <a:cubicBezTo>
                    <a:pt x="11" y="32"/>
                    <a:pt x="8" y="32"/>
                    <a:pt x="8" y="32"/>
                  </a:cubicBezTo>
                  <a:lnTo>
                    <a:pt x="8" y="43"/>
                  </a:lnTo>
                  <a:cubicBezTo>
                    <a:pt x="8" y="43"/>
                    <a:pt x="22" y="43"/>
                    <a:pt x="24" y="43"/>
                  </a:cubicBezTo>
                  <a:cubicBezTo>
                    <a:pt x="24" y="45"/>
                    <a:pt x="24" y="52"/>
                    <a:pt x="24" y="52"/>
                  </a:cubicBezTo>
                  <a:lnTo>
                    <a:pt x="58" y="52"/>
                  </a:lnTo>
                  <a:lnTo>
                    <a:pt x="58" y="36"/>
                  </a:lnTo>
                  <a:lnTo>
                    <a:pt x="39" y="36"/>
                  </a:lnTo>
                  <a:lnTo>
                    <a:pt x="39" y="43"/>
                  </a:lnTo>
                  <a:cubicBezTo>
                    <a:pt x="39" y="43"/>
                    <a:pt x="43" y="43"/>
                    <a:pt x="45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3" y="45"/>
                    <a:pt x="39" y="45"/>
                    <a:pt x="37" y="45"/>
                  </a:cubicBezTo>
                  <a:cubicBezTo>
                    <a:pt x="37" y="43"/>
                    <a:pt x="37" y="37"/>
                    <a:pt x="37" y="35"/>
                  </a:cubicBezTo>
                  <a:cubicBezTo>
                    <a:pt x="39" y="35"/>
                    <a:pt x="57" y="35"/>
                    <a:pt x="59" y="35"/>
                  </a:cubicBezTo>
                  <a:cubicBezTo>
                    <a:pt x="59" y="37"/>
                    <a:pt x="59" y="51"/>
                    <a:pt x="59" y="53"/>
                  </a:cubicBezTo>
                  <a:cubicBezTo>
                    <a:pt x="57" y="53"/>
                    <a:pt x="25" y="53"/>
                    <a:pt x="23" y="53"/>
                  </a:cubicBezTo>
                  <a:cubicBezTo>
                    <a:pt x="23" y="52"/>
                    <a:pt x="23" y="45"/>
                    <a:pt x="23" y="45"/>
                  </a:cubicBezTo>
                  <a:cubicBezTo>
                    <a:pt x="23" y="45"/>
                    <a:pt x="8" y="45"/>
                    <a:pt x="6" y="45"/>
                  </a:cubicBezTo>
                  <a:cubicBezTo>
                    <a:pt x="6" y="43"/>
                    <a:pt x="6" y="37"/>
                    <a:pt x="6" y="37"/>
                  </a:cubicBezTo>
                  <a:cubicBezTo>
                    <a:pt x="6" y="37"/>
                    <a:pt x="4" y="37"/>
                    <a:pt x="3" y="37"/>
                  </a:cubicBezTo>
                  <a:cubicBezTo>
                    <a:pt x="3" y="35"/>
                    <a:pt x="3" y="22"/>
                    <a:pt x="3" y="20"/>
                  </a:cubicBezTo>
                  <a:cubicBezTo>
                    <a:pt x="4" y="20"/>
                    <a:pt x="6" y="20"/>
                    <a:pt x="6" y="20"/>
                  </a:cubicBezTo>
                  <a:cubicBezTo>
                    <a:pt x="6" y="20"/>
                    <a:pt x="6" y="11"/>
                    <a:pt x="6" y="9"/>
                  </a:cubicBezTo>
                  <a:cubicBezTo>
                    <a:pt x="8" y="9"/>
                    <a:pt x="19" y="9"/>
                    <a:pt x="19" y="9"/>
                  </a:cubicBezTo>
                  <a:cubicBezTo>
                    <a:pt x="19" y="9"/>
                    <a:pt x="19" y="4"/>
                    <a:pt x="19" y="2"/>
                  </a:cubicBezTo>
                  <a:cubicBezTo>
                    <a:pt x="21" y="2"/>
                    <a:pt x="30" y="2"/>
                    <a:pt x="33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7" name="Freeform 48"/>
            <p:cNvSpPr>
              <a:spLocks noEditPoints="1"/>
            </p:cNvSpPr>
            <p:nvPr/>
          </p:nvSpPr>
          <p:spPr bwMode="auto">
            <a:xfrm>
              <a:off x="4657" y="3446"/>
              <a:ext cx="391" cy="285"/>
            </a:xfrm>
            <a:custGeom>
              <a:avLst/>
              <a:gdLst>
                <a:gd name="T0" fmla="*/ 0 w 77"/>
                <a:gd name="T1" fmla="*/ 0 h 56"/>
                <a:gd name="T2" fmla="*/ 341254319 w 77"/>
                <a:gd name="T3" fmla="*/ 373522847 h 56"/>
                <a:gd name="T4" fmla="*/ 170637112 w 77"/>
                <a:gd name="T5" fmla="*/ 128215474 h 56"/>
                <a:gd name="T6" fmla="*/ 240018762 w 77"/>
                <a:gd name="T7" fmla="*/ 256533518 h 56"/>
                <a:gd name="T8" fmla="*/ 274050783 w 77"/>
                <a:gd name="T9" fmla="*/ 185433179 h 56"/>
                <a:gd name="T10" fmla="*/ 80870205 w 77"/>
                <a:gd name="T11" fmla="*/ 302423159 h 56"/>
                <a:gd name="T12" fmla="*/ 307650591 w 77"/>
                <a:gd name="T13" fmla="*/ 71099693 h 56"/>
                <a:gd name="T14" fmla="*/ 466802550 w 77"/>
                <a:gd name="T15" fmla="*/ 245310793 h 56"/>
                <a:gd name="T16" fmla="*/ 673302056 w 77"/>
                <a:gd name="T17" fmla="*/ 396076953 h 56"/>
                <a:gd name="T18" fmla="*/ 729447929 w 77"/>
                <a:gd name="T19" fmla="*/ 581875645 h 56"/>
                <a:gd name="T20" fmla="*/ 388092504 w 77"/>
                <a:gd name="T21" fmla="*/ 453642892 h 56"/>
                <a:gd name="T22" fmla="*/ 500402359 w 77"/>
                <a:gd name="T23" fmla="*/ 478839401 h 56"/>
                <a:gd name="T24" fmla="*/ 422141830 w 77"/>
                <a:gd name="T25" fmla="*/ 535968628 h 56"/>
                <a:gd name="T26" fmla="*/ 558726371 w 77"/>
                <a:gd name="T27" fmla="*/ 396076953 h 56"/>
                <a:gd name="T28" fmla="*/ 307650591 w 77"/>
                <a:gd name="T29" fmla="*/ 652525180 h 56"/>
                <a:gd name="T30" fmla="*/ 796995962 w 77"/>
                <a:gd name="T31" fmla="*/ 641299142 h 56"/>
                <a:gd name="T32" fmla="*/ 877522346 w 77"/>
                <a:gd name="T33" fmla="*/ 513067062 h 56"/>
                <a:gd name="T34" fmla="*/ 673302056 w 77"/>
                <a:gd name="T35" fmla="*/ 327636524 h 56"/>
                <a:gd name="T36" fmla="*/ 547757100 w 77"/>
                <a:gd name="T37" fmla="*/ 210643775 h 56"/>
                <a:gd name="T38" fmla="*/ 547757100 w 77"/>
                <a:gd name="T39" fmla="*/ 185433179 h 56"/>
                <a:gd name="T40" fmla="*/ 329768522 w 77"/>
                <a:gd name="T41" fmla="*/ 0 h 56"/>
                <a:gd name="T42" fmla="*/ 525211009 w 77"/>
                <a:gd name="T43" fmla="*/ 199404291 h 56"/>
                <a:gd name="T44" fmla="*/ 536696807 w 77"/>
                <a:gd name="T45" fmla="*/ 327636524 h 56"/>
                <a:gd name="T46" fmla="*/ 832861600 w 77"/>
                <a:gd name="T47" fmla="*/ 501844311 h 56"/>
                <a:gd name="T48" fmla="*/ 341254319 w 77"/>
                <a:gd name="T49" fmla="*/ 618383458 h 56"/>
                <a:gd name="T50" fmla="*/ 525211009 w 77"/>
                <a:gd name="T51" fmla="*/ 418979167 h 56"/>
                <a:gd name="T52" fmla="*/ 352311312 w 77"/>
                <a:gd name="T53" fmla="*/ 430655362 h 56"/>
                <a:gd name="T54" fmla="*/ 762967212 w 77"/>
                <a:gd name="T55" fmla="*/ 607068993 h 56"/>
                <a:gd name="T56" fmla="*/ 810318810 w 77"/>
                <a:gd name="T57" fmla="*/ 501844311 h 56"/>
                <a:gd name="T58" fmla="*/ 673302056 w 77"/>
                <a:gd name="T59" fmla="*/ 361846652 h 56"/>
                <a:gd name="T60" fmla="*/ 536696807 w 77"/>
                <a:gd name="T61" fmla="*/ 350624029 h 56"/>
                <a:gd name="T62" fmla="*/ 500402359 w 77"/>
                <a:gd name="T63" fmla="*/ 210643775 h 56"/>
                <a:gd name="T64" fmla="*/ 45089556 w 77"/>
                <a:gd name="T65" fmla="*/ 45889743 h 56"/>
                <a:gd name="T66" fmla="*/ 307650591 w 77"/>
                <a:gd name="T67" fmla="*/ 327636524 h 56"/>
                <a:gd name="T68" fmla="*/ 204237565 w 77"/>
                <a:gd name="T69" fmla="*/ 162445649 h 56"/>
                <a:gd name="T70" fmla="*/ 193180578 w 77"/>
                <a:gd name="T71" fmla="*/ 222303242 h 56"/>
                <a:gd name="T72" fmla="*/ 318711529 w 77"/>
                <a:gd name="T73" fmla="*/ 151220282 h 56"/>
                <a:gd name="T74" fmla="*/ 33603728 w 77"/>
                <a:gd name="T75" fmla="*/ 338859254 h 56"/>
                <a:gd name="T76" fmla="*/ 329768522 w 77"/>
                <a:gd name="T77" fmla="*/ 22987372 h 56"/>
                <a:gd name="T78" fmla="*/ 525211009 w 77"/>
                <a:gd name="T79" fmla="*/ 501844311 h 56"/>
                <a:gd name="T80" fmla="*/ 455741638 w 77"/>
                <a:gd name="T81" fmla="*/ 513067062 h 56"/>
                <a:gd name="T82" fmla="*/ 514154016 w 77"/>
                <a:gd name="T83" fmla="*/ 501844311 h 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7" h="56">
                  <a:moveTo>
                    <a:pt x="29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11"/>
                  </a:lnTo>
                  <a:lnTo>
                    <a:pt x="15" y="11"/>
                  </a:lnTo>
                  <a:lnTo>
                    <a:pt x="15" y="22"/>
                  </a:lnTo>
                  <a:lnTo>
                    <a:pt x="21" y="22"/>
                  </a:lnTo>
                  <a:cubicBezTo>
                    <a:pt x="21" y="22"/>
                    <a:pt x="21" y="17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8"/>
                    <a:pt x="24" y="24"/>
                    <a:pt x="24" y="26"/>
                  </a:cubicBezTo>
                  <a:cubicBezTo>
                    <a:pt x="22" y="26"/>
                    <a:pt x="9" y="26"/>
                    <a:pt x="7" y="26"/>
                  </a:cubicBezTo>
                  <a:cubicBezTo>
                    <a:pt x="7" y="24"/>
                    <a:pt x="7" y="8"/>
                    <a:pt x="7" y="6"/>
                  </a:cubicBezTo>
                  <a:cubicBezTo>
                    <a:pt x="9" y="6"/>
                    <a:pt x="26" y="6"/>
                    <a:pt x="27" y="6"/>
                  </a:cubicBezTo>
                  <a:cubicBezTo>
                    <a:pt x="28" y="7"/>
                    <a:pt x="40" y="18"/>
                    <a:pt x="41" y="19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1" y="24"/>
                    <a:pt x="42" y="29"/>
                    <a:pt x="45" y="31"/>
                  </a:cubicBezTo>
                  <a:cubicBezTo>
                    <a:pt x="50" y="35"/>
                    <a:pt x="56" y="35"/>
                    <a:pt x="59" y="34"/>
                  </a:cubicBezTo>
                  <a:cubicBezTo>
                    <a:pt x="60" y="35"/>
                    <a:pt x="67" y="42"/>
                    <a:pt x="68" y="43"/>
                  </a:cubicBezTo>
                  <a:cubicBezTo>
                    <a:pt x="67" y="44"/>
                    <a:pt x="65" y="47"/>
                    <a:pt x="64" y="50"/>
                  </a:cubicBezTo>
                  <a:cubicBezTo>
                    <a:pt x="62" y="50"/>
                    <a:pt x="36" y="50"/>
                    <a:pt x="34" y="50"/>
                  </a:cubicBezTo>
                  <a:cubicBezTo>
                    <a:pt x="34" y="48"/>
                    <a:pt x="34" y="41"/>
                    <a:pt x="34" y="39"/>
                  </a:cubicBezTo>
                  <a:cubicBezTo>
                    <a:pt x="36" y="39"/>
                    <a:pt x="42" y="39"/>
                    <a:pt x="44" y="39"/>
                  </a:cubicBezTo>
                  <a:cubicBezTo>
                    <a:pt x="44" y="40"/>
                    <a:pt x="44" y="40"/>
                    <a:pt x="44" y="41"/>
                  </a:cubicBezTo>
                  <a:cubicBezTo>
                    <a:pt x="42" y="41"/>
                    <a:pt x="37" y="41"/>
                    <a:pt x="37" y="41"/>
                  </a:cubicBezTo>
                  <a:lnTo>
                    <a:pt x="37" y="46"/>
                  </a:lnTo>
                  <a:lnTo>
                    <a:pt x="49" y="46"/>
                  </a:lnTo>
                  <a:lnTo>
                    <a:pt x="49" y="34"/>
                  </a:lnTo>
                  <a:lnTo>
                    <a:pt x="27" y="34"/>
                  </a:lnTo>
                  <a:lnTo>
                    <a:pt x="27" y="56"/>
                  </a:lnTo>
                  <a:lnTo>
                    <a:pt x="70" y="56"/>
                  </a:lnTo>
                  <a:lnTo>
                    <a:pt x="70" y="55"/>
                  </a:lnTo>
                  <a:cubicBezTo>
                    <a:pt x="71" y="51"/>
                    <a:pt x="74" y="46"/>
                    <a:pt x="76" y="44"/>
                  </a:cubicBezTo>
                  <a:lnTo>
                    <a:pt x="77" y="44"/>
                  </a:lnTo>
                  <a:lnTo>
                    <a:pt x="59" y="27"/>
                  </a:lnTo>
                  <a:lnTo>
                    <a:pt x="59" y="28"/>
                  </a:lnTo>
                  <a:cubicBezTo>
                    <a:pt x="58" y="28"/>
                    <a:pt x="53" y="30"/>
                    <a:pt x="49" y="27"/>
                  </a:cubicBezTo>
                  <a:cubicBezTo>
                    <a:pt x="45" y="23"/>
                    <a:pt x="47" y="21"/>
                    <a:pt x="48" y="18"/>
                  </a:cubicBezTo>
                  <a:lnTo>
                    <a:pt x="49" y="17"/>
                  </a:lnTo>
                  <a:lnTo>
                    <a:pt x="48" y="16"/>
                  </a:lnTo>
                  <a:lnTo>
                    <a:pt x="30" y="0"/>
                  </a:lnTo>
                  <a:lnTo>
                    <a:pt x="29" y="0"/>
                  </a:lnTo>
                  <a:close/>
                  <a:moveTo>
                    <a:pt x="29" y="2"/>
                  </a:moveTo>
                  <a:cubicBezTo>
                    <a:pt x="29" y="3"/>
                    <a:pt x="44" y="16"/>
                    <a:pt x="46" y="17"/>
                  </a:cubicBezTo>
                  <a:cubicBezTo>
                    <a:pt x="45" y="19"/>
                    <a:pt x="44" y="20"/>
                    <a:pt x="44" y="22"/>
                  </a:cubicBezTo>
                  <a:cubicBezTo>
                    <a:pt x="44" y="24"/>
                    <a:pt x="45" y="26"/>
                    <a:pt x="47" y="28"/>
                  </a:cubicBezTo>
                  <a:cubicBezTo>
                    <a:pt x="51" y="32"/>
                    <a:pt x="56" y="31"/>
                    <a:pt x="59" y="30"/>
                  </a:cubicBezTo>
                  <a:cubicBezTo>
                    <a:pt x="60" y="31"/>
                    <a:pt x="72" y="42"/>
                    <a:pt x="73" y="43"/>
                  </a:cubicBezTo>
                  <a:cubicBezTo>
                    <a:pt x="71" y="46"/>
                    <a:pt x="68" y="51"/>
                    <a:pt x="68" y="53"/>
                  </a:cubicBezTo>
                  <a:cubicBezTo>
                    <a:pt x="66" y="53"/>
                    <a:pt x="32" y="53"/>
                    <a:pt x="30" y="53"/>
                  </a:cubicBezTo>
                  <a:cubicBezTo>
                    <a:pt x="30" y="51"/>
                    <a:pt x="30" y="38"/>
                    <a:pt x="30" y="36"/>
                  </a:cubicBezTo>
                  <a:cubicBezTo>
                    <a:pt x="32" y="36"/>
                    <a:pt x="44" y="36"/>
                    <a:pt x="46" y="36"/>
                  </a:cubicBezTo>
                  <a:cubicBezTo>
                    <a:pt x="46" y="36"/>
                    <a:pt x="46" y="37"/>
                    <a:pt x="46" y="37"/>
                  </a:cubicBezTo>
                  <a:lnTo>
                    <a:pt x="31" y="37"/>
                  </a:lnTo>
                  <a:lnTo>
                    <a:pt x="31" y="52"/>
                  </a:lnTo>
                  <a:lnTo>
                    <a:pt x="67" y="52"/>
                  </a:lnTo>
                  <a:lnTo>
                    <a:pt x="67" y="51"/>
                  </a:lnTo>
                  <a:cubicBezTo>
                    <a:pt x="67" y="49"/>
                    <a:pt x="70" y="45"/>
                    <a:pt x="71" y="43"/>
                  </a:cubicBezTo>
                  <a:lnTo>
                    <a:pt x="59" y="31"/>
                  </a:lnTo>
                  <a:lnTo>
                    <a:pt x="58" y="32"/>
                  </a:lnTo>
                  <a:cubicBezTo>
                    <a:pt x="57" y="32"/>
                    <a:pt x="51" y="33"/>
                    <a:pt x="47" y="30"/>
                  </a:cubicBezTo>
                  <a:cubicBezTo>
                    <a:pt x="42" y="26"/>
                    <a:pt x="44" y="19"/>
                    <a:pt x="44" y="18"/>
                  </a:cubicBezTo>
                  <a:lnTo>
                    <a:pt x="28" y="4"/>
                  </a:lnTo>
                  <a:lnTo>
                    <a:pt x="4" y="4"/>
                  </a:lnTo>
                  <a:lnTo>
                    <a:pt x="4" y="28"/>
                  </a:lnTo>
                  <a:lnTo>
                    <a:pt x="27" y="28"/>
                  </a:lnTo>
                  <a:lnTo>
                    <a:pt x="27" y="14"/>
                  </a:lnTo>
                  <a:lnTo>
                    <a:pt x="18" y="14"/>
                  </a:lnTo>
                  <a:cubicBezTo>
                    <a:pt x="18" y="14"/>
                    <a:pt x="18" y="18"/>
                    <a:pt x="18" y="19"/>
                  </a:cubicBezTo>
                  <a:cubicBezTo>
                    <a:pt x="18" y="19"/>
                    <a:pt x="18" y="19"/>
                    <a:pt x="17" y="19"/>
                  </a:cubicBezTo>
                  <a:cubicBezTo>
                    <a:pt x="17" y="18"/>
                    <a:pt x="17" y="15"/>
                    <a:pt x="17" y="13"/>
                  </a:cubicBezTo>
                  <a:cubicBezTo>
                    <a:pt x="19" y="13"/>
                    <a:pt x="26" y="13"/>
                    <a:pt x="28" y="13"/>
                  </a:cubicBezTo>
                  <a:cubicBezTo>
                    <a:pt x="28" y="15"/>
                    <a:pt x="28" y="27"/>
                    <a:pt x="28" y="29"/>
                  </a:cubicBezTo>
                  <a:cubicBezTo>
                    <a:pt x="25" y="29"/>
                    <a:pt x="5" y="29"/>
                    <a:pt x="3" y="29"/>
                  </a:cubicBezTo>
                  <a:cubicBezTo>
                    <a:pt x="3" y="27"/>
                    <a:pt x="3" y="5"/>
                    <a:pt x="3" y="2"/>
                  </a:cubicBezTo>
                  <a:cubicBezTo>
                    <a:pt x="5" y="2"/>
                    <a:pt x="28" y="2"/>
                    <a:pt x="29" y="2"/>
                  </a:cubicBezTo>
                  <a:close/>
                  <a:moveTo>
                    <a:pt x="45" y="43"/>
                  </a:moveTo>
                  <a:lnTo>
                    <a:pt x="46" y="43"/>
                  </a:lnTo>
                  <a:cubicBezTo>
                    <a:pt x="46" y="43"/>
                    <a:pt x="46" y="44"/>
                    <a:pt x="46" y="44"/>
                  </a:cubicBezTo>
                  <a:cubicBezTo>
                    <a:pt x="45" y="44"/>
                    <a:pt x="42" y="44"/>
                    <a:pt x="40" y="44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3"/>
                    <a:pt x="45" y="43"/>
                    <a:pt x="45" y="43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8" name="Freeform 49"/>
            <p:cNvSpPr>
              <a:spLocks noEditPoints="1"/>
            </p:cNvSpPr>
            <p:nvPr/>
          </p:nvSpPr>
          <p:spPr bwMode="auto">
            <a:xfrm>
              <a:off x="4820" y="3095"/>
              <a:ext cx="310" cy="285"/>
            </a:xfrm>
            <a:custGeom>
              <a:avLst/>
              <a:gdLst>
                <a:gd name="T0" fmla="*/ 230417374 w 61"/>
                <a:gd name="T1" fmla="*/ 0 h 56"/>
                <a:gd name="T2" fmla="*/ 92538593 w 61"/>
                <a:gd name="T3" fmla="*/ 34230302 h 56"/>
                <a:gd name="T4" fmla="*/ 0 w 61"/>
                <a:gd name="T5" fmla="*/ 174207787 h 56"/>
                <a:gd name="T6" fmla="*/ 92538593 w 61"/>
                <a:gd name="T7" fmla="*/ 373522847 h 56"/>
                <a:gd name="T8" fmla="*/ 368384074 w 61"/>
                <a:gd name="T9" fmla="*/ 467180611 h 56"/>
                <a:gd name="T10" fmla="*/ 194432615 w 61"/>
                <a:gd name="T11" fmla="*/ 245310793 h 56"/>
                <a:gd name="T12" fmla="*/ 286970405 w 61"/>
                <a:gd name="T13" fmla="*/ 313666058 h 56"/>
                <a:gd name="T14" fmla="*/ 171761847 w 61"/>
                <a:gd name="T15" fmla="*/ 396076953 h 56"/>
                <a:gd name="T16" fmla="*/ 81410259 w 61"/>
                <a:gd name="T17" fmla="*/ 302423159 h 56"/>
                <a:gd name="T18" fmla="*/ 160633513 w 61"/>
                <a:gd name="T19" fmla="*/ 245310793 h 56"/>
                <a:gd name="T20" fmla="*/ 275845481 w 61"/>
                <a:gd name="T21" fmla="*/ 105313134 h 56"/>
                <a:gd name="T22" fmla="*/ 357272556 w 61"/>
                <a:gd name="T23" fmla="*/ 151220282 h 56"/>
                <a:gd name="T24" fmla="*/ 357272556 w 61"/>
                <a:gd name="T25" fmla="*/ 151220282 h 56"/>
                <a:gd name="T26" fmla="*/ 436411693 w 61"/>
                <a:gd name="T27" fmla="*/ 105313134 h 56"/>
                <a:gd name="T28" fmla="*/ 517822079 w 61"/>
                <a:gd name="T29" fmla="*/ 290763820 h 56"/>
                <a:gd name="T30" fmla="*/ 619285059 w 61"/>
                <a:gd name="T31" fmla="*/ 581875645 h 56"/>
                <a:gd name="T32" fmla="*/ 495151337 w 61"/>
                <a:gd name="T33" fmla="*/ 430655362 h 56"/>
                <a:gd name="T34" fmla="*/ 517822079 w 61"/>
                <a:gd name="T35" fmla="*/ 501844311 h 56"/>
                <a:gd name="T36" fmla="*/ 597045206 w 61"/>
                <a:gd name="T37" fmla="*/ 361846652 h 56"/>
                <a:gd name="T38" fmla="*/ 413724267 w 61"/>
                <a:gd name="T39" fmla="*/ 652525180 h 56"/>
                <a:gd name="T40" fmla="*/ 700695470 w 61"/>
                <a:gd name="T41" fmla="*/ 210643775 h 56"/>
                <a:gd name="T42" fmla="*/ 597045206 w 61"/>
                <a:gd name="T43" fmla="*/ 34230302 h 56"/>
                <a:gd name="T44" fmla="*/ 495151337 w 61"/>
                <a:gd name="T45" fmla="*/ 0 h 56"/>
                <a:gd name="T46" fmla="*/ 459166420 w 61"/>
                <a:gd name="T47" fmla="*/ 22987372 h 56"/>
                <a:gd name="T48" fmla="*/ 574375110 w 61"/>
                <a:gd name="T49" fmla="*/ 57132540 h 56"/>
                <a:gd name="T50" fmla="*/ 678455592 w 61"/>
                <a:gd name="T51" fmla="*/ 245310793 h 56"/>
                <a:gd name="T52" fmla="*/ 447519933 w 61"/>
                <a:gd name="T53" fmla="*/ 630059658 h 56"/>
                <a:gd name="T54" fmla="*/ 562816689 w 61"/>
                <a:gd name="T55" fmla="*/ 396076953 h 56"/>
                <a:gd name="T56" fmla="*/ 540576831 w 61"/>
                <a:gd name="T57" fmla="*/ 467180611 h 56"/>
                <a:gd name="T58" fmla="*/ 459166420 w 61"/>
                <a:gd name="T59" fmla="*/ 407753154 h 56"/>
                <a:gd name="T60" fmla="*/ 655785521 w 61"/>
                <a:gd name="T61" fmla="*/ 607068993 h 56"/>
                <a:gd name="T62" fmla="*/ 551705013 w 61"/>
                <a:gd name="T63" fmla="*/ 256533518 h 56"/>
                <a:gd name="T64" fmla="*/ 402613389 w 61"/>
                <a:gd name="T65" fmla="*/ 82325731 h 56"/>
                <a:gd name="T66" fmla="*/ 379943293 w 61"/>
                <a:gd name="T67" fmla="*/ 128215474 h 56"/>
                <a:gd name="T68" fmla="*/ 321199721 w 61"/>
                <a:gd name="T69" fmla="*/ 82325731 h 56"/>
                <a:gd name="T70" fmla="*/ 309641147 w 61"/>
                <a:gd name="T71" fmla="*/ 128215474 h 56"/>
                <a:gd name="T72" fmla="*/ 137878786 w 61"/>
                <a:gd name="T73" fmla="*/ 82325731 h 56"/>
                <a:gd name="T74" fmla="*/ 45340193 w 61"/>
                <a:gd name="T75" fmla="*/ 210643775 h 56"/>
                <a:gd name="T76" fmla="*/ 149006963 w 61"/>
                <a:gd name="T77" fmla="*/ 338859254 h 56"/>
                <a:gd name="T78" fmla="*/ 309641147 w 61"/>
                <a:gd name="T79" fmla="*/ 430655362 h 56"/>
                <a:gd name="T80" fmla="*/ 230417374 w 61"/>
                <a:gd name="T81" fmla="*/ 290763820 h 56"/>
                <a:gd name="T82" fmla="*/ 332311244 w 61"/>
                <a:gd name="T83" fmla="*/ 267758910 h 56"/>
                <a:gd name="T84" fmla="*/ 115208690 w 61"/>
                <a:gd name="T85" fmla="*/ 441966697 h 56"/>
                <a:gd name="T86" fmla="*/ 33798299 w 61"/>
                <a:gd name="T87" fmla="*/ 338859254 h 56"/>
                <a:gd name="T88" fmla="*/ 115208690 w 61"/>
                <a:gd name="T89" fmla="*/ 199404291 h 56"/>
                <a:gd name="T90" fmla="*/ 253175384 w 61"/>
                <a:gd name="T91" fmla="*/ 57132540 h 56"/>
                <a:gd name="T92" fmla="*/ 459166420 w 61"/>
                <a:gd name="T93" fmla="*/ 22987372 h 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1" h="56">
                  <a:moveTo>
                    <a:pt x="42" y="0"/>
                  </a:moveTo>
                  <a:lnTo>
                    <a:pt x="20" y="0"/>
                  </a:lnTo>
                  <a:cubicBezTo>
                    <a:pt x="20" y="0"/>
                    <a:pt x="20" y="2"/>
                    <a:pt x="20" y="3"/>
                  </a:cubicBezTo>
                  <a:cubicBezTo>
                    <a:pt x="18" y="3"/>
                    <a:pt x="8" y="3"/>
                    <a:pt x="8" y="3"/>
                  </a:cubicBezTo>
                  <a:cubicBezTo>
                    <a:pt x="8" y="3"/>
                    <a:pt x="8" y="13"/>
                    <a:pt x="8" y="15"/>
                  </a:cubicBezTo>
                  <a:cubicBezTo>
                    <a:pt x="6" y="15"/>
                    <a:pt x="0" y="15"/>
                    <a:pt x="0" y="15"/>
                  </a:cubicBezTo>
                  <a:lnTo>
                    <a:pt x="0" y="32"/>
                  </a:lnTo>
                  <a:cubicBezTo>
                    <a:pt x="0" y="32"/>
                    <a:pt x="6" y="32"/>
                    <a:pt x="8" y="32"/>
                  </a:cubicBezTo>
                  <a:cubicBezTo>
                    <a:pt x="8" y="34"/>
                    <a:pt x="8" y="40"/>
                    <a:pt x="8" y="40"/>
                  </a:cubicBezTo>
                  <a:lnTo>
                    <a:pt x="32" y="40"/>
                  </a:lnTo>
                  <a:lnTo>
                    <a:pt x="32" y="21"/>
                  </a:lnTo>
                  <a:lnTo>
                    <a:pt x="17" y="21"/>
                  </a:lnTo>
                  <a:lnTo>
                    <a:pt x="17" y="27"/>
                  </a:lnTo>
                  <a:cubicBezTo>
                    <a:pt x="17" y="27"/>
                    <a:pt x="23" y="27"/>
                    <a:pt x="25" y="27"/>
                  </a:cubicBezTo>
                  <a:cubicBezTo>
                    <a:pt x="25" y="29"/>
                    <a:pt x="25" y="33"/>
                    <a:pt x="25" y="34"/>
                  </a:cubicBezTo>
                  <a:cubicBezTo>
                    <a:pt x="23" y="34"/>
                    <a:pt x="17" y="34"/>
                    <a:pt x="15" y="34"/>
                  </a:cubicBezTo>
                  <a:cubicBezTo>
                    <a:pt x="15" y="33"/>
                    <a:pt x="15" y="26"/>
                    <a:pt x="15" y="26"/>
                  </a:cubicBezTo>
                  <a:cubicBezTo>
                    <a:pt x="15" y="26"/>
                    <a:pt x="9" y="26"/>
                    <a:pt x="7" y="26"/>
                  </a:cubicBezTo>
                  <a:cubicBezTo>
                    <a:pt x="7" y="25"/>
                    <a:pt x="7" y="22"/>
                    <a:pt x="7" y="21"/>
                  </a:cubicBezTo>
                  <a:cubicBezTo>
                    <a:pt x="9" y="21"/>
                    <a:pt x="14" y="21"/>
                    <a:pt x="14" y="21"/>
                  </a:cubicBezTo>
                  <a:cubicBezTo>
                    <a:pt x="14" y="21"/>
                    <a:pt x="14" y="11"/>
                    <a:pt x="14" y="9"/>
                  </a:cubicBezTo>
                  <a:cubicBezTo>
                    <a:pt x="16" y="9"/>
                    <a:pt x="22" y="9"/>
                    <a:pt x="24" y="9"/>
                  </a:cubicBezTo>
                  <a:cubicBezTo>
                    <a:pt x="24" y="10"/>
                    <a:pt x="24" y="13"/>
                    <a:pt x="24" y="13"/>
                  </a:cubicBezTo>
                  <a:lnTo>
                    <a:pt x="31" y="13"/>
                  </a:lnTo>
                  <a:cubicBezTo>
                    <a:pt x="31" y="13"/>
                    <a:pt x="31" y="11"/>
                    <a:pt x="31" y="9"/>
                  </a:cubicBezTo>
                  <a:cubicBezTo>
                    <a:pt x="31" y="11"/>
                    <a:pt x="31" y="13"/>
                    <a:pt x="31" y="13"/>
                  </a:cubicBezTo>
                  <a:lnTo>
                    <a:pt x="38" y="13"/>
                  </a:lnTo>
                  <a:cubicBezTo>
                    <a:pt x="38" y="13"/>
                    <a:pt x="38" y="11"/>
                    <a:pt x="38" y="9"/>
                  </a:cubicBezTo>
                  <a:cubicBezTo>
                    <a:pt x="40" y="9"/>
                    <a:pt x="43" y="9"/>
                    <a:pt x="45" y="9"/>
                  </a:cubicBezTo>
                  <a:cubicBezTo>
                    <a:pt x="45" y="12"/>
                    <a:pt x="45" y="25"/>
                    <a:pt x="45" y="25"/>
                  </a:cubicBezTo>
                  <a:cubicBezTo>
                    <a:pt x="45" y="25"/>
                    <a:pt x="52" y="25"/>
                    <a:pt x="54" y="25"/>
                  </a:cubicBezTo>
                  <a:cubicBezTo>
                    <a:pt x="54" y="27"/>
                    <a:pt x="54" y="48"/>
                    <a:pt x="54" y="50"/>
                  </a:cubicBezTo>
                  <a:cubicBezTo>
                    <a:pt x="52" y="50"/>
                    <a:pt x="44" y="50"/>
                    <a:pt x="43" y="50"/>
                  </a:cubicBezTo>
                  <a:cubicBezTo>
                    <a:pt x="43" y="48"/>
                    <a:pt x="43" y="39"/>
                    <a:pt x="43" y="37"/>
                  </a:cubicBezTo>
                  <a:cubicBezTo>
                    <a:pt x="43" y="37"/>
                    <a:pt x="44" y="37"/>
                    <a:pt x="45" y="37"/>
                  </a:cubicBezTo>
                  <a:cubicBezTo>
                    <a:pt x="45" y="39"/>
                    <a:pt x="45" y="43"/>
                    <a:pt x="45" y="43"/>
                  </a:cubicBezTo>
                  <a:lnTo>
                    <a:pt x="52" y="43"/>
                  </a:lnTo>
                  <a:lnTo>
                    <a:pt x="52" y="31"/>
                  </a:lnTo>
                  <a:lnTo>
                    <a:pt x="36" y="31"/>
                  </a:lnTo>
                  <a:lnTo>
                    <a:pt x="36" y="56"/>
                  </a:lnTo>
                  <a:lnTo>
                    <a:pt x="61" y="56"/>
                  </a:lnTo>
                  <a:lnTo>
                    <a:pt x="61" y="18"/>
                  </a:lnTo>
                  <a:cubicBezTo>
                    <a:pt x="61" y="18"/>
                    <a:pt x="54" y="18"/>
                    <a:pt x="52" y="18"/>
                  </a:cubicBezTo>
                  <a:cubicBezTo>
                    <a:pt x="52" y="16"/>
                    <a:pt x="52" y="3"/>
                    <a:pt x="52" y="3"/>
                  </a:cubicBezTo>
                  <a:cubicBezTo>
                    <a:pt x="52" y="3"/>
                    <a:pt x="45" y="3"/>
                    <a:pt x="43" y="3"/>
                  </a:cubicBezTo>
                  <a:cubicBezTo>
                    <a:pt x="43" y="2"/>
                    <a:pt x="43" y="0"/>
                    <a:pt x="43" y="0"/>
                  </a:cubicBezTo>
                  <a:lnTo>
                    <a:pt x="42" y="0"/>
                  </a:lnTo>
                  <a:close/>
                  <a:moveTo>
                    <a:pt x="40" y="2"/>
                  </a:moveTo>
                  <a:cubicBezTo>
                    <a:pt x="40" y="3"/>
                    <a:pt x="40" y="5"/>
                    <a:pt x="40" y="5"/>
                  </a:cubicBezTo>
                  <a:cubicBezTo>
                    <a:pt x="40" y="5"/>
                    <a:pt x="48" y="5"/>
                    <a:pt x="50" y="5"/>
                  </a:cubicBezTo>
                  <a:cubicBezTo>
                    <a:pt x="50" y="7"/>
                    <a:pt x="50" y="21"/>
                    <a:pt x="50" y="21"/>
                  </a:cubicBezTo>
                  <a:cubicBezTo>
                    <a:pt x="50" y="21"/>
                    <a:pt x="57" y="21"/>
                    <a:pt x="59" y="21"/>
                  </a:cubicBezTo>
                  <a:cubicBezTo>
                    <a:pt x="59" y="23"/>
                    <a:pt x="59" y="51"/>
                    <a:pt x="59" y="54"/>
                  </a:cubicBezTo>
                  <a:cubicBezTo>
                    <a:pt x="56" y="54"/>
                    <a:pt x="41" y="54"/>
                    <a:pt x="39" y="54"/>
                  </a:cubicBezTo>
                  <a:cubicBezTo>
                    <a:pt x="39" y="52"/>
                    <a:pt x="39" y="36"/>
                    <a:pt x="39" y="34"/>
                  </a:cubicBezTo>
                  <a:cubicBezTo>
                    <a:pt x="41" y="34"/>
                    <a:pt x="47" y="34"/>
                    <a:pt x="49" y="34"/>
                  </a:cubicBezTo>
                  <a:cubicBezTo>
                    <a:pt x="49" y="35"/>
                    <a:pt x="49" y="39"/>
                    <a:pt x="49" y="40"/>
                  </a:cubicBezTo>
                  <a:cubicBezTo>
                    <a:pt x="48" y="40"/>
                    <a:pt x="48" y="40"/>
                    <a:pt x="47" y="40"/>
                  </a:cubicBezTo>
                  <a:cubicBezTo>
                    <a:pt x="47" y="39"/>
                    <a:pt x="47" y="35"/>
                    <a:pt x="47" y="35"/>
                  </a:cubicBezTo>
                  <a:lnTo>
                    <a:pt x="40" y="35"/>
                  </a:lnTo>
                  <a:lnTo>
                    <a:pt x="40" y="52"/>
                  </a:lnTo>
                  <a:lnTo>
                    <a:pt x="57" y="52"/>
                  </a:lnTo>
                  <a:lnTo>
                    <a:pt x="57" y="22"/>
                  </a:lnTo>
                  <a:cubicBezTo>
                    <a:pt x="57" y="22"/>
                    <a:pt x="50" y="22"/>
                    <a:pt x="48" y="22"/>
                  </a:cubicBezTo>
                  <a:cubicBezTo>
                    <a:pt x="48" y="20"/>
                    <a:pt x="48" y="7"/>
                    <a:pt x="48" y="7"/>
                  </a:cubicBezTo>
                  <a:lnTo>
                    <a:pt x="35" y="7"/>
                  </a:lnTo>
                  <a:cubicBezTo>
                    <a:pt x="35" y="7"/>
                    <a:pt x="35" y="10"/>
                    <a:pt x="35" y="11"/>
                  </a:cubicBezTo>
                  <a:cubicBezTo>
                    <a:pt x="34" y="11"/>
                    <a:pt x="34" y="11"/>
                    <a:pt x="33" y="11"/>
                  </a:cubicBezTo>
                  <a:cubicBezTo>
                    <a:pt x="33" y="10"/>
                    <a:pt x="33" y="7"/>
                    <a:pt x="33" y="7"/>
                  </a:cubicBezTo>
                  <a:lnTo>
                    <a:pt x="28" y="7"/>
                  </a:lnTo>
                  <a:cubicBezTo>
                    <a:pt x="28" y="7"/>
                    <a:pt x="28" y="10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0"/>
                    <a:pt x="27" y="7"/>
                    <a:pt x="27" y="7"/>
                  </a:cubicBezTo>
                  <a:lnTo>
                    <a:pt x="12" y="7"/>
                  </a:lnTo>
                  <a:cubicBezTo>
                    <a:pt x="12" y="7"/>
                    <a:pt x="12" y="16"/>
                    <a:pt x="12" y="18"/>
                  </a:cubicBezTo>
                  <a:cubicBezTo>
                    <a:pt x="10" y="18"/>
                    <a:pt x="4" y="18"/>
                    <a:pt x="4" y="18"/>
                  </a:cubicBezTo>
                  <a:lnTo>
                    <a:pt x="4" y="29"/>
                  </a:lnTo>
                  <a:cubicBezTo>
                    <a:pt x="4" y="29"/>
                    <a:pt x="11" y="29"/>
                    <a:pt x="13" y="29"/>
                  </a:cubicBezTo>
                  <a:cubicBezTo>
                    <a:pt x="13" y="31"/>
                    <a:pt x="13" y="37"/>
                    <a:pt x="13" y="37"/>
                  </a:cubicBezTo>
                  <a:lnTo>
                    <a:pt x="27" y="37"/>
                  </a:lnTo>
                  <a:lnTo>
                    <a:pt x="27" y="25"/>
                  </a:lnTo>
                  <a:cubicBezTo>
                    <a:pt x="27" y="25"/>
                    <a:pt x="22" y="25"/>
                    <a:pt x="20" y="25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2" y="23"/>
                    <a:pt x="27" y="23"/>
                    <a:pt x="29" y="23"/>
                  </a:cubicBezTo>
                  <a:cubicBezTo>
                    <a:pt x="29" y="25"/>
                    <a:pt x="29" y="36"/>
                    <a:pt x="29" y="38"/>
                  </a:cubicBezTo>
                  <a:cubicBezTo>
                    <a:pt x="27" y="38"/>
                    <a:pt x="13" y="38"/>
                    <a:pt x="10" y="38"/>
                  </a:cubicBezTo>
                  <a:cubicBezTo>
                    <a:pt x="10" y="36"/>
                    <a:pt x="10" y="29"/>
                    <a:pt x="10" y="29"/>
                  </a:cubicBezTo>
                  <a:cubicBezTo>
                    <a:pt x="10" y="29"/>
                    <a:pt x="4" y="29"/>
                    <a:pt x="3" y="29"/>
                  </a:cubicBezTo>
                  <a:cubicBezTo>
                    <a:pt x="3" y="28"/>
                    <a:pt x="3" y="19"/>
                    <a:pt x="3" y="17"/>
                  </a:cubicBezTo>
                  <a:cubicBezTo>
                    <a:pt x="4" y="17"/>
                    <a:pt x="10" y="17"/>
                    <a:pt x="10" y="17"/>
                  </a:cubicBezTo>
                  <a:cubicBezTo>
                    <a:pt x="10" y="17"/>
                    <a:pt x="10" y="7"/>
                    <a:pt x="10" y="5"/>
                  </a:cubicBezTo>
                  <a:cubicBezTo>
                    <a:pt x="12" y="5"/>
                    <a:pt x="22" y="5"/>
                    <a:pt x="22" y="5"/>
                  </a:cubicBezTo>
                  <a:cubicBezTo>
                    <a:pt x="22" y="5"/>
                    <a:pt x="22" y="3"/>
                    <a:pt x="22" y="2"/>
                  </a:cubicBezTo>
                  <a:cubicBezTo>
                    <a:pt x="25" y="2"/>
                    <a:pt x="38" y="2"/>
                    <a:pt x="40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9" name="Freeform 50"/>
            <p:cNvSpPr>
              <a:spLocks noEditPoints="1"/>
            </p:cNvSpPr>
            <p:nvPr/>
          </p:nvSpPr>
          <p:spPr bwMode="auto">
            <a:xfrm>
              <a:off x="4815" y="3303"/>
              <a:ext cx="310" cy="362"/>
            </a:xfrm>
            <a:custGeom>
              <a:avLst/>
              <a:gdLst>
                <a:gd name="T0" fmla="*/ 0 w 61"/>
                <a:gd name="T1" fmla="*/ 0 h 71"/>
                <a:gd name="T2" fmla="*/ 219289045 w 61"/>
                <a:gd name="T3" fmla="*/ 533372136 h 71"/>
                <a:gd name="T4" fmla="*/ 332311244 w 61"/>
                <a:gd name="T5" fmla="*/ 533372136 h 71"/>
                <a:gd name="T6" fmla="*/ 343439578 w 61"/>
                <a:gd name="T7" fmla="*/ 640234220 h 71"/>
                <a:gd name="T8" fmla="*/ 551705013 w 61"/>
                <a:gd name="T9" fmla="*/ 843011406 h 71"/>
                <a:gd name="T10" fmla="*/ 689583794 w 61"/>
                <a:gd name="T11" fmla="*/ 758989742 h 71"/>
                <a:gd name="T12" fmla="*/ 700695470 w 61"/>
                <a:gd name="T13" fmla="*/ 295936632 h 71"/>
                <a:gd name="T14" fmla="*/ 424853247 w 61"/>
                <a:gd name="T15" fmla="*/ 533372136 h 71"/>
                <a:gd name="T16" fmla="*/ 585486785 w 61"/>
                <a:gd name="T17" fmla="*/ 402781085 h 71"/>
                <a:gd name="T18" fmla="*/ 506262860 w 61"/>
                <a:gd name="T19" fmla="*/ 474981286 h 71"/>
                <a:gd name="T20" fmla="*/ 495151337 w 61"/>
                <a:gd name="T21" fmla="*/ 368030145 h 71"/>
                <a:gd name="T22" fmla="*/ 633118707 w 61"/>
                <a:gd name="T23" fmla="*/ 700964574 h 71"/>
                <a:gd name="T24" fmla="*/ 424853247 w 61"/>
                <a:gd name="T25" fmla="*/ 628850130 h 71"/>
                <a:gd name="T26" fmla="*/ 402613389 w 61"/>
                <a:gd name="T27" fmla="*/ 486803298 h 71"/>
                <a:gd name="T28" fmla="*/ 81410259 w 61"/>
                <a:gd name="T29" fmla="*/ 295936632 h 71"/>
                <a:gd name="T30" fmla="*/ 332311244 w 61"/>
                <a:gd name="T31" fmla="*/ 72182708 h 71"/>
                <a:gd name="T32" fmla="*/ 205543462 w 61"/>
                <a:gd name="T33" fmla="*/ 260730796 h 71"/>
                <a:gd name="T34" fmla="*/ 275845481 w 61"/>
                <a:gd name="T35" fmla="*/ 226072477 h 71"/>
                <a:gd name="T36" fmla="*/ 137878786 w 61"/>
                <a:gd name="T37" fmla="*/ 153872174 h 71"/>
                <a:gd name="T38" fmla="*/ 402613389 w 61"/>
                <a:gd name="T39" fmla="*/ 332913499 h 71"/>
                <a:gd name="T40" fmla="*/ 391054170 w 61"/>
                <a:gd name="T41" fmla="*/ 0 h 71"/>
                <a:gd name="T42" fmla="*/ 368384074 w 61"/>
                <a:gd name="T43" fmla="*/ 295936632 h 71"/>
                <a:gd name="T44" fmla="*/ 160633513 w 61"/>
                <a:gd name="T45" fmla="*/ 190866636 h 71"/>
                <a:gd name="T46" fmla="*/ 242063866 w 61"/>
                <a:gd name="T47" fmla="*/ 190866636 h 71"/>
                <a:gd name="T48" fmla="*/ 171761847 w 61"/>
                <a:gd name="T49" fmla="*/ 284025429 h 71"/>
                <a:gd name="T50" fmla="*/ 357272556 w 61"/>
                <a:gd name="T51" fmla="*/ 46569515 h 71"/>
                <a:gd name="T52" fmla="*/ 45340193 w 61"/>
                <a:gd name="T53" fmla="*/ 309639270 h 71"/>
                <a:gd name="T54" fmla="*/ 230417374 w 61"/>
                <a:gd name="T55" fmla="*/ 474981286 h 71"/>
                <a:gd name="T56" fmla="*/ 402613389 w 61"/>
                <a:gd name="T57" fmla="*/ 628850130 h 71"/>
                <a:gd name="T58" fmla="*/ 402613389 w 61"/>
                <a:gd name="T59" fmla="*/ 652145289 h 71"/>
                <a:gd name="T60" fmla="*/ 551705013 w 61"/>
                <a:gd name="T61" fmla="*/ 770811755 h 71"/>
                <a:gd name="T62" fmla="*/ 655785521 w 61"/>
                <a:gd name="T63" fmla="*/ 724242234 h 71"/>
                <a:gd name="T64" fmla="*/ 459166420 w 61"/>
                <a:gd name="T65" fmla="*/ 332913499 h 71"/>
                <a:gd name="T66" fmla="*/ 540576831 w 61"/>
                <a:gd name="T67" fmla="*/ 498255648 h 71"/>
                <a:gd name="T68" fmla="*/ 551705013 w 61"/>
                <a:gd name="T69" fmla="*/ 428305603 h 71"/>
                <a:gd name="T70" fmla="*/ 459166420 w 61"/>
                <a:gd name="T71" fmla="*/ 498255648 h 71"/>
                <a:gd name="T72" fmla="*/ 666896373 w 61"/>
                <a:gd name="T73" fmla="*/ 321460471 h 71"/>
                <a:gd name="T74" fmla="*/ 540576831 w 61"/>
                <a:gd name="T75" fmla="*/ 796442563 h 71"/>
                <a:gd name="T76" fmla="*/ 391054170 w 61"/>
                <a:gd name="T77" fmla="*/ 593647751 h 71"/>
                <a:gd name="T78" fmla="*/ 219289045 w 61"/>
                <a:gd name="T79" fmla="*/ 498255648 h 71"/>
                <a:gd name="T80" fmla="*/ 33798299 w 61"/>
                <a:gd name="T81" fmla="*/ 23295286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" h="71">
                  <a:moveTo>
                    <a:pt x="34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19" y="45"/>
                  </a:lnTo>
                  <a:lnTo>
                    <a:pt x="20" y="44"/>
                  </a:lnTo>
                  <a:cubicBezTo>
                    <a:pt x="23" y="43"/>
                    <a:pt x="25" y="41"/>
                    <a:pt x="29" y="45"/>
                  </a:cubicBezTo>
                  <a:cubicBezTo>
                    <a:pt x="33" y="48"/>
                    <a:pt x="31" y="53"/>
                    <a:pt x="30" y="53"/>
                  </a:cubicBezTo>
                  <a:lnTo>
                    <a:pt x="30" y="54"/>
                  </a:lnTo>
                  <a:lnTo>
                    <a:pt x="31" y="55"/>
                  </a:lnTo>
                  <a:lnTo>
                    <a:pt x="48" y="71"/>
                  </a:lnTo>
                  <a:lnTo>
                    <a:pt x="49" y="69"/>
                  </a:lnTo>
                  <a:cubicBezTo>
                    <a:pt x="50" y="67"/>
                    <a:pt x="56" y="65"/>
                    <a:pt x="60" y="64"/>
                  </a:cubicBezTo>
                  <a:lnTo>
                    <a:pt x="61" y="64"/>
                  </a:lnTo>
                  <a:lnTo>
                    <a:pt x="61" y="25"/>
                  </a:lnTo>
                  <a:lnTo>
                    <a:pt x="37" y="25"/>
                  </a:lnTo>
                  <a:lnTo>
                    <a:pt x="37" y="45"/>
                  </a:lnTo>
                  <a:lnTo>
                    <a:pt x="51" y="45"/>
                  </a:lnTo>
                  <a:lnTo>
                    <a:pt x="51" y="34"/>
                  </a:lnTo>
                  <a:lnTo>
                    <a:pt x="44" y="34"/>
                  </a:lnTo>
                  <a:cubicBezTo>
                    <a:pt x="44" y="34"/>
                    <a:pt x="44" y="38"/>
                    <a:pt x="44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38"/>
                    <a:pt x="43" y="32"/>
                    <a:pt x="43" y="31"/>
                  </a:cubicBezTo>
                  <a:cubicBezTo>
                    <a:pt x="45" y="31"/>
                    <a:pt x="53" y="31"/>
                    <a:pt x="55" y="31"/>
                  </a:cubicBezTo>
                  <a:cubicBezTo>
                    <a:pt x="55" y="33"/>
                    <a:pt x="55" y="57"/>
                    <a:pt x="55" y="59"/>
                  </a:cubicBezTo>
                  <a:cubicBezTo>
                    <a:pt x="52" y="59"/>
                    <a:pt x="49" y="61"/>
                    <a:pt x="47" y="62"/>
                  </a:cubicBezTo>
                  <a:cubicBezTo>
                    <a:pt x="46" y="61"/>
                    <a:pt x="39" y="54"/>
                    <a:pt x="37" y="53"/>
                  </a:cubicBezTo>
                  <a:cubicBezTo>
                    <a:pt x="38" y="53"/>
                    <a:pt x="38" y="52"/>
                    <a:pt x="38" y="50"/>
                  </a:cubicBezTo>
                  <a:cubicBezTo>
                    <a:pt x="38" y="48"/>
                    <a:pt x="37" y="44"/>
                    <a:pt x="35" y="41"/>
                  </a:cubicBezTo>
                  <a:cubicBezTo>
                    <a:pt x="30" y="37"/>
                    <a:pt x="23" y="37"/>
                    <a:pt x="21" y="37"/>
                  </a:cubicBezTo>
                  <a:cubicBezTo>
                    <a:pt x="20" y="37"/>
                    <a:pt x="8" y="26"/>
                    <a:pt x="7" y="25"/>
                  </a:cubicBezTo>
                  <a:cubicBezTo>
                    <a:pt x="7" y="24"/>
                    <a:pt x="7" y="9"/>
                    <a:pt x="7" y="6"/>
                  </a:cubicBezTo>
                  <a:cubicBezTo>
                    <a:pt x="9" y="6"/>
                    <a:pt x="26" y="6"/>
                    <a:pt x="29" y="6"/>
                  </a:cubicBezTo>
                  <a:cubicBezTo>
                    <a:pt x="29" y="8"/>
                    <a:pt x="29" y="20"/>
                    <a:pt x="29" y="22"/>
                  </a:cubicBezTo>
                  <a:cubicBezTo>
                    <a:pt x="27" y="22"/>
                    <a:pt x="20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9" y="19"/>
                    <a:pt x="24" y="19"/>
                    <a:pt x="24" y="19"/>
                  </a:cubicBezTo>
                  <a:lnTo>
                    <a:pt x="24" y="13"/>
                  </a:lnTo>
                  <a:lnTo>
                    <a:pt x="12" y="13"/>
                  </a:lnTo>
                  <a:lnTo>
                    <a:pt x="12" y="28"/>
                  </a:lnTo>
                  <a:lnTo>
                    <a:pt x="35" y="28"/>
                  </a:lnTo>
                  <a:lnTo>
                    <a:pt x="35" y="0"/>
                  </a:lnTo>
                  <a:lnTo>
                    <a:pt x="34" y="0"/>
                  </a:lnTo>
                  <a:close/>
                  <a:moveTo>
                    <a:pt x="32" y="2"/>
                  </a:moveTo>
                  <a:cubicBezTo>
                    <a:pt x="32" y="4"/>
                    <a:pt x="32" y="23"/>
                    <a:pt x="32" y="25"/>
                  </a:cubicBezTo>
                  <a:cubicBezTo>
                    <a:pt x="30" y="25"/>
                    <a:pt x="17" y="25"/>
                    <a:pt x="14" y="25"/>
                  </a:cubicBezTo>
                  <a:cubicBezTo>
                    <a:pt x="14" y="23"/>
                    <a:pt x="14" y="17"/>
                    <a:pt x="14" y="16"/>
                  </a:cubicBezTo>
                  <a:cubicBezTo>
                    <a:pt x="16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5" y="16"/>
                    <a:pt x="15" y="16"/>
                  </a:cubicBezTo>
                  <a:lnTo>
                    <a:pt x="15" y="24"/>
                  </a:lnTo>
                  <a:lnTo>
                    <a:pt x="31" y="24"/>
                  </a:lnTo>
                  <a:lnTo>
                    <a:pt x="31" y="4"/>
                  </a:lnTo>
                  <a:lnTo>
                    <a:pt x="4" y="4"/>
                  </a:lnTo>
                  <a:lnTo>
                    <a:pt x="4" y="26"/>
                  </a:lnTo>
                  <a:lnTo>
                    <a:pt x="20" y="40"/>
                  </a:lnTo>
                  <a:cubicBezTo>
                    <a:pt x="20" y="40"/>
                    <a:pt x="29" y="39"/>
                    <a:pt x="32" y="43"/>
                  </a:cubicBezTo>
                  <a:cubicBezTo>
                    <a:pt x="36" y="47"/>
                    <a:pt x="35" y="52"/>
                    <a:pt x="35" y="53"/>
                  </a:cubicBezTo>
                  <a:lnTo>
                    <a:pt x="34" y="54"/>
                  </a:lnTo>
                  <a:lnTo>
                    <a:pt x="35" y="55"/>
                  </a:lnTo>
                  <a:lnTo>
                    <a:pt x="47" y="65"/>
                  </a:lnTo>
                  <a:lnTo>
                    <a:pt x="48" y="65"/>
                  </a:lnTo>
                  <a:cubicBezTo>
                    <a:pt x="49" y="64"/>
                    <a:pt x="54" y="61"/>
                    <a:pt x="56" y="61"/>
                  </a:cubicBezTo>
                  <a:lnTo>
                    <a:pt x="57" y="61"/>
                  </a:lnTo>
                  <a:lnTo>
                    <a:pt x="57" y="28"/>
                  </a:lnTo>
                  <a:lnTo>
                    <a:pt x="40" y="28"/>
                  </a:lnTo>
                  <a:lnTo>
                    <a:pt x="40" y="42"/>
                  </a:lnTo>
                  <a:lnTo>
                    <a:pt x="47" y="42"/>
                  </a:lnTo>
                  <a:cubicBezTo>
                    <a:pt x="47" y="42"/>
                    <a:pt x="47" y="38"/>
                    <a:pt x="47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48" y="41"/>
                    <a:pt x="48" y="42"/>
                  </a:cubicBezTo>
                  <a:cubicBezTo>
                    <a:pt x="46" y="42"/>
                    <a:pt x="41" y="42"/>
                    <a:pt x="40" y="42"/>
                  </a:cubicBezTo>
                  <a:cubicBezTo>
                    <a:pt x="40" y="40"/>
                    <a:pt x="40" y="29"/>
                    <a:pt x="40" y="27"/>
                  </a:cubicBezTo>
                  <a:cubicBezTo>
                    <a:pt x="42" y="27"/>
                    <a:pt x="56" y="27"/>
                    <a:pt x="58" y="27"/>
                  </a:cubicBezTo>
                  <a:cubicBezTo>
                    <a:pt x="58" y="30"/>
                    <a:pt x="58" y="60"/>
                    <a:pt x="58" y="62"/>
                  </a:cubicBezTo>
                  <a:cubicBezTo>
                    <a:pt x="56" y="63"/>
                    <a:pt x="50" y="65"/>
                    <a:pt x="47" y="67"/>
                  </a:cubicBezTo>
                  <a:cubicBezTo>
                    <a:pt x="46" y="65"/>
                    <a:pt x="34" y="55"/>
                    <a:pt x="33" y="54"/>
                  </a:cubicBezTo>
                  <a:cubicBezTo>
                    <a:pt x="34" y="53"/>
                    <a:pt x="34" y="51"/>
                    <a:pt x="34" y="50"/>
                  </a:cubicBezTo>
                  <a:cubicBezTo>
                    <a:pt x="34" y="47"/>
                    <a:pt x="33" y="45"/>
                    <a:pt x="31" y="43"/>
                  </a:cubicBezTo>
                  <a:cubicBezTo>
                    <a:pt x="26" y="39"/>
                    <a:pt x="22" y="41"/>
                    <a:pt x="19" y="42"/>
                  </a:cubicBezTo>
                  <a:cubicBezTo>
                    <a:pt x="18" y="41"/>
                    <a:pt x="4" y="27"/>
                    <a:pt x="3" y="26"/>
                  </a:cubicBezTo>
                  <a:cubicBezTo>
                    <a:pt x="3" y="25"/>
                    <a:pt x="3" y="5"/>
                    <a:pt x="3" y="2"/>
                  </a:cubicBezTo>
                  <a:cubicBezTo>
                    <a:pt x="5" y="2"/>
                    <a:pt x="30" y="2"/>
                    <a:pt x="32" y="2"/>
                  </a:cubicBezTo>
                  <a:close/>
                </a:path>
              </a:pathLst>
            </a:custGeom>
            <a:solidFill>
              <a:schemeClr val="accent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0" name="Freeform 51"/>
            <p:cNvSpPr>
              <a:spLocks noEditPoints="1"/>
            </p:cNvSpPr>
            <p:nvPr/>
          </p:nvSpPr>
          <p:spPr bwMode="auto">
            <a:xfrm>
              <a:off x="1570" y="1144"/>
              <a:ext cx="218" cy="192"/>
            </a:xfrm>
            <a:custGeom>
              <a:avLst/>
              <a:gdLst>
                <a:gd name="T0" fmla="*/ 0 w 43"/>
                <a:gd name="T1" fmla="*/ 0 h 38"/>
                <a:gd name="T2" fmla="*/ 212532854 w 43"/>
                <a:gd name="T3" fmla="*/ 173769954 h 38"/>
                <a:gd name="T4" fmla="*/ 113032174 w 43"/>
                <a:gd name="T5" fmla="*/ 64555554 h 38"/>
                <a:gd name="T6" fmla="*/ 157093553 w 43"/>
                <a:gd name="T7" fmla="*/ 120209800 h 38"/>
                <a:gd name="T8" fmla="*/ 55439301 w 43"/>
                <a:gd name="T9" fmla="*/ 130810272 h 38"/>
                <a:gd name="T10" fmla="*/ 270129113 w 43"/>
                <a:gd name="T11" fmla="*/ 53556909 h 38"/>
                <a:gd name="T12" fmla="*/ 405014616 w 43"/>
                <a:gd name="T13" fmla="*/ 109629479 h 38"/>
                <a:gd name="T14" fmla="*/ 369646990 w 43"/>
                <a:gd name="T15" fmla="*/ 163087968 h 38"/>
                <a:gd name="T16" fmla="*/ 405014616 w 43"/>
                <a:gd name="T17" fmla="*/ 206047781 h 38"/>
                <a:gd name="T18" fmla="*/ 369646990 w 43"/>
                <a:gd name="T19" fmla="*/ 248922705 h 38"/>
                <a:gd name="T20" fmla="*/ 405014616 w 43"/>
                <a:gd name="T21" fmla="*/ 315591860 h 38"/>
                <a:gd name="T22" fmla="*/ 303273057 w 43"/>
                <a:gd name="T23" fmla="*/ 358453127 h 38"/>
                <a:gd name="T24" fmla="*/ 258768388 w 43"/>
                <a:gd name="T25" fmla="*/ 302383776 h 38"/>
                <a:gd name="T26" fmla="*/ 190240884 w 43"/>
                <a:gd name="T27" fmla="*/ 238325477 h 38"/>
                <a:gd name="T28" fmla="*/ 247920424 w 43"/>
                <a:gd name="T29" fmla="*/ 291800362 h 38"/>
                <a:gd name="T30" fmla="*/ 303273057 w 43"/>
                <a:gd name="T31" fmla="*/ 195365795 h 38"/>
                <a:gd name="T32" fmla="*/ 134885503 w 43"/>
                <a:gd name="T33" fmla="*/ 358453127 h 38"/>
                <a:gd name="T34" fmla="*/ 212532854 w 43"/>
                <a:gd name="T35" fmla="*/ 412010036 h 38"/>
                <a:gd name="T36" fmla="*/ 358269712 w 43"/>
                <a:gd name="T37" fmla="*/ 358453127 h 38"/>
                <a:gd name="T38" fmla="*/ 460453917 w 43"/>
                <a:gd name="T39" fmla="*/ 281203134 h 38"/>
                <a:gd name="T40" fmla="*/ 482237288 w 43"/>
                <a:gd name="T41" fmla="*/ 130810272 h 38"/>
                <a:gd name="T42" fmla="*/ 460453917 w 43"/>
                <a:gd name="T43" fmla="*/ 64555554 h 38"/>
                <a:gd name="T44" fmla="*/ 325142964 w 43"/>
                <a:gd name="T45" fmla="*/ 0 h 38"/>
                <a:gd name="T46" fmla="*/ 303273057 w 43"/>
                <a:gd name="T47" fmla="*/ 21697501 h 38"/>
                <a:gd name="T48" fmla="*/ 438157916 w 43"/>
                <a:gd name="T49" fmla="*/ 75155358 h 38"/>
                <a:gd name="T50" fmla="*/ 460453917 w 43"/>
                <a:gd name="T51" fmla="*/ 141492101 h 38"/>
                <a:gd name="T52" fmla="*/ 438157916 w 43"/>
                <a:gd name="T53" fmla="*/ 259506270 h 38"/>
                <a:gd name="T54" fmla="*/ 336503669 w 43"/>
                <a:gd name="T55" fmla="*/ 336857922 h 38"/>
                <a:gd name="T56" fmla="*/ 234319485 w 43"/>
                <a:gd name="T57" fmla="*/ 390747219 h 38"/>
                <a:gd name="T58" fmla="*/ 157093553 w 43"/>
                <a:gd name="T59" fmla="*/ 336857922 h 38"/>
                <a:gd name="T60" fmla="*/ 281064363 w 43"/>
                <a:gd name="T61" fmla="*/ 216644877 h 38"/>
                <a:gd name="T62" fmla="*/ 270129113 w 43"/>
                <a:gd name="T63" fmla="*/ 281203134 h 38"/>
                <a:gd name="T64" fmla="*/ 168028823 w 43"/>
                <a:gd name="T65" fmla="*/ 227659887 h 38"/>
                <a:gd name="T66" fmla="*/ 234319485 w 43"/>
                <a:gd name="T67" fmla="*/ 326175431 h 38"/>
                <a:gd name="T68" fmla="*/ 325142964 w 43"/>
                <a:gd name="T69" fmla="*/ 379732335 h 38"/>
                <a:gd name="T70" fmla="*/ 426801247 w 43"/>
                <a:gd name="T71" fmla="*/ 326175431 h 38"/>
                <a:gd name="T72" fmla="*/ 391500324 w 43"/>
                <a:gd name="T73" fmla="*/ 227659887 h 38"/>
                <a:gd name="T74" fmla="*/ 426801247 w 43"/>
                <a:gd name="T75" fmla="*/ 216644877 h 38"/>
                <a:gd name="T76" fmla="*/ 391500324 w 43"/>
                <a:gd name="T77" fmla="*/ 184784963 h 38"/>
                <a:gd name="T78" fmla="*/ 426801247 w 43"/>
                <a:gd name="T79" fmla="*/ 173769954 h 38"/>
                <a:gd name="T80" fmla="*/ 291999639 w 43"/>
                <a:gd name="T81" fmla="*/ 96418176 h 38"/>
                <a:gd name="T82" fmla="*/ 33143300 w 43"/>
                <a:gd name="T83" fmla="*/ 32277827 h 38"/>
                <a:gd name="T84" fmla="*/ 179389528 w 43"/>
                <a:gd name="T85" fmla="*/ 141492101 h 38"/>
                <a:gd name="T86" fmla="*/ 134885503 w 43"/>
                <a:gd name="T87" fmla="*/ 96418176 h 38"/>
                <a:gd name="T88" fmla="*/ 190240884 w 43"/>
                <a:gd name="T89" fmla="*/ 85837976 h 38"/>
                <a:gd name="T90" fmla="*/ 22295337 w 43"/>
                <a:gd name="T91" fmla="*/ 152487527 h 38"/>
                <a:gd name="T92" fmla="*/ 303273057 w 43"/>
                <a:gd name="T93" fmla="*/ 21697501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8">
                  <a:moveTo>
                    <a:pt x="2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9" y="16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10" y="11"/>
                  </a:lnTo>
                  <a:cubicBezTo>
                    <a:pt x="10" y="11"/>
                    <a:pt x="13" y="11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3" y="12"/>
                    <a:pt x="6" y="12"/>
                    <a:pt x="5" y="12"/>
                  </a:cubicBezTo>
                  <a:cubicBezTo>
                    <a:pt x="5" y="11"/>
                    <a:pt x="5" y="6"/>
                    <a:pt x="5" y="5"/>
                  </a:cubicBezTo>
                  <a:cubicBezTo>
                    <a:pt x="6" y="5"/>
                    <a:pt x="23" y="5"/>
                    <a:pt x="24" y="5"/>
                  </a:cubicBezTo>
                  <a:cubicBezTo>
                    <a:pt x="24" y="6"/>
                    <a:pt x="24" y="10"/>
                    <a:pt x="24" y="10"/>
                  </a:cubicBezTo>
                  <a:cubicBezTo>
                    <a:pt x="24" y="10"/>
                    <a:pt x="34" y="10"/>
                    <a:pt x="36" y="10"/>
                  </a:cubicBezTo>
                  <a:cubicBezTo>
                    <a:pt x="36" y="11"/>
                    <a:pt x="36" y="14"/>
                    <a:pt x="36" y="15"/>
                  </a:cubicBezTo>
                  <a:cubicBezTo>
                    <a:pt x="35" y="15"/>
                    <a:pt x="33" y="15"/>
                    <a:pt x="33" y="15"/>
                  </a:cubicBezTo>
                  <a:lnTo>
                    <a:pt x="33" y="19"/>
                  </a:lnTo>
                  <a:cubicBezTo>
                    <a:pt x="33" y="19"/>
                    <a:pt x="35" y="19"/>
                    <a:pt x="36" y="19"/>
                  </a:cubicBezTo>
                  <a:cubicBezTo>
                    <a:pt x="35" y="19"/>
                    <a:pt x="33" y="19"/>
                    <a:pt x="33" y="19"/>
                  </a:cubicBezTo>
                  <a:lnTo>
                    <a:pt x="33" y="23"/>
                  </a:lnTo>
                  <a:cubicBezTo>
                    <a:pt x="33" y="23"/>
                    <a:pt x="35" y="23"/>
                    <a:pt x="36" y="23"/>
                  </a:cubicBezTo>
                  <a:cubicBezTo>
                    <a:pt x="36" y="24"/>
                    <a:pt x="36" y="28"/>
                    <a:pt x="36" y="29"/>
                  </a:cubicBezTo>
                  <a:cubicBezTo>
                    <a:pt x="35" y="29"/>
                    <a:pt x="27" y="29"/>
                    <a:pt x="27" y="29"/>
                  </a:cubicBezTo>
                  <a:cubicBezTo>
                    <a:pt x="27" y="29"/>
                    <a:pt x="27" y="32"/>
                    <a:pt x="27" y="33"/>
                  </a:cubicBezTo>
                  <a:cubicBezTo>
                    <a:pt x="26" y="33"/>
                    <a:pt x="24" y="33"/>
                    <a:pt x="23" y="33"/>
                  </a:cubicBezTo>
                  <a:cubicBezTo>
                    <a:pt x="23" y="32"/>
                    <a:pt x="23" y="28"/>
                    <a:pt x="23" y="28"/>
                  </a:cubicBezTo>
                  <a:cubicBezTo>
                    <a:pt x="23" y="28"/>
                    <a:pt x="18" y="28"/>
                    <a:pt x="17" y="28"/>
                  </a:cubicBezTo>
                  <a:cubicBezTo>
                    <a:pt x="17" y="27"/>
                    <a:pt x="17" y="24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2" y="24"/>
                    <a:pt x="22" y="27"/>
                    <a:pt x="22" y="27"/>
                  </a:cubicBezTo>
                  <a:lnTo>
                    <a:pt x="27" y="27"/>
                  </a:lnTo>
                  <a:lnTo>
                    <a:pt x="27" y="18"/>
                  </a:lnTo>
                  <a:lnTo>
                    <a:pt x="12" y="18"/>
                  </a:lnTo>
                  <a:lnTo>
                    <a:pt x="12" y="33"/>
                  </a:lnTo>
                  <a:cubicBezTo>
                    <a:pt x="12" y="33"/>
                    <a:pt x="17" y="33"/>
                    <a:pt x="19" y="33"/>
                  </a:cubicBezTo>
                  <a:cubicBezTo>
                    <a:pt x="19" y="34"/>
                    <a:pt x="19" y="38"/>
                    <a:pt x="19" y="38"/>
                  </a:cubicBezTo>
                  <a:lnTo>
                    <a:pt x="32" y="38"/>
                  </a:lnTo>
                  <a:cubicBezTo>
                    <a:pt x="32" y="38"/>
                    <a:pt x="32" y="34"/>
                    <a:pt x="32" y="33"/>
                  </a:cubicBezTo>
                  <a:cubicBezTo>
                    <a:pt x="33" y="33"/>
                    <a:pt x="41" y="33"/>
                    <a:pt x="41" y="33"/>
                  </a:cubicBezTo>
                  <a:cubicBezTo>
                    <a:pt x="41" y="33"/>
                    <a:pt x="41" y="27"/>
                    <a:pt x="41" y="26"/>
                  </a:cubicBezTo>
                  <a:cubicBezTo>
                    <a:pt x="42" y="26"/>
                    <a:pt x="43" y="26"/>
                    <a:pt x="43" y="26"/>
                  </a:cubicBezTo>
                  <a:lnTo>
                    <a:pt x="43" y="12"/>
                  </a:lnTo>
                  <a:cubicBezTo>
                    <a:pt x="43" y="12"/>
                    <a:pt x="42" y="12"/>
                    <a:pt x="41" y="12"/>
                  </a:cubicBezTo>
                  <a:cubicBezTo>
                    <a:pt x="41" y="10"/>
                    <a:pt x="41" y="6"/>
                    <a:pt x="41" y="6"/>
                  </a:cubicBezTo>
                  <a:cubicBezTo>
                    <a:pt x="41" y="6"/>
                    <a:pt x="31" y="6"/>
                    <a:pt x="29" y="6"/>
                  </a:cubicBezTo>
                  <a:cubicBezTo>
                    <a:pt x="29" y="5"/>
                    <a:pt x="29" y="0"/>
                    <a:pt x="29" y="0"/>
                  </a:cubicBezTo>
                  <a:lnTo>
                    <a:pt x="28" y="0"/>
                  </a:lnTo>
                  <a:close/>
                  <a:moveTo>
                    <a:pt x="27" y="2"/>
                  </a:moveTo>
                  <a:cubicBezTo>
                    <a:pt x="27" y="3"/>
                    <a:pt x="27" y="7"/>
                    <a:pt x="27" y="7"/>
                  </a:cubicBezTo>
                  <a:cubicBezTo>
                    <a:pt x="27" y="7"/>
                    <a:pt x="38" y="7"/>
                    <a:pt x="39" y="7"/>
                  </a:cubicBezTo>
                  <a:cubicBezTo>
                    <a:pt x="39" y="9"/>
                    <a:pt x="39" y="13"/>
                    <a:pt x="39" y="13"/>
                  </a:cubicBezTo>
                  <a:cubicBezTo>
                    <a:pt x="39" y="13"/>
                    <a:pt x="41" y="13"/>
                    <a:pt x="41" y="13"/>
                  </a:cubicBezTo>
                  <a:cubicBezTo>
                    <a:pt x="41" y="14"/>
                    <a:pt x="41" y="23"/>
                    <a:pt x="41" y="24"/>
                  </a:cubicBezTo>
                  <a:cubicBezTo>
                    <a:pt x="41" y="24"/>
                    <a:pt x="39" y="24"/>
                    <a:pt x="39" y="24"/>
                  </a:cubicBezTo>
                  <a:cubicBezTo>
                    <a:pt x="39" y="24"/>
                    <a:pt x="39" y="30"/>
                    <a:pt x="39" y="31"/>
                  </a:cubicBezTo>
                  <a:cubicBezTo>
                    <a:pt x="38" y="31"/>
                    <a:pt x="30" y="31"/>
                    <a:pt x="30" y="31"/>
                  </a:cubicBezTo>
                  <a:cubicBezTo>
                    <a:pt x="30" y="31"/>
                    <a:pt x="30" y="35"/>
                    <a:pt x="30" y="36"/>
                  </a:cubicBezTo>
                  <a:cubicBezTo>
                    <a:pt x="28" y="36"/>
                    <a:pt x="22" y="36"/>
                    <a:pt x="21" y="36"/>
                  </a:cubicBezTo>
                  <a:cubicBezTo>
                    <a:pt x="21" y="35"/>
                    <a:pt x="21" y="31"/>
                    <a:pt x="21" y="31"/>
                  </a:cubicBezTo>
                  <a:cubicBezTo>
                    <a:pt x="21" y="31"/>
                    <a:pt x="16" y="31"/>
                    <a:pt x="14" y="31"/>
                  </a:cubicBezTo>
                  <a:cubicBezTo>
                    <a:pt x="14" y="30"/>
                    <a:pt x="14" y="21"/>
                    <a:pt x="14" y="20"/>
                  </a:cubicBezTo>
                  <a:cubicBezTo>
                    <a:pt x="16" y="20"/>
                    <a:pt x="24" y="20"/>
                    <a:pt x="25" y="20"/>
                  </a:cubicBezTo>
                  <a:cubicBezTo>
                    <a:pt x="25" y="21"/>
                    <a:pt x="25" y="24"/>
                    <a:pt x="25" y="26"/>
                  </a:cubicBezTo>
                  <a:cubicBezTo>
                    <a:pt x="25" y="26"/>
                    <a:pt x="25" y="26"/>
                    <a:pt x="24" y="26"/>
                  </a:cubicBezTo>
                  <a:cubicBezTo>
                    <a:pt x="24" y="24"/>
                    <a:pt x="24" y="21"/>
                    <a:pt x="24" y="21"/>
                  </a:cubicBezTo>
                  <a:lnTo>
                    <a:pt x="15" y="21"/>
                  </a:lnTo>
                  <a:lnTo>
                    <a:pt x="15" y="30"/>
                  </a:lnTo>
                  <a:cubicBezTo>
                    <a:pt x="15" y="30"/>
                    <a:pt x="20" y="30"/>
                    <a:pt x="21" y="30"/>
                  </a:cubicBezTo>
                  <a:cubicBezTo>
                    <a:pt x="21" y="31"/>
                    <a:pt x="21" y="35"/>
                    <a:pt x="21" y="35"/>
                  </a:cubicBezTo>
                  <a:lnTo>
                    <a:pt x="29" y="35"/>
                  </a:lnTo>
                  <a:cubicBezTo>
                    <a:pt x="29" y="35"/>
                    <a:pt x="29" y="31"/>
                    <a:pt x="29" y="30"/>
                  </a:cubicBezTo>
                  <a:cubicBezTo>
                    <a:pt x="30" y="30"/>
                    <a:pt x="38" y="30"/>
                    <a:pt x="38" y="30"/>
                  </a:cubicBezTo>
                  <a:lnTo>
                    <a:pt x="38" y="21"/>
                  </a:lnTo>
                  <a:cubicBezTo>
                    <a:pt x="38" y="21"/>
                    <a:pt x="36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6" y="20"/>
                    <a:pt x="38" y="20"/>
                    <a:pt x="38" y="20"/>
                  </a:cubicBezTo>
                  <a:lnTo>
                    <a:pt x="38" y="17"/>
                  </a:lnTo>
                  <a:cubicBezTo>
                    <a:pt x="38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6" y="16"/>
                    <a:pt x="38" y="16"/>
                    <a:pt x="38" y="16"/>
                  </a:cubicBezTo>
                  <a:lnTo>
                    <a:pt x="38" y="9"/>
                  </a:lnTo>
                  <a:cubicBezTo>
                    <a:pt x="38" y="9"/>
                    <a:pt x="28" y="9"/>
                    <a:pt x="26" y="9"/>
                  </a:cubicBezTo>
                  <a:cubicBezTo>
                    <a:pt x="26" y="7"/>
                    <a:pt x="26" y="3"/>
                    <a:pt x="26" y="3"/>
                  </a:cubicBezTo>
                  <a:lnTo>
                    <a:pt x="3" y="3"/>
                  </a:lnTo>
                  <a:lnTo>
                    <a:pt x="3" y="13"/>
                  </a:lnTo>
                  <a:lnTo>
                    <a:pt x="16" y="13"/>
                  </a:lnTo>
                  <a:lnTo>
                    <a:pt x="16" y="9"/>
                  </a:lnTo>
                  <a:cubicBezTo>
                    <a:pt x="16" y="9"/>
                    <a:pt x="13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6" y="8"/>
                    <a:pt x="17" y="8"/>
                  </a:cubicBezTo>
                  <a:cubicBezTo>
                    <a:pt x="17" y="9"/>
                    <a:pt x="17" y="13"/>
                    <a:pt x="17" y="14"/>
                  </a:cubicBezTo>
                  <a:cubicBezTo>
                    <a:pt x="16" y="14"/>
                    <a:pt x="3" y="14"/>
                    <a:pt x="2" y="14"/>
                  </a:cubicBezTo>
                  <a:cubicBezTo>
                    <a:pt x="2" y="13"/>
                    <a:pt x="2" y="3"/>
                    <a:pt x="2" y="2"/>
                  </a:cubicBezTo>
                  <a:cubicBezTo>
                    <a:pt x="4" y="2"/>
                    <a:pt x="25" y="2"/>
                    <a:pt x="27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1" name="Freeform 52"/>
            <p:cNvSpPr>
              <a:spLocks noEditPoints="1"/>
            </p:cNvSpPr>
            <p:nvPr/>
          </p:nvSpPr>
          <p:spPr bwMode="auto">
            <a:xfrm>
              <a:off x="1351" y="1149"/>
              <a:ext cx="279" cy="187"/>
            </a:xfrm>
            <a:custGeom>
              <a:avLst/>
              <a:gdLst>
                <a:gd name="T0" fmla="*/ 66638922 w 55"/>
                <a:gd name="T1" fmla="*/ 0 h 37"/>
                <a:gd name="T2" fmla="*/ 10974014 w 55"/>
                <a:gd name="T3" fmla="*/ 85998657 h 37"/>
                <a:gd name="T4" fmla="*/ 146861496 w 55"/>
                <a:gd name="T5" fmla="*/ 206446863 h 37"/>
                <a:gd name="T6" fmla="*/ 224473914 w 55"/>
                <a:gd name="T7" fmla="*/ 206446863 h 37"/>
                <a:gd name="T8" fmla="*/ 224473914 w 55"/>
                <a:gd name="T9" fmla="*/ 281843474 h 37"/>
                <a:gd name="T10" fmla="*/ 382735888 w 55"/>
                <a:gd name="T11" fmla="*/ 402291831 h 37"/>
                <a:gd name="T12" fmla="*/ 620430415 w 55"/>
                <a:gd name="T13" fmla="*/ 174113870 h 37"/>
                <a:gd name="T14" fmla="*/ 371419475 w 55"/>
                <a:gd name="T15" fmla="*/ 326994351 h 37"/>
                <a:gd name="T16" fmla="*/ 495876582 w 55"/>
                <a:gd name="T17" fmla="*/ 249494106 h 37"/>
                <a:gd name="T18" fmla="*/ 451624808 w 55"/>
                <a:gd name="T19" fmla="*/ 281843474 h 37"/>
                <a:gd name="T20" fmla="*/ 429234393 w 55"/>
                <a:gd name="T21" fmla="*/ 217144056 h 37"/>
                <a:gd name="T22" fmla="*/ 564765664 w 55"/>
                <a:gd name="T23" fmla="*/ 359340524 h 37"/>
                <a:gd name="T24" fmla="*/ 293789947 w 55"/>
                <a:gd name="T25" fmla="*/ 271143061 h 37"/>
                <a:gd name="T26" fmla="*/ 260428786 w 55"/>
                <a:gd name="T27" fmla="*/ 174113870 h 37"/>
                <a:gd name="T28" fmla="*/ 80202735 w 55"/>
                <a:gd name="T29" fmla="*/ 96613626 h 37"/>
                <a:gd name="T30" fmla="*/ 349031658 w 55"/>
                <a:gd name="T31" fmla="*/ 42964332 h 37"/>
                <a:gd name="T32" fmla="*/ 271398757 w 55"/>
                <a:gd name="T33" fmla="*/ 120448332 h 37"/>
                <a:gd name="T34" fmla="*/ 315667230 w 55"/>
                <a:gd name="T35" fmla="*/ 109830018 h 37"/>
                <a:gd name="T36" fmla="*/ 224473914 w 55"/>
                <a:gd name="T37" fmla="*/ 64699417 h 37"/>
                <a:gd name="T38" fmla="*/ 406846601 w 55"/>
                <a:gd name="T39" fmla="*/ 163495556 h 37"/>
                <a:gd name="T40" fmla="*/ 395956658 w 55"/>
                <a:gd name="T41" fmla="*/ 0 h 37"/>
                <a:gd name="T42" fmla="*/ 382735888 w 55"/>
                <a:gd name="T43" fmla="*/ 142180072 h 37"/>
                <a:gd name="T44" fmla="*/ 249028182 w 55"/>
                <a:gd name="T45" fmla="*/ 85998657 h 37"/>
                <a:gd name="T46" fmla="*/ 304763956 w 55"/>
                <a:gd name="T47" fmla="*/ 96613626 h 37"/>
                <a:gd name="T48" fmla="*/ 249028182 w 55"/>
                <a:gd name="T49" fmla="*/ 142180072 h 37"/>
                <a:gd name="T50" fmla="*/ 371419475 w 55"/>
                <a:gd name="T51" fmla="*/ 21731073 h 37"/>
                <a:gd name="T52" fmla="*/ 91192672 w 55"/>
                <a:gd name="T53" fmla="*/ 32349388 h 37"/>
                <a:gd name="T54" fmla="*/ 55668180 w 55"/>
                <a:gd name="T55" fmla="*/ 96613626 h 37"/>
                <a:gd name="T56" fmla="*/ 157834865 w 55"/>
                <a:gd name="T57" fmla="*/ 174113870 h 37"/>
                <a:gd name="T58" fmla="*/ 271398757 w 55"/>
                <a:gd name="T59" fmla="*/ 271143061 h 37"/>
                <a:gd name="T60" fmla="*/ 395956658 w 55"/>
                <a:gd name="T61" fmla="*/ 369942439 h 37"/>
                <a:gd name="T62" fmla="*/ 587069259 w 55"/>
                <a:gd name="T63" fmla="*/ 195844943 h 37"/>
                <a:gd name="T64" fmla="*/ 406846601 w 55"/>
                <a:gd name="T65" fmla="*/ 305675628 h 37"/>
                <a:gd name="T66" fmla="*/ 473569588 w 55"/>
                <a:gd name="T67" fmla="*/ 260528117 h 37"/>
                <a:gd name="T68" fmla="*/ 484902573 w 55"/>
                <a:gd name="T69" fmla="*/ 305675628 h 37"/>
                <a:gd name="T70" fmla="*/ 395956658 w 55"/>
                <a:gd name="T71" fmla="*/ 185229873 h 37"/>
                <a:gd name="T72" fmla="*/ 598483037 w 55"/>
                <a:gd name="T73" fmla="*/ 380976323 h 37"/>
                <a:gd name="T74" fmla="*/ 260428786 w 55"/>
                <a:gd name="T75" fmla="*/ 271143061 h 37"/>
                <a:gd name="T76" fmla="*/ 249028182 w 55"/>
                <a:gd name="T77" fmla="*/ 195844943 h 37"/>
                <a:gd name="T78" fmla="*/ 33361161 w 55"/>
                <a:gd name="T79" fmla="*/ 85998657 h 37"/>
                <a:gd name="T80" fmla="*/ 382735888 w 55"/>
                <a:gd name="T81" fmla="*/ 21731073 h 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37">
                  <a:moveTo>
                    <a:pt x="35" y="0"/>
                  </a:moveTo>
                  <a:lnTo>
                    <a:pt x="6" y="0"/>
                  </a:lnTo>
                  <a:lnTo>
                    <a:pt x="6" y="1"/>
                  </a:lnTo>
                  <a:cubicBezTo>
                    <a:pt x="5" y="3"/>
                    <a:pt x="3" y="7"/>
                    <a:pt x="1" y="8"/>
                  </a:cubicBezTo>
                  <a:lnTo>
                    <a:pt x="0" y="8"/>
                  </a:lnTo>
                  <a:lnTo>
                    <a:pt x="13" y="19"/>
                  </a:lnTo>
                  <a:lnTo>
                    <a:pt x="14" y="19"/>
                  </a:lnTo>
                  <a:cubicBezTo>
                    <a:pt x="14" y="19"/>
                    <a:pt x="18" y="17"/>
                    <a:pt x="20" y="19"/>
                  </a:cubicBezTo>
                  <a:cubicBezTo>
                    <a:pt x="23" y="22"/>
                    <a:pt x="22" y="23"/>
                    <a:pt x="21" y="25"/>
                  </a:cubicBezTo>
                  <a:lnTo>
                    <a:pt x="20" y="26"/>
                  </a:lnTo>
                  <a:lnTo>
                    <a:pt x="21" y="26"/>
                  </a:lnTo>
                  <a:lnTo>
                    <a:pt x="34" y="37"/>
                  </a:lnTo>
                  <a:lnTo>
                    <a:pt x="55" y="37"/>
                  </a:lnTo>
                  <a:lnTo>
                    <a:pt x="55" y="16"/>
                  </a:lnTo>
                  <a:lnTo>
                    <a:pt x="33" y="16"/>
                  </a:lnTo>
                  <a:lnTo>
                    <a:pt x="33" y="30"/>
                  </a:lnTo>
                  <a:lnTo>
                    <a:pt x="45" y="30"/>
                  </a:lnTo>
                  <a:lnTo>
                    <a:pt x="44" y="23"/>
                  </a:lnTo>
                  <a:lnTo>
                    <a:pt x="40" y="23"/>
                  </a:lnTo>
                  <a:cubicBezTo>
                    <a:pt x="40" y="23"/>
                    <a:pt x="40" y="25"/>
                    <a:pt x="40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8" y="25"/>
                    <a:pt x="38" y="21"/>
                    <a:pt x="38" y="20"/>
                  </a:cubicBezTo>
                  <a:cubicBezTo>
                    <a:pt x="39" y="20"/>
                    <a:pt x="48" y="20"/>
                    <a:pt x="50" y="20"/>
                  </a:cubicBezTo>
                  <a:cubicBezTo>
                    <a:pt x="50" y="21"/>
                    <a:pt x="50" y="31"/>
                    <a:pt x="50" y="33"/>
                  </a:cubicBezTo>
                  <a:cubicBezTo>
                    <a:pt x="48" y="33"/>
                    <a:pt x="36" y="33"/>
                    <a:pt x="35" y="33"/>
                  </a:cubicBezTo>
                  <a:cubicBezTo>
                    <a:pt x="35" y="32"/>
                    <a:pt x="27" y="25"/>
                    <a:pt x="26" y="25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1"/>
                    <a:pt x="25" y="18"/>
                    <a:pt x="23" y="16"/>
                  </a:cubicBezTo>
                  <a:cubicBezTo>
                    <a:pt x="20" y="14"/>
                    <a:pt x="16" y="14"/>
                    <a:pt x="14" y="14"/>
                  </a:cubicBezTo>
                  <a:cubicBezTo>
                    <a:pt x="13" y="14"/>
                    <a:pt x="8" y="9"/>
                    <a:pt x="7" y="9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11" y="4"/>
                    <a:pt x="29" y="4"/>
                    <a:pt x="31" y="4"/>
                  </a:cubicBezTo>
                  <a:cubicBezTo>
                    <a:pt x="31" y="5"/>
                    <a:pt x="31" y="10"/>
                    <a:pt x="31" y="11"/>
                  </a:cubicBezTo>
                  <a:cubicBezTo>
                    <a:pt x="30" y="11"/>
                    <a:pt x="25" y="11"/>
                    <a:pt x="24" y="11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5" y="10"/>
                    <a:pt x="28" y="10"/>
                    <a:pt x="28" y="10"/>
                  </a:cubicBezTo>
                  <a:lnTo>
                    <a:pt x="28" y="6"/>
                  </a:lnTo>
                  <a:lnTo>
                    <a:pt x="20" y="6"/>
                  </a:lnTo>
                  <a:lnTo>
                    <a:pt x="20" y="15"/>
                  </a:lnTo>
                  <a:lnTo>
                    <a:pt x="36" y="15"/>
                  </a:lnTo>
                  <a:lnTo>
                    <a:pt x="36" y="0"/>
                  </a:lnTo>
                  <a:lnTo>
                    <a:pt x="35" y="0"/>
                  </a:lnTo>
                  <a:close/>
                  <a:moveTo>
                    <a:pt x="34" y="2"/>
                  </a:moveTo>
                  <a:cubicBezTo>
                    <a:pt x="34" y="3"/>
                    <a:pt x="34" y="12"/>
                    <a:pt x="34" y="13"/>
                  </a:cubicBezTo>
                  <a:cubicBezTo>
                    <a:pt x="32" y="13"/>
                    <a:pt x="24" y="13"/>
                    <a:pt x="22" y="13"/>
                  </a:cubicBezTo>
                  <a:cubicBezTo>
                    <a:pt x="22" y="12"/>
                    <a:pt x="22" y="9"/>
                    <a:pt x="22" y="8"/>
                  </a:cubicBezTo>
                  <a:cubicBezTo>
                    <a:pt x="23" y="8"/>
                    <a:pt x="25" y="8"/>
                    <a:pt x="27" y="8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5" y="9"/>
                    <a:pt x="22" y="9"/>
                    <a:pt x="22" y="9"/>
                  </a:cubicBezTo>
                  <a:lnTo>
                    <a:pt x="22" y="13"/>
                  </a:lnTo>
                  <a:lnTo>
                    <a:pt x="33" y="13"/>
                  </a:lnTo>
                  <a:lnTo>
                    <a:pt x="33" y="2"/>
                  </a:lnTo>
                  <a:lnTo>
                    <a:pt x="8" y="2"/>
                  </a:lnTo>
                  <a:lnTo>
                    <a:pt x="8" y="3"/>
                  </a:lnTo>
                  <a:cubicBezTo>
                    <a:pt x="8" y="5"/>
                    <a:pt x="6" y="7"/>
                    <a:pt x="5" y="8"/>
                  </a:cubicBezTo>
                  <a:lnTo>
                    <a:pt x="5" y="9"/>
                  </a:lnTo>
                  <a:lnTo>
                    <a:pt x="13" y="17"/>
                  </a:lnTo>
                  <a:lnTo>
                    <a:pt x="14" y="16"/>
                  </a:lnTo>
                  <a:cubicBezTo>
                    <a:pt x="15" y="16"/>
                    <a:pt x="19" y="15"/>
                    <a:pt x="22" y="17"/>
                  </a:cubicBezTo>
                  <a:cubicBezTo>
                    <a:pt x="25" y="20"/>
                    <a:pt x="24" y="25"/>
                    <a:pt x="24" y="25"/>
                  </a:cubicBezTo>
                  <a:lnTo>
                    <a:pt x="35" y="34"/>
                  </a:lnTo>
                  <a:lnTo>
                    <a:pt x="52" y="34"/>
                  </a:lnTo>
                  <a:lnTo>
                    <a:pt x="52" y="18"/>
                  </a:lnTo>
                  <a:lnTo>
                    <a:pt x="36" y="18"/>
                  </a:lnTo>
                  <a:lnTo>
                    <a:pt x="36" y="28"/>
                  </a:lnTo>
                  <a:lnTo>
                    <a:pt x="42" y="28"/>
                  </a:lnTo>
                  <a:cubicBezTo>
                    <a:pt x="42" y="28"/>
                    <a:pt x="42" y="25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5"/>
                    <a:pt x="43" y="27"/>
                    <a:pt x="43" y="28"/>
                  </a:cubicBezTo>
                  <a:cubicBezTo>
                    <a:pt x="41" y="28"/>
                    <a:pt x="37" y="28"/>
                    <a:pt x="35" y="28"/>
                  </a:cubicBezTo>
                  <a:cubicBezTo>
                    <a:pt x="35" y="27"/>
                    <a:pt x="35" y="19"/>
                    <a:pt x="35" y="17"/>
                  </a:cubicBezTo>
                  <a:cubicBezTo>
                    <a:pt x="37" y="17"/>
                    <a:pt x="51" y="17"/>
                    <a:pt x="53" y="17"/>
                  </a:cubicBezTo>
                  <a:cubicBezTo>
                    <a:pt x="53" y="19"/>
                    <a:pt x="53" y="34"/>
                    <a:pt x="53" y="35"/>
                  </a:cubicBezTo>
                  <a:cubicBezTo>
                    <a:pt x="51" y="35"/>
                    <a:pt x="35" y="35"/>
                    <a:pt x="35" y="35"/>
                  </a:cubicBezTo>
                  <a:cubicBezTo>
                    <a:pt x="34" y="35"/>
                    <a:pt x="24" y="26"/>
                    <a:pt x="23" y="25"/>
                  </a:cubicBezTo>
                  <a:cubicBezTo>
                    <a:pt x="23" y="25"/>
                    <a:pt x="24" y="24"/>
                    <a:pt x="24" y="22"/>
                  </a:cubicBezTo>
                  <a:cubicBezTo>
                    <a:pt x="24" y="21"/>
                    <a:pt x="23" y="20"/>
                    <a:pt x="22" y="18"/>
                  </a:cubicBezTo>
                  <a:cubicBezTo>
                    <a:pt x="19" y="16"/>
                    <a:pt x="15" y="16"/>
                    <a:pt x="13" y="17"/>
                  </a:cubicBezTo>
                  <a:cubicBezTo>
                    <a:pt x="13" y="16"/>
                    <a:pt x="4" y="9"/>
                    <a:pt x="3" y="8"/>
                  </a:cubicBezTo>
                  <a:cubicBezTo>
                    <a:pt x="5" y="7"/>
                    <a:pt x="7" y="3"/>
                    <a:pt x="7" y="2"/>
                  </a:cubicBezTo>
                  <a:cubicBezTo>
                    <a:pt x="8" y="2"/>
                    <a:pt x="32" y="2"/>
                    <a:pt x="34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2" name="Freeform 53"/>
            <p:cNvSpPr>
              <a:spLocks noEditPoints="1"/>
            </p:cNvSpPr>
            <p:nvPr/>
          </p:nvSpPr>
          <p:spPr bwMode="auto">
            <a:xfrm>
              <a:off x="1295" y="1383"/>
              <a:ext cx="219" cy="187"/>
            </a:xfrm>
            <a:custGeom>
              <a:avLst/>
              <a:gdLst>
                <a:gd name="T0" fmla="*/ 0 w 43"/>
                <a:gd name="T1" fmla="*/ 0 h 37"/>
                <a:gd name="T2" fmla="*/ 82847685 w 43"/>
                <a:gd name="T3" fmla="*/ 271143061 h 37"/>
                <a:gd name="T4" fmla="*/ 152080802 w 43"/>
                <a:gd name="T5" fmla="*/ 380976323 h 37"/>
                <a:gd name="T6" fmla="*/ 341314393 w 43"/>
                <a:gd name="T7" fmla="*/ 402291831 h 37"/>
                <a:gd name="T8" fmla="*/ 447268981 w 43"/>
                <a:gd name="T9" fmla="*/ 380976323 h 37"/>
                <a:gd name="T10" fmla="*/ 504776115 w 43"/>
                <a:gd name="T11" fmla="*/ 292461789 h 37"/>
                <a:gd name="T12" fmla="*/ 447268981 w 43"/>
                <a:gd name="T13" fmla="*/ 174113870 h 37"/>
                <a:gd name="T14" fmla="*/ 246740720 w 43"/>
                <a:gd name="T15" fmla="*/ 109830018 h 37"/>
                <a:gd name="T16" fmla="*/ 364421297 w 43"/>
                <a:gd name="T17" fmla="*/ 249494106 h 37"/>
                <a:gd name="T18" fmla="*/ 304247853 w 43"/>
                <a:gd name="T19" fmla="*/ 206446863 h 37"/>
                <a:gd name="T20" fmla="*/ 375715295 w 43"/>
                <a:gd name="T21" fmla="*/ 152798387 h 37"/>
                <a:gd name="T22" fmla="*/ 447268981 w 43"/>
                <a:gd name="T23" fmla="*/ 206446863 h 37"/>
                <a:gd name="T24" fmla="*/ 387548277 w 43"/>
                <a:gd name="T25" fmla="*/ 249494106 h 37"/>
                <a:gd name="T26" fmla="*/ 304247853 w 43"/>
                <a:gd name="T27" fmla="*/ 337609320 h 37"/>
                <a:gd name="T28" fmla="*/ 200528389 w 43"/>
                <a:gd name="T29" fmla="*/ 305675628 h 37"/>
                <a:gd name="T30" fmla="*/ 140786803 w 43"/>
                <a:gd name="T31" fmla="*/ 326994351 h 37"/>
                <a:gd name="T32" fmla="*/ 57507134 w 43"/>
                <a:gd name="T33" fmla="*/ 217144056 h 37"/>
                <a:gd name="T34" fmla="*/ 152080802 w 43"/>
                <a:gd name="T35" fmla="*/ 42964332 h 37"/>
                <a:gd name="T36" fmla="*/ 140786803 w 43"/>
                <a:gd name="T37" fmla="*/ 131146188 h 37"/>
                <a:gd name="T38" fmla="*/ 82847685 w 43"/>
                <a:gd name="T39" fmla="*/ 85998657 h 37"/>
                <a:gd name="T40" fmla="*/ 212343138 w 43"/>
                <a:gd name="T41" fmla="*/ 174113870 h 37"/>
                <a:gd name="T42" fmla="*/ 200528389 w 43"/>
                <a:gd name="T43" fmla="*/ 0 h 37"/>
                <a:gd name="T44" fmla="*/ 186931229 w 43"/>
                <a:gd name="T45" fmla="*/ 152798387 h 37"/>
                <a:gd name="T46" fmla="*/ 105953916 w 43"/>
                <a:gd name="T47" fmla="*/ 109830018 h 37"/>
                <a:gd name="T48" fmla="*/ 117680577 w 43"/>
                <a:gd name="T49" fmla="*/ 152798387 h 37"/>
                <a:gd name="T50" fmla="*/ 175187680 w 43"/>
                <a:gd name="T51" fmla="*/ 21731073 h 37"/>
                <a:gd name="T52" fmla="*/ 34397581 w 43"/>
                <a:gd name="T53" fmla="*/ 238793031 h 37"/>
                <a:gd name="T54" fmla="*/ 117680577 w 43"/>
                <a:gd name="T55" fmla="*/ 348643331 h 37"/>
                <a:gd name="T56" fmla="*/ 223634493 w 43"/>
                <a:gd name="T57" fmla="*/ 316293943 h 37"/>
                <a:gd name="T58" fmla="*/ 234925171 w 43"/>
                <a:gd name="T59" fmla="*/ 348643331 h 37"/>
                <a:gd name="T60" fmla="*/ 269761480 w 43"/>
                <a:gd name="T61" fmla="*/ 316293943 h 37"/>
                <a:gd name="T62" fmla="*/ 281141622 w 43"/>
                <a:gd name="T63" fmla="*/ 348643331 h 37"/>
                <a:gd name="T64" fmla="*/ 410565070 w 43"/>
                <a:gd name="T65" fmla="*/ 271143061 h 37"/>
                <a:gd name="T66" fmla="*/ 470375213 w 43"/>
                <a:gd name="T67" fmla="*/ 195844943 h 37"/>
                <a:gd name="T68" fmla="*/ 398822173 w 43"/>
                <a:gd name="T69" fmla="*/ 131146188 h 37"/>
                <a:gd name="T70" fmla="*/ 281141622 w 43"/>
                <a:gd name="T71" fmla="*/ 217144056 h 37"/>
                <a:gd name="T72" fmla="*/ 341314393 w 43"/>
                <a:gd name="T73" fmla="*/ 228178062 h 37"/>
                <a:gd name="T74" fmla="*/ 269761480 w 43"/>
                <a:gd name="T75" fmla="*/ 131146188 h 37"/>
                <a:gd name="T76" fmla="*/ 421945186 w 43"/>
                <a:gd name="T77" fmla="*/ 185229873 h 37"/>
                <a:gd name="T78" fmla="*/ 481666563 w 43"/>
                <a:gd name="T79" fmla="*/ 271143061 h 37"/>
                <a:gd name="T80" fmla="*/ 421945186 w 43"/>
                <a:gd name="T81" fmla="*/ 359340524 h 37"/>
                <a:gd name="T82" fmla="*/ 318208294 w 43"/>
                <a:gd name="T83" fmla="*/ 380976323 h 37"/>
                <a:gd name="T84" fmla="*/ 175187680 w 43"/>
                <a:gd name="T85" fmla="*/ 359340524 h 37"/>
                <a:gd name="T86" fmla="*/ 94573800 w 43"/>
                <a:gd name="T87" fmla="*/ 249494106 h 37"/>
                <a:gd name="T88" fmla="*/ 23106232 w 43"/>
                <a:gd name="T89" fmla="*/ 10614969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37">
                  <a:moveTo>
                    <a:pt x="17" y="0"/>
                  </a:moveTo>
                  <a:lnTo>
                    <a:pt x="0" y="0"/>
                  </a:lnTo>
                  <a:lnTo>
                    <a:pt x="0" y="25"/>
                  </a:lnTo>
                  <a:cubicBezTo>
                    <a:pt x="0" y="25"/>
                    <a:pt x="5" y="25"/>
                    <a:pt x="7" y="25"/>
                  </a:cubicBezTo>
                  <a:cubicBezTo>
                    <a:pt x="7" y="26"/>
                    <a:pt x="7" y="35"/>
                    <a:pt x="7" y="35"/>
                  </a:cubicBezTo>
                  <a:cubicBezTo>
                    <a:pt x="7" y="35"/>
                    <a:pt x="12" y="35"/>
                    <a:pt x="13" y="35"/>
                  </a:cubicBezTo>
                  <a:cubicBezTo>
                    <a:pt x="13" y="35"/>
                    <a:pt x="13" y="37"/>
                    <a:pt x="13" y="37"/>
                  </a:cubicBezTo>
                  <a:lnTo>
                    <a:pt x="29" y="37"/>
                  </a:lnTo>
                  <a:cubicBezTo>
                    <a:pt x="29" y="37"/>
                    <a:pt x="29" y="35"/>
                    <a:pt x="29" y="35"/>
                  </a:cubicBezTo>
                  <a:cubicBezTo>
                    <a:pt x="31" y="35"/>
                    <a:pt x="38" y="35"/>
                    <a:pt x="38" y="35"/>
                  </a:cubicBezTo>
                  <a:cubicBezTo>
                    <a:pt x="38" y="35"/>
                    <a:pt x="38" y="28"/>
                    <a:pt x="38" y="27"/>
                  </a:cubicBezTo>
                  <a:cubicBezTo>
                    <a:pt x="39" y="27"/>
                    <a:pt x="43" y="27"/>
                    <a:pt x="43" y="27"/>
                  </a:cubicBezTo>
                  <a:lnTo>
                    <a:pt x="43" y="16"/>
                  </a:lnTo>
                  <a:cubicBezTo>
                    <a:pt x="43" y="16"/>
                    <a:pt x="39" y="16"/>
                    <a:pt x="38" y="16"/>
                  </a:cubicBezTo>
                  <a:cubicBezTo>
                    <a:pt x="38" y="14"/>
                    <a:pt x="38" y="10"/>
                    <a:pt x="38" y="10"/>
                  </a:cubicBezTo>
                  <a:lnTo>
                    <a:pt x="21" y="10"/>
                  </a:lnTo>
                  <a:lnTo>
                    <a:pt x="21" y="23"/>
                  </a:lnTo>
                  <a:lnTo>
                    <a:pt x="31" y="23"/>
                  </a:lnTo>
                  <a:lnTo>
                    <a:pt x="31" y="19"/>
                  </a:lnTo>
                  <a:cubicBezTo>
                    <a:pt x="31" y="19"/>
                    <a:pt x="27" y="19"/>
                    <a:pt x="26" y="19"/>
                  </a:cubicBezTo>
                  <a:cubicBezTo>
                    <a:pt x="26" y="18"/>
                    <a:pt x="26" y="15"/>
                    <a:pt x="26" y="14"/>
                  </a:cubicBezTo>
                  <a:cubicBezTo>
                    <a:pt x="27" y="14"/>
                    <a:pt x="31" y="14"/>
                    <a:pt x="32" y="14"/>
                  </a:cubicBezTo>
                  <a:cubicBezTo>
                    <a:pt x="32" y="15"/>
                    <a:pt x="32" y="19"/>
                    <a:pt x="32" y="19"/>
                  </a:cubicBezTo>
                  <a:cubicBezTo>
                    <a:pt x="32" y="19"/>
                    <a:pt x="37" y="19"/>
                    <a:pt x="38" y="19"/>
                  </a:cubicBezTo>
                  <a:cubicBezTo>
                    <a:pt x="38" y="20"/>
                    <a:pt x="38" y="22"/>
                    <a:pt x="38" y="23"/>
                  </a:cubicBezTo>
                  <a:cubicBezTo>
                    <a:pt x="37" y="23"/>
                    <a:pt x="33" y="23"/>
                    <a:pt x="33" y="23"/>
                  </a:cubicBezTo>
                  <a:cubicBezTo>
                    <a:pt x="33" y="23"/>
                    <a:pt x="33" y="29"/>
                    <a:pt x="33" y="31"/>
                  </a:cubicBezTo>
                  <a:cubicBezTo>
                    <a:pt x="32" y="31"/>
                    <a:pt x="28" y="31"/>
                    <a:pt x="26" y="31"/>
                  </a:cubicBezTo>
                  <a:cubicBezTo>
                    <a:pt x="26" y="30"/>
                    <a:pt x="26" y="28"/>
                    <a:pt x="26" y="28"/>
                  </a:cubicBezTo>
                  <a:lnTo>
                    <a:pt x="17" y="28"/>
                  </a:lnTo>
                  <a:cubicBezTo>
                    <a:pt x="17" y="28"/>
                    <a:pt x="17" y="30"/>
                    <a:pt x="17" y="30"/>
                  </a:cubicBezTo>
                  <a:cubicBezTo>
                    <a:pt x="15" y="30"/>
                    <a:pt x="13" y="30"/>
                    <a:pt x="12" y="30"/>
                  </a:cubicBezTo>
                  <a:cubicBezTo>
                    <a:pt x="12" y="29"/>
                    <a:pt x="12" y="20"/>
                    <a:pt x="12" y="20"/>
                  </a:cubicBezTo>
                  <a:cubicBezTo>
                    <a:pt x="12" y="20"/>
                    <a:pt x="6" y="20"/>
                    <a:pt x="5" y="20"/>
                  </a:cubicBezTo>
                  <a:cubicBezTo>
                    <a:pt x="5" y="19"/>
                    <a:pt x="5" y="5"/>
                    <a:pt x="5" y="4"/>
                  </a:cubicBezTo>
                  <a:cubicBezTo>
                    <a:pt x="7" y="4"/>
                    <a:pt x="12" y="4"/>
                    <a:pt x="13" y="4"/>
                  </a:cubicBezTo>
                  <a:cubicBezTo>
                    <a:pt x="13" y="5"/>
                    <a:pt x="13" y="11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8"/>
                    <a:pt x="12" y="8"/>
                  </a:cubicBezTo>
                  <a:lnTo>
                    <a:pt x="7" y="8"/>
                  </a:lnTo>
                  <a:lnTo>
                    <a:pt x="7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17" y="0"/>
                  </a:lnTo>
                  <a:close/>
                  <a:moveTo>
                    <a:pt x="16" y="1"/>
                  </a:moveTo>
                  <a:cubicBezTo>
                    <a:pt x="16" y="3"/>
                    <a:pt x="16" y="13"/>
                    <a:pt x="16" y="14"/>
                  </a:cubicBezTo>
                  <a:cubicBezTo>
                    <a:pt x="15" y="14"/>
                    <a:pt x="10" y="14"/>
                    <a:pt x="9" y="14"/>
                  </a:cubicBezTo>
                  <a:cubicBezTo>
                    <a:pt x="9" y="13"/>
                    <a:pt x="9" y="11"/>
                    <a:pt x="9" y="10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11"/>
                    <a:pt x="10" y="14"/>
                    <a:pt x="10" y="14"/>
                  </a:cubicBezTo>
                  <a:lnTo>
                    <a:pt x="15" y="14"/>
                  </a:lnTo>
                  <a:lnTo>
                    <a:pt x="15" y="2"/>
                  </a:lnTo>
                  <a:lnTo>
                    <a:pt x="3" y="2"/>
                  </a:lnTo>
                  <a:lnTo>
                    <a:pt x="3" y="22"/>
                  </a:lnTo>
                  <a:cubicBezTo>
                    <a:pt x="3" y="22"/>
                    <a:pt x="8" y="22"/>
                    <a:pt x="10" y="22"/>
                  </a:cubicBezTo>
                  <a:cubicBezTo>
                    <a:pt x="10" y="23"/>
                    <a:pt x="10" y="32"/>
                    <a:pt x="10" y="32"/>
                  </a:cubicBezTo>
                  <a:lnTo>
                    <a:pt x="19" y="32"/>
                  </a:lnTo>
                  <a:cubicBezTo>
                    <a:pt x="19" y="32"/>
                    <a:pt x="19" y="30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0" y="30"/>
                    <a:pt x="20" y="32"/>
                    <a:pt x="20" y="32"/>
                  </a:cubicBezTo>
                  <a:lnTo>
                    <a:pt x="23" y="32"/>
                  </a:lnTo>
                  <a:cubicBezTo>
                    <a:pt x="23" y="32"/>
                    <a:pt x="23" y="30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2"/>
                    <a:pt x="24" y="32"/>
                  </a:cubicBezTo>
                  <a:lnTo>
                    <a:pt x="35" y="32"/>
                  </a:lnTo>
                  <a:cubicBezTo>
                    <a:pt x="35" y="32"/>
                    <a:pt x="35" y="26"/>
                    <a:pt x="35" y="25"/>
                  </a:cubicBezTo>
                  <a:cubicBezTo>
                    <a:pt x="36" y="25"/>
                    <a:pt x="40" y="25"/>
                    <a:pt x="40" y="25"/>
                  </a:cubicBezTo>
                  <a:lnTo>
                    <a:pt x="40" y="18"/>
                  </a:lnTo>
                  <a:cubicBezTo>
                    <a:pt x="40" y="18"/>
                    <a:pt x="36" y="18"/>
                    <a:pt x="34" y="18"/>
                  </a:cubicBezTo>
                  <a:cubicBezTo>
                    <a:pt x="34" y="16"/>
                    <a:pt x="34" y="12"/>
                    <a:pt x="34" y="12"/>
                  </a:cubicBezTo>
                  <a:lnTo>
                    <a:pt x="24" y="12"/>
                  </a:lnTo>
                  <a:lnTo>
                    <a:pt x="24" y="20"/>
                  </a:lnTo>
                  <a:cubicBezTo>
                    <a:pt x="24" y="20"/>
                    <a:pt x="28" y="20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4" y="21"/>
                    <a:pt x="23" y="21"/>
                  </a:cubicBezTo>
                  <a:cubicBezTo>
                    <a:pt x="23" y="20"/>
                    <a:pt x="23" y="13"/>
                    <a:pt x="23" y="12"/>
                  </a:cubicBezTo>
                  <a:cubicBezTo>
                    <a:pt x="24" y="12"/>
                    <a:pt x="34" y="12"/>
                    <a:pt x="36" y="12"/>
                  </a:cubicBezTo>
                  <a:cubicBezTo>
                    <a:pt x="36" y="13"/>
                    <a:pt x="36" y="17"/>
                    <a:pt x="36" y="17"/>
                  </a:cubicBezTo>
                  <a:cubicBezTo>
                    <a:pt x="36" y="17"/>
                    <a:pt x="40" y="17"/>
                    <a:pt x="41" y="17"/>
                  </a:cubicBezTo>
                  <a:cubicBezTo>
                    <a:pt x="41" y="18"/>
                    <a:pt x="41" y="24"/>
                    <a:pt x="41" y="25"/>
                  </a:cubicBezTo>
                  <a:cubicBezTo>
                    <a:pt x="40" y="25"/>
                    <a:pt x="36" y="25"/>
                    <a:pt x="36" y="25"/>
                  </a:cubicBezTo>
                  <a:cubicBezTo>
                    <a:pt x="36" y="25"/>
                    <a:pt x="36" y="32"/>
                    <a:pt x="36" y="33"/>
                  </a:cubicBezTo>
                  <a:cubicBezTo>
                    <a:pt x="34" y="33"/>
                    <a:pt x="27" y="33"/>
                    <a:pt x="27" y="33"/>
                  </a:cubicBezTo>
                  <a:cubicBezTo>
                    <a:pt x="27" y="33"/>
                    <a:pt x="27" y="35"/>
                    <a:pt x="27" y="35"/>
                  </a:cubicBezTo>
                  <a:cubicBezTo>
                    <a:pt x="26" y="35"/>
                    <a:pt x="17" y="35"/>
                    <a:pt x="15" y="35"/>
                  </a:cubicBezTo>
                  <a:cubicBezTo>
                    <a:pt x="15" y="35"/>
                    <a:pt x="15" y="33"/>
                    <a:pt x="15" y="33"/>
                  </a:cubicBezTo>
                  <a:cubicBezTo>
                    <a:pt x="15" y="33"/>
                    <a:pt x="10" y="33"/>
                    <a:pt x="8" y="33"/>
                  </a:cubicBezTo>
                  <a:cubicBezTo>
                    <a:pt x="8" y="32"/>
                    <a:pt x="8" y="23"/>
                    <a:pt x="8" y="23"/>
                  </a:cubicBezTo>
                  <a:cubicBezTo>
                    <a:pt x="8" y="23"/>
                    <a:pt x="3" y="23"/>
                    <a:pt x="2" y="23"/>
                  </a:cubicBezTo>
                  <a:cubicBezTo>
                    <a:pt x="2" y="21"/>
                    <a:pt x="2" y="3"/>
                    <a:pt x="2" y="1"/>
                  </a:cubicBezTo>
                  <a:cubicBezTo>
                    <a:pt x="4" y="1"/>
                    <a:pt x="14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3" name="Freeform 54"/>
            <p:cNvSpPr>
              <a:spLocks noEditPoints="1"/>
            </p:cNvSpPr>
            <p:nvPr/>
          </p:nvSpPr>
          <p:spPr bwMode="auto">
            <a:xfrm>
              <a:off x="1300" y="1195"/>
              <a:ext cx="218" cy="239"/>
            </a:xfrm>
            <a:custGeom>
              <a:avLst/>
              <a:gdLst>
                <a:gd name="T0" fmla="*/ 10935275 w 43"/>
                <a:gd name="T1" fmla="*/ 45630165 h 47"/>
                <a:gd name="T2" fmla="*/ 0 w 43"/>
                <a:gd name="T3" fmla="*/ 347826835 h 47"/>
                <a:gd name="T4" fmla="*/ 190240884 w 43"/>
                <a:gd name="T5" fmla="*/ 195363416 h 47"/>
                <a:gd name="T6" fmla="*/ 77222541 w 43"/>
                <a:gd name="T7" fmla="*/ 277215764 h 47"/>
                <a:gd name="T8" fmla="*/ 134885503 w 43"/>
                <a:gd name="T9" fmla="*/ 232034243 h 47"/>
                <a:gd name="T10" fmla="*/ 146162313 w 43"/>
                <a:gd name="T11" fmla="*/ 299986667 h 47"/>
                <a:gd name="T12" fmla="*/ 55439301 w 43"/>
                <a:gd name="T13" fmla="*/ 93021561 h 47"/>
                <a:gd name="T14" fmla="*/ 190240884 w 43"/>
                <a:gd name="T15" fmla="*/ 127394287 h 47"/>
                <a:gd name="T16" fmla="*/ 212532854 w 43"/>
                <a:gd name="T17" fmla="*/ 220415848 h 47"/>
                <a:gd name="T18" fmla="*/ 426801247 w 43"/>
                <a:gd name="T19" fmla="*/ 347826835 h 47"/>
                <a:gd name="T20" fmla="*/ 258768388 w 43"/>
                <a:gd name="T21" fmla="*/ 486479079 h 47"/>
                <a:gd name="T22" fmla="*/ 347438945 w 43"/>
                <a:gd name="T23" fmla="*/ 370685964 h 47"/>
                <a:gd name="T24" fmla="*/ 291999639 w 43"/>
                <a:gd name="T25" fmla="*/ 393456867 h 47"/>
                <a:gd name="T26" fmla="*/ 391500324 w 43"/>
                <a:gd name="T27" fmla="*/ 438566866 h 47"/>
                <a:gd name="T28" fmla="*/ 201176159 w 43"/>
                <a:gd name="T29" fmla="*/ 322757697 h 47"/>
                <a:gd name="T30" fmla="*/ 482237288 w 43"/>
                <a:gd name="T31" fmla="*/ 543190250 h 47"/>
                <a:gd name="T32" fmla="*/ 336503669 w 43"/>
                <a:gd name="T33" fmla="*/ 195363416 h 47"/>
                <a:gd name="T34" fmla="*/ 247920424 w 43"/>
                <a:gd name="T35" fmla="*/ 195363416 h 47"/>
                <a:gd name="T36" fmla="*/ 247920424 w 43"/>
                <a:gd name="T37" fmla="*/ 127394287 h 47"/>
                <a:gd name="T38" fmla="*/ 101658282 w 43"/>
                <a:gd name="T39" fmla="*/ 0 h 47"/>
                <a:gd name="T40" fmla="*/ 113032174 w 43"/>
                <a:gd name="T41" fmla="*/ 22770903 h 47"/>
                <a:gd name="T42" fmla="*/ 212532854 w 43"/>
                <a:gd name="T43" fmla="*/ 161422629 h 47"/>
                <a:gd name="T44" fmla="*/ 325142964 w 43"/>
                <a:gd name="T45" fmla="*/ 220415848 h 47"/>
                <a:gd name="T46" fmla="*/ 460453917 w 43"/>
                <a:gd name="T47" fmla="*/ 520419215 h 47"/>
                <a:gd name="T48" fmla="*/ 223468129 w 43"/>
                <a:gd name="T49" fmla="*/ 347826835 h 47"/>
                <a:gd name="T50" fmla="*/ 369646990 w 43"/>
                <a:gd name="T51" fmla="*/ 416227902 h 47"/>
                <a:gd name="T52" fmla="*/ 314207689 w 43"/>
                <a:gd name="T53" fmla="*/ 416227902 h 47"/>
                <a:gd name="T54" fmla="*/ 358269712 w 43"/>
                <a:gd name="T55" fmla="*/ 358979215 h 47"/>
                <a:gd name="T56" fmla="*/ 234319485 w 43"/>
                <a:gd name="T57" fmla="*/ 509250135 h 47"/>
                <a:gd name="T58" fmla="*/ 449093192 w 43"/>
                <a:gd name="T59" fmla="*/ 334461039 h 47"/>
                <a:gd name="T60" fmla="*/ 325142964 w 43"/>
                <a:gd name="T61" fmla="*/ 232034243 h 47"/>
                <a:gd name="T62" fmla="*/ 212532854 w 43"/>
                <a:gd name="T63" fmla="*/ 138563367 h 47"/>
                <a:gd name="T64" fmla="*/ 212532854 w 43"/>
                <a:gd name="T65" fmla="*/ 115792464 h 47"/>
                <a:gd name="T66" fmla="*/ 101658282 w 43"/>
                <a:gd name="T67" fmla="*/ 45630165 h 47"/>
                <a:gd name="T68" fmla="*/ 33143300 w 43"/>
                <a:gd name="T69" fmla="*/ 70594239 h 47"/>
                <a:gd name="T70" fmla="*/ 168028823 w 43"/>
                <a:gd name="T71" fmla="*/ 322757697 h 47"/>
                <a:gd name="T72" fmla="*/ 113032174 w 43"/>
                <a:gd name="T73" fmla="*/ 209263340 h 47"/>
                <a:gd name="T74" fmla="*/ 101658282 w 43"/>
                <a:gd name="T75" fmla="*/ 254893505 h 47"/>
                <a:gd name="T76" fmla="*/ 168028823 w 43"/>
                <a:gd name="T77" fmla="*/ 209263340 h 47"/>
                <a:gd name="T78" fmla="*/ 22295337 w 43"/>
                <a:gd name="T79" fmla="*/ 322757697 h 47"/>
                <a:gd name="T80" fmla="*/ 113032174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9" y="1"/>
                  </a:moveTo>
                  <a:cubicBezTo>
                    <a:pt x="8" y="2"/>
                    <a:pt x="3" y="4"/>
                    <a:pt x="1" y="4"/>
                  </a:cubicBezTo>
                  <a:lnTo>
                    <a:pt x="0" y="4"/>
                  </a:lnTo>
                  <a:lnTo>
                    <a:pt x="0" y="30"/>
                  </a:lnTo>
                  <a:lnTo>
                    <a:pt x="17" y="30"/>
                  </a:lnTo>
                  <a:lnTo>
                    <a:pt x="17" y="17"/>
                  </a:lnTo>
                  <a:lnTo>
                    <a:pt x="7" y="17"/>
                  </a:lnTo>
                  <a:lnTo>
                    <a:pt x="7" y="24"/>
                  </a:lnTo>
                  <a:lnTo>
                    <a:pt x="12" y="24"/>
                  </a:lnTo>
                  <a:cubicBezTo>
                    <a:pt x="12" y="24"/>
                    <a:pt x="12" y="21"/>
                    <a:pt x="12" y="20"/>
                  </a:cubicBezTo>
                  <a:cubicBezTo>
                    <a:pt x="12" y="20"/>
                    <a:pt x="12" y="20"/>
                    <a:pt x="13" y="20"/>
                  </a:cubicBezTo>
                  <a:cubicBezTo>
                    <a:pt x="13" y="21"/>
                    <a:pt x="13" y="25"/>
                    <a:pt x="13" y="26"/>
                  </a:cubicBezTo>
                  <a:cubicBezTo>
                    <a:pt x="11" y="26"/>
                    <a:pt x="6" y="26"/>
                    <a:pt x="5" y="26"/>
                  </a:cubicBezTo>
                  <a:cubicBezTo>
                    <a:pt x="5" y="25"/>
                    <a:pt x="5" y="9"/>
                    <a:pt x="5" y="8"/>
                  </a:cubicBezTo>
                  <a:cubicBezTo>
                    <a:pt x="6" y="7"/>
                    <a:pt x="9" y="6"/>
                    <a:pt x="10" y="5"/>
                  </a:cubicBezTo>
                  <a:cubicBezTo>
                    <a:pt x="11" y="6"/>
                    <a:pt x="16" y="10"/>
                    <a:pt x="17" y="11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5"/>
                    <a:pt x="17" y="17"/>
                    <a:pt x="19" y="19"/>
                  </a:cubicBezTo>
                  <a:cubicBezTo>
                    <a:pt x="22" y="22"/>
                    <a:pt x="27" y="22"/>
                    <a:pt x="29" y="22"/>
                  </a:cubicBezTo>
                  <a:cubicBezTo>
                    <a:pt x="29" y="22"/>
                    <a:pt x="37" y="30"/>
                    <a:pt x="38" y="30"/>
                  </a:cubicBezTo>
                  <a:cubicBezTo>
                    <a:pt x="38" y="31"/>
                    <a:pt x="38" y="41"/>
                    <a:pt x="38" y="42"/>
                  </a:cubicBezTo>
                  <a:cubicBezTo>
                    <a:pt x="36" y="42"/>
                    <a:pt x="24" y="42"/>
                    <a:pt x="23" y="42"/>
                  </a:cubicBezTo>
                  <a:cubicBezTo>
                    <a:pt x="23" y="41"/>
                    <a:pt x="23" y="33"/>
                    <a:pt x="23" y="32"/>
                  </a:cubicBezTo>
                  <a:cubicBezTo>
                    <a:pt x="24" y="32"/>
                    <a:pt x="29" y="32"/>
                    <a:pt x="31" y="32"/>
                  </a:cubicBezTo>
                  <a:cubicBezTo>
                    <a:pt x="31" y="33"/>
                    <a:pt x="31" y="33"/>
                    <a:pt x="31" y="34"/>
                  </a:cubicBezTo>
                  <a:cubicBezTo>
                    <a:pt x="29" y="34"/>
                    <a:pt x="26" y="34"/>
                    <a:pt x="26" y="34"/>
                  </a:cubicBezTo>
                  <a:lnTo>
                    <a:pt x="26" y="38"/>
                  </a:lnTo>
                  <a:lnTo>
                    <a:pt x="35" y="38"/>
                  </a:lnTo>
                  <a:lnTo>
                    <a:pt x="35" y="28"/>
                  </a:lnTo>
                  <a:lnTo>
                    <a:pt x="18" y="28"/>
                  </a:lnTo>
                  <a:lnTo>
                    <a:pt x="18" y="47"/>
                  </a:lnTo>
                  <a:lnTo>
                    <a:pt x="43" y="47"/>
                  </a:lnTo>
                  <a:lnTo>
                    <a:pt x="43" y="29"/>
                  </a:lnTo>
                  <a:lnTo>
                    <a:pt x="30" y="17"/>
                  </a:lnTo>
                  <a:lnTo>
                    <a:pt x="29" y="17"/>
                  </a:lnTo>
                  <a:cubicBezTo>
                    <a:pt x="27" y="18"/>
                    <a:pt x="25" y="19"/>
                    <a:pt x="22" y="17"/>
                  </a:cubicBezTo>
                  <a:cubicBezTo>
                    <a:pt x="20" y="15"/>
                    <a:pt x="21" y="11"/>
                    <a:pt x="22" y="11"/>
                  </a:cubicBezTo>
                  <a:lnTo>
                    <a:pt x="21" y="10"/>
                  </a:lnTo>
                  <a:lnTo>
                    <a:pt x="9" y="0"/>
                  </a:lnTo>
                  <a:lnTo>
                    <a:pt x="9" y="1"/>
                  </a:lnTo>
                  <a:close/>
                  <a:moveTo>
                    <a:pt x="10" y="2"/>
                  </a:moveTo>
                  <a:cubicBezTo>
                    <a:pt x="11" y="3"/>
                    <a:pt x="19" y="10"/>
                    <a:pt x="20" y="11"/>
                  </a:cubicBezTo>
                  <a:cubicBezTo>
                    <a:pt x="19" y="12"/>
                    <a:pt x="19" y="13"/>
                    <a:pt x="19" y="14"/>
                  </a:cubicBezTo>
                  <a:cubicBezTo>
                    <a:pt x="19" y="15"/>
                    <a:pt x="19" y="17"/>
                    <a:pt x="21" y="18"/>
                  </a:cubicBezTo>
                  <a:cubicBezTo>
                    <a:pt x="25" y="21"/>
                    <a:pt x="28" y="20"/>
                    <a:pt x="29" y="19"/>
                  </a:cubicBezTo>
                  <a:cubicBezTo>
                    <a:pt x="30" y="20"/>
                    <a:pt x="40" y="29"/>
                    <a:pt x="41" y="29"/>
                  </a:cubicBezTo>
                  <a:cubicBezTo>
                    <a:pt x="41" y="30"/>
                    <a:pt x="41" y="44"/>
                    <a:pt x="41" y="45"/>
                  </a:cubicBezTo>
                  <a:cubicBezTo>
                    <a:pt x="39" y="45"/>
                    <a:pt x="22" y="45"/>
                    <a:pt x="20" y="45"/>
                  </a:cubicBezTo>
                  <a:cubicBezTo>
                    <a:pt x="20" y="44"/>
                    <a:pt x="20" y="31"/>
                    <a:pt x="20" y="30"/>
                  </a:cubicBezTo>
                  <a:cubicBezTo>
                    <a:pt x="22" y="30"/>
                    <a:pt x="31" y="30"/>
                    <a:pt x="33" y="30"/>
                  </a:cubicBezTo>
                  <a:cubicBezTo>
                    <a:pt x="33" y="31"/>
                    <a:pt x="33" y="35"/>
                    <a:pt x="33" y="36"/>
                  </a:cubicBezTo>
                  <a:cubicBezTo>
                    <a:pt x="32" y="36"/>
                    <a:pt x="29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32" y="36"/>
                    <a:pt x="32" y="36"/>
                  </a:cubicBezTo>
                  <a:lnTo>
                    <a:pt x="32" y="31"/>
                  </a:lnTo>
                  <a:lnTo>
                    <a:pt x="21" y="31"/>
                  </a:lnTo>
                  <a:lnTo>
                    <a:pt x="21" y="44"/>
                  </a:lnTo>
                  <a:lnTo>
                    <a:pt x="40" y="44"/>
                  </a:lnTo>
                  <a:lnTo>
                    <a:pt x="40" y="29"/>
                  </a:lnTo>
                  <a:lnTo>
                    <a:pt x="29" y="20"/>
                  </a:lnTo>
                  <a:cubicBezTo>
                    <a:pt x="29" y="20"/>
                    <a:pt x="23" y="21"/>
                    <a:pt x="20" y="18"/>
                  </a:cubicBezTo>
                  <a:cubicBezTo>
                    <a:pt x="18" y="15"/>
                    <a:pt x="18" y="12"/>
                    <a:pt x="19" y="12"/>
                  </a:cubicBezTo>
                  <a:lnTo>
                    <a:pt x="19" y="11"/>
                  </a:lnTo>
                  <a:lnTo>
                    <a:pt x="19" y="10"/>
                  </a:lnTo>
                  <a:lnTo>
                    <a:pt x="10" y="3"/>
                  </a:lnTo>
                  <a:lnTo>
                    <a:pt x="9" y="4"/>
                  </a:lnTo>
                  <a:cubicBezTo>
                    <a:pt x="8" y="4"/>
                    <a:pt x="5" y="6"/>
                    <a:pt x="3" y="6"/>
                  </a:cubicBezTo>
                  <a:lnTo>
                    <a:pt x="3" y="28"/>
                  </a:lnTo>
                  <a:lnTo>
                    <a:pt x="15" y="28"/>
                  </a:lnTo>
                  <a:lnTo>
                    <a:pt x="15" y="18"/>
                  </a:lnTo>
                  <a:lnTo>
                    <a:pt x="10" y="18"/>
                  </a:lnTo>
                  <a:cubicBezTo>
                    <a:pt x="10" y="18"/>
                    <a:pt x="10" y="21"/>
                    <a:pt x="10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9" y="21"/>
                    <a:pt x="9" y="19"/>
                    <a:pt x="9" y="18"/>
                  </a:cubicBezTo>
                  <a:cubicBezTo>
                    <a:pt x="10" y="18"/>
                    <a:pt x="14" y="18"/>
                    <a:pt x="15" y="18"/>
                  </a:cubicBezTo>
                  <a:cubicBezTo>
                    <a:pt x="15" y="20"/>
                    <a:pt x="15" y="27"/>
                    <a:pt x="15" y="28"/>
                  </a:cubicBezTo>
                  <a:cubicBezTo>
                    <a:pt x="13" y="28"/>
                    <a:pt x="4" y="28"/>
                    <a:pt x="2" y="28"/>
                  </a:cubicBezTo>
                  <a:cubicBezTo>
                    <a:pt x="2" y="27"/>
                    <a:pt x="2" y="7"/>
                    <a:pt x="2" y="6"/>
                  </a:cubicBezTo>
                  <a:cubicBezTo>
                    <a:pt x="4" y="5"/>
                    <a:pt x="8" y="4"/>
                    <a:pt x="10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4" name="Rectangle 55"/>
            <p:cNvSpPr>
              <a:spLocks noChangeArrowheads="1"/>
            </p:cNvSpPr>
            <p:nvPr/>
          </p:nvSpPr>
          <p:spPr bwMode="auto">
            <a:xfrm>
              <a:off x="1783" y="1220"/>
              <a:ext cx="2189" cy="15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05" name="Rectangle 56"/>
            <p:cNvSpPr>
              <a:spLocks noChangeArrowheads="1"/>
            </p:cNvSpPr>
            <p:nvPr/>
          </p:nvSpPr>
          <p:spPr bwMode="auto">
            <a:xfrm>
              <a:off x="1783" y="1240"/>
              <a:ext cx="2189" cy="16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06" name="Freeform 57"/>
            <p:cNvSpPr>
              <a:spLocks noEditPoints="1"/>
            </p:cNvSpPr>
            <p:nvPr/>
          </p:nvSpPr>
          <p:spPr bwMode="auto">
            <a:xfrm>
              <a:off x="3972" y="1144"/>
              <a:ext cx="218" cy="192"/>
            </a:xfrm>
            <a:custGeom>
              <a:avLst/>
              <a:gdLst>
                <a:gd name="T0" fmla="*/ 157093553 w 43"/>
                <a:gd name="T1" fmla="*/ 0 h 38"/>
                <a:gd name="T2" fmla="*/ 22295337 w 43"/>
                <a:gd name="T3" fmla="*/ 64555554 h 38"/>
                <a:gd name="T4" fmla="*/ 0 w 43"/>
                <a:gd name="T5" fmla="*/ 130810272 h 38"/>
                <a:gd name="T6" fmla="*/ 22295337 w 43"/>
                <a:gd name="T7" fmla="*/ 281203134 h 38"/>
                <a:gd name="T8" fmla="*/ 123950252 w 43"/>
                <a:gd name="T9" fmla="*/ 358453127 h 38"/>
                <a:gd name="T10" fmla="*/ 270129113 w 43"/>
                <a:gd name="T11" fmla="*/ 412010036 h 38"/>
                <a:gd name="T12" fmla="*/ 336503669 w 43"/>
                <a:gd name="T13" fmla="*/ 358453127 h 38"/>
                <a:gd name="T14" fmla="*/ 179389528 w 43"/>
                <a:gd name="T15" fmla="*/ 195365795 h 38"/>
                <a:gd name="T16" fmla="*/ 223468129 w 43"/>
                <a:gd name="T17" fmla="*/ 291800362 h 38"/>
                <a:gd name="T18" fmla="*/ 291999639 w 43"/>
                <a:gd name="T19" fmla="*/ 238325477 h 38"/>
                <a:gd name="T20" fmla="*/ 223468129 w 43"/>
                <a:gd name="T21" fmla="*/ 302383776 h 38"/>
                <a:gd name="T22" fmla="*/ 179389528 w 43"/>
                <a:gd name="T23" fmla="*/ 358453127 h 38"/>
                <a:gd name="T24" fmla="*/ 77222541 w 43"/>
                <a:gd name="T25" fmla="*/ 315591860 h 38"/>
                <a:gd name="T26" fmla="*/ 113032174 w 43"/>
                <a:gd name="T27" fmla="*/ 248922705 h 38"/>
                <a:gd name="T28" fmla="*/ 77222541 w 43"/>
                <a:gd name="T29" fmla="*/ 206047781 h 38"/>
                <a:gd name="T30" fmla="*/ 113032174 w 43"/>
                <a:gd name="T31" fmla="*/ 163087968 h 38"/>
                <a:gd name="T32" fmla="*/ 77222541 w 43"/>
                <a:gd name="T33" fmla="*/ 109629479 h 38"/>
                <a:gd name="T34" fmla="*/ 201176159 w 43"/>
                <a:gd name="T35" fmla="*/ 53556909 h 38"/>
                <a:gd name="T36" fmla="*/ 426801247 w 43"/>
                <a:gd name="T37" fmla="*/ 130810272 h 38"/>
                <a:gd name="T38" fmla="*/ 314207689 w 43"/>
                <a:gd name="T39" fmla="*/ 120209800 h 38"/>
                <a:gd name="T40" fmla="*/ 369646990 w 43"/>
                <a:gd name="T41" fmla="*/ 64555554 h 38"/>
                <a:gd name="T42" fmla="*/ 270129113 w 43"/>
                <a:gd name="T43" fmla="*/ 173769954 h 38"/>
                <a:gd name="T44" fmla="*/ 482237288 w 43"/>
                <a:gd name="T45" fmla="*/ 0 h 38"/>
                <a:gd name="T46" fmla="*/ 460453917 w 43"/>
                <a:gd name="T47" fmla="*/ 21697501 h 38"/>
                <a:gd name="T48" fmla="*/ 281064363 w 43"/>
                <a:gd name="T49" fmla="*/ 152487527 h 38"/>
                <a:gd name="T50" fmla="*/ 347438945 w 43"/>
                <a:gd name="T51" fmla="*/ 85837976 h 38"/>
                <a:gd name="T52" fmla="*/ 291999639 w 43"/>
                <a:gd name="T53" fmla="*/ 96418176 h 38"/>
                <a:gd name="T54" fmla="*/ 449093192 w 43"/>
                <a:gd name="T55" fmla="*/ 141492101 h 38"/>
                <a:gd name="T56" fmla="*/ 190240884 w 43"/>
                <a:gd name="T57" fmla="*/ 32277827 h 38"/>
                <a:gd name="T58" fmla="*/ 55439301 w 43"/>
                <a:gd name="T59" fmla="*/ 96418176 h 38"/>
                <a:gd name="T60" fmla="*/ 90823479 w 43"/>
                <a:gd name="T61" fmla="*/ 173769954 h 38"/>
                <a:gd name="T62" fmla="*/ 55439301 w 43"/>
                <a:gd name="T63" fmla="*/ 184784963 h 38"/>
                <a:gd name="T64" fmla="*/ 90823479 w 43"/>
                <a:gd name="T65" fmla="*/ 216644877 h 38"/>
                <a:gd name="T66" fmla="*/ 55439301 w 43"/>
                <a:gd name="T67" fmla="*/ 227659887 h 38"/>
                <a:gd name="T68" fmla="*/ 157093553 w 43"/>
                <a:gd name="T69" fmla="*/ 326175431 h 38"/>
                <a:gd name="T70" fmla="*/ 247920424 w 43"/>
                <a:gd name="T71" fmla="*/ 379732335 h 38"/>
                <a:gd name="T72" fmla="*/ 314207689 w 43"/>
                <a:gd name="T73" fmla="*/ 326175431 h 38"/>
                <a:gd name="T74" fmla="*/ 201176159 w 43"/>
                <a:gd name="T75" fmla="*/ 227659887 h 38"/>
                <a:gd name="T76" fmla="*/ 190240884 w 43"/>
                <a:gd name="T77" fmla="*/ 281203134 h 38"/>
                <a:gd name="T78" fmla="*/ 325142964 w 43"/>
                <a:gd name="T79" fmla="*/ 216644877 h 38"/>
                <a:gd name="T80" fmla="*/ 247920424 w 43"/>
                <a:gd name="T81" fmla="*/ 336857922 h 38"/>
                <a:gd name="T82" fmla="*/ 146162313 w 43"/>
                <a:gd name="T83" fmla="*/ 390747219 h 38"/>
                <a:gd name="T84" fmla="*/ 44078576 w 43"/>
                <a:gd name="T85" fmla="*/ 336857922 h 38"/>
                <a:gd name="T86" fmla="*/ 10935275 w 43"/>
                <a:gd name="T87" fmla="*/ 259506270 h 38"/>
                <a:gd name="T88" fmla="*/ 33143300 w 43"/>
                <a:gd name="T89" fmla="*/ 141492101 h 38"/>
                <a:gd name="T90" fmla="*/ 179389528 w 43"/>
                <a:gd name="T91" fmla="*/ 75155358 h 38"/>
                <a:gd name="T92" fmla="*/ 460453917 w 43"/>
                <a:gd name="T93" fmla="*/ 21697501 h 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8">
                  <a:moveTo>
                    <a:pt x="42" y="0"/>
                  </a:moveTo>
                  <a:lnTo>
                    <a:pt x="14" y="0"/>
                  </a:lnTo>
                  <a:cubicBezTo>
                    <a:pt x="14" y="0"/>
                    <a:pt x="14" y="5"/>
                    <a:pt x="14" y="6"/>
                  </a:cubicBezTo>
                  <a:cubicBezTo>
                    <a:pt x="12" y="6"/>
                    <a:pt x="2" y="6"/>
                    <a:pt x="2" y="6"/>
                  </a:cubicBezTo>
                  <a:cubicBezTo>
                    <a:pt x="2" y="6"/>
                    <a:pt x="2" y="10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lnTo>
                    <a:pt x="0" y="26"/>
                  </a:lnTo>
                  <a:cubicBezTo>
                    <a:pt x="0" y="26"/>
                    <a:pt x="1" y="26"/>
                    <a:pt x="2" y="26"/>
                  </a:cubicBezTo>
                  <a:cubicBezTo>
                    <a:pt x="2" y="27"/>
                    <a:pt x="2" y="33"/>
                    <a:pt x="2" y="33"/>
                  </a:cubicBezTo>
                  <a:cubicBezTo>
                    <a:pt x="2" y="33"/>
                    <a:pt x="9" y="33"/>
                    <a:pt x="11" y="33"/>
                  </a:cubicBezTo>
                  <a:cubicBezTo>
                    <a:pt x="11" y="34"/>
                    <a:pt x="11" y="38"/>
                    <a:pt x="11" y="38"/>
                  </a:cubicBezTo>
                  <a:lnTo>
                    <a:pt x="24" y="38"/>
                  </a:lnTo>
                  <a:cubicBezTo>
                    <a:pt x="24" y="38"/>
                    <a:pt x="24" y="34"/>
                    <a:pt x="24" y="33"/>
                  </a:cubicBezTo>
                  <a:cubicBezTo>
                    <a:pt x="25" y="33"/>
                    <a:pt x="30" y="33"/>
                    <a:pt x="30" y="33"/>
                  </a:cubicBezTo>
                  <a:lnTo>
                    <a:pt x="30" y="18"/>
                  </a:lnTo>
                  <a:lnTo>
                    <a:pt x="16" y="18"/>
                  </a:lnTo>
                  <a:lnTo>
                    <a:pt x="16" y="27"/>
                  </a:lnTo>
                  <a:lnTo>
                    <a:pt x="20" y="27"/>
                  </a:lnTo>
                  <a:cubicBezTo>
                    <a:pt x="20" y="27"/>
                    <a:pt x="20" y="24"/>
                    <a:pt x="20" y="22"/>
                  </a:cubicBezTo>
                  <a:cubicBezTo>
                    <a:pt x="22" y="22"/>
                    <a:pt x="25" y="22"/>
                    <a:pt x="26" y="22"/>
                  </a:cubicBezTo>
                  <a:cubicBezTo>
                    <a:pt x="26" y="24"/>
                    <a:pt x="26" y="27"/>
                    <a:pt x="26" y="28"/>
                  </a:cubicBezTo>
                  <a:cubicBezTo>
                    <a:pt x="25" y="28"/>
                    <a:pt x="20" y="28"/>
                    <a:pt x="20" y="28"/>
                  </a:cubicBezTo>
                  <a:cubicBezTo>
                    <a:pt x="20" y="28"/>
                    <a:pt x="20" y="32"/>
                    <a:pt x="20" y="33"/>
                  </a:cubicBezTo>
                  <a:cubicBezTo>
                    <a:pt x="19" y="33"/>
                    <a:pt x="17" y="33"/>
                    <a:pt x="16" y="33"/>
                  </a:cubicBezTo>
                  <a:cubicBezTo>
                    <a:pt x="16" y="32"/>
                    <a:pt x="16" y="29"/>
                    <a:pt x="16" y="29"/>
                  </a:cubicBezTo>
                  <a:cubicBezTo>
                    <a:pt x="16" y="29"/>
                    <a:pt x="8" y="29"/>
                    <a:pt x="7" y="29"/>
                  </a:cubicBezTo>
                  <a:cubicBezTo>
                    <a:pt x="7" y="28"/>
                    <a:pt x="7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lnTo>
                    <a:pt x="10" y="19"/>
                  </a:lnTo>
                  <a:cubicBezTo>
                    <a:pt x="10" y="19"/>
                    <a:pt x="8" y="19"/>
                    <a:pt x="7" y="19"/>
                  </a:cubicBezTo>
                  <a:cubicBezTo>
                    <a:pt x="8" y="19"/>
                    <a:pt x="10" y="19"/>
                    <a:pt x="10" y="19"/>
                  </a:cubicBezTo>
                  <a:lnTo>
                    <a:pt x="10" y="15"/>
                  </a:lnTo>
                  <a:cubicBezTo>
                    <a:pt x="10" y="15"/>
                    <a:pt x="8" y="15"/>
                    <a:pt x="7" y="15"/>
                  </a:cubicBezTo>
                  <a:cubicBezTo>
                    <a:pt x="7" y="14"/>
                    <a:pt x="7" y="11"/>
                    <a:pt x="7" y="10"/>
                  </a:cubicBezTo>
                  <a:cubicBezTo>
                    <a:pt x="8" y="10"/>
                    <a:pt x="18" y="10"/>
                    <a:pt x="18" y="10"/>
                  </a:cubicBezTo>
                  <a:cubicBezTo>
                    <a:pt x="18" y="10"/>
                    <a:pt x="18" y="6"/>
                    <a:pt x="18" y="5"/>
                  </a:cubicBezTo>
                  <a:cubicBezTo>
                    <a:pt x="20" y="5"/>
                    <a:pt x="36" y="5"/>
                    <a:pt x="38" y="5"/>
                  </a:cubicBezTo>
                  <a:cubicBezTo>
                    <a:pt x="38" y="6"/>
                    <a:pt x="38" y="11"/>
                    <a:pt x="38" y="12"/>
                  </a:cubicBezTo>
                  <a:cubicBezTo>
                    <a:pt x="36" y="12"/>
                    <a:pt x="30" y="12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6"/>
                  </a:lnTo>
                  <a:lnTo>
                    <a:pt x="24" y="6"/>
                  </a:lnTo>
                  <a:lnTo>
                    <a:pt x="24" y="16"/>
                  </a:lnTo>
                  <a:lnTo>
                    <a:pt x="43" y="16"/>
                  </a:lnTo>
                  <a:lnTo>
                    <a:pt x="43" y="0"/>
                  </a:lnTo>
                  <a:lnTo>
                    <a:pt x="42" y="0"/>
                  </a:lnTo>
                  <a:close/>
                  <a:moveTo>
                    <a:pt x="41" y="2"/>
                  </a:moveTo>
                  <a:cubicBezTo>
                    <a:pt x="41" y="3"/>
                    <a:pt x="41" y="13"/>
                    <a:pt x="41" y="14"/>
                  </a:cubicBezTo>
                  <a:cubicBezTo>
                    <a:pt x="39" y="14"/>
                    <a:pt x="27" y="14"/>
                    <a:pt x="25" y="14"/>
                  </a:cubicBezTo>
                  <a:cubicBezTo>
                    <a:pt x="25" y="13"/>
                    <a:pt x="25" y="9"/>
                    <a:pt x="25" y="8"/>
                  </a:cubicBezTo>
                  <a:cubicBezTo>
                    <a:pt x="27" y="8"/>
                    <a:pt x="29" y="8"/>
                    <a:pt x="31" y="8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29" y="9"/>
                    <a:pt x="26" y="9"/>
                    <a:pt x="26" y="9"/>
                  </a:cubicBezTo>
                  <a:lnTo>
                    <a:pt x="26" y="13"/>
                  </a:lnTo>
                  <a:lnTo>
                    <a:pt x="40" y="13"/>
                  </a:lnTo>
                  <a:lnTo>
                    <a:pt x="40" y="3"/>
                  </a:lnTo>
                  <a:lnTo>
                    <a:pt x="17" y="3"/>
                  </a:lnTo>
                  <a:cubicBezTo>
                    <a:pt x="17" y="3"/>
                    <a:pt x="17" y="7"/>
                    <a:pt x="17" y="9"/>
                  </a:cubicBezTo>
                  <a:cubicBezTo>
                    <a:pt x="15" y="9"/>
                    <a:pt x="5" y="9"/>
                    <a:pt x="5" y="9"/>
                  </a:cubicBezTo>
                  <a:lnTo>
                    <a:pt x="5" y="16"/>
                  </a:lnTo>
                  <a:cubicBezTo>
                    <a:pt x="5" y="16"/>
                    <a:pt x="7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5" y="17"/>
                    <a:pt x="5" y="17"/>
                  </a:cubicBezTo>
                  <a:lnTo>
                    <a:pt x="5" y="20"/>
                  </a:ln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5" y="21"/>
                    <a:pt x="5" y="21"/>
                  </a:cubicBezTo>
                  <a:lnTo>
                    <a:pt x="5" y="30"/>
                  </a:lnTo>
                  <a:cubicBezTo>
                    <a:pt x="5" y="30"/>
                    <a:pt x="12" y="30"/>
                    <a:pt x="14" y="30"/>
                  </a:cubicBezTo>
                  <a:cubicBezTo>
                    <a:pt x="14" y="31"/>
                    <a:pt x="14" y="35"/>
                    <a:pt x="14" y="35"/>
                  </a:cubicBezTo>
                  <a:lnTo>
                    <a:pt x="22" y="35"/>
                  </a:lnTo>
                  <a:cubicBezTo>
                    <a:pt x="22" y="35"/>
                    <a:pt x="22" y="31"/>
                    <a:pt x="22" y="30"/>
                  </a:cubicBezTo>
                  <a:cubicBezTo>
                    <a:pt x="23" y="30"/>
                    <a:pt x="28" y="30"/>
                    <a:pt x="28" y="30"/>
                  </a:cubicBezTo>
                  <a:lnTo>
                    <a:pt x="28" y="21"/>
                  </a:lnTo>
                  <a:lnTo>
                    <a:pt x="18" y="21"/>
                  </a:lnTo>
                  <a:cubicBezTo>
                    <a:pt x="18" y="21"/>
                    <a:pt x="18" y="24"/>
                    <a:pt x="18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4"/>
                    <a:pt x="17" y="21"/>
                    <a:pt x="17" y="20"/>
                  </a:cubicBezTo>
                  <a:cubicBezTo>
                    <a:pt x="19" y="20"/>
                    <a:pt x="27" y="20"/>
                    <a:pt x="29" y="20"/>
                  </a:cubicBezTo>
                  <a:cubicBezTo>
                    <a:pt x="29" y="21"/>
                    <a:pt x="29" y="30"/>
                    <a:pt x="29" y="31"/>
                  </a:cubicBezTo>
                  <a:cubicBezTo>
                    <a:pt x="27" y="31"/>
                    <a:pt x="22" y="31"/>
                    <a:pt x="22" y="31"/>
                  </a:cubicBezTo>
                  <a:cubicBezTo>
                    <a:pt x="22" y="31"/>
                    <a:pt x="22" y="35"/>
                    <a:pt x="22" y="36"/>
                  </a:cubicBezTo>
                  <a:cubicBezTo>
                    <a:pt x="21" y="36"/>
                    <a:pt x="14" y="36"/>
                    <a:pt x="13" y="36"/>
                  </a:cubicBezTo>
                  <a:cubicBezTo>
                    <a:pt x="13" y="35"/>
                    <a:pt x="13" y="31"/>
                    <a:pt x="13" y="31"/>
                  </a:cubicBezTo>
                  <a:cubicBezTo>
                    <a:pt x="13" y="31"/>
                    <a:pt x="5" y="31"/>
                    <a:pt x="4" y="31"/>
                  </a:cubicBezTo>
                  <a:cubicBezTo>
                    <a:pt x="4" y="30"/>
                    <a:pt x="4" y="24"/>
                    <a:pt x="4" y="24"/>
                  </a:cubicBezTo>
                  <a:cubicBezTo>
                    <a:pt x="4" y="24"/>
                    <a:pt x="2" y="24"/>
                    <a:pt x="1" y="24"/>
                  </a:cubicBezTo>
                  <a:cubicBezTo>
                    <a:pt x="1" y="23"/>
                    <a:pt x="1" y="14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9"/>
                    <a:pt x="3" y="7"/>
                  </a:cubicBezTo>
                  <a:cubicBezTo>
                    <a:pt x="5" y="7"/>
                    <a:pt x="16" y="7"/>
                    <a:pt x="16" y="7"/>
                  </a:cubicBezTo>
                  <a:cubicBezTo>
                    <a:pt x="16" y="7"/>
                    <a:pt x="16" y="3"/>
                    <a:pt x="16" y="2"/>
                  </a:cubicBezTo>
                  <a:cubicBezTo>
                    <a:pt x="17" y="2"/>
                    <a:pt x="39" y="2"/>
                    <a:pt x="41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7" name="Freeform 58"/>
            <p:cNvSpPr>
              <a:spLocks noEditPoints="1"/>
            </p:cNvSpPr>
            <p:nvPr/>
          </p:nvSpPr>
          <p:spPr bwMode="auto">
            <a:xfrm>
              <a:off x="4130" y="1149"/>
              <a:ext cx="274" cy="187"/>
            </a:xfrm>
            <a:custGeom>
              <a:avLst/>
              <a:gdLst>
                <a:gd name="T0" fmla="*/ 213979214 w 54"/>
                <a:gd name="T1" fmla="*/ 0 h 37"/>
                <a:gd name="T2" fmla="*/ 385783303 w 54"/>
                <a:gd name="T3" fmla="*/ 163495556 h 37"/>
                <a:gd name="T4" fmla="*/ 294428867 w 54"/>
                <a:gd name="T5" fmla="*/ 64699417 h 37"/>
                <a:gd name="T6" fmla="*/ 350201861 w 54"/>
                <a:gd name="T7" fmla="*/ 109830018 h 37"/>
                <a:gd name="T8" fmla="*/ 272004671 w 54"/>
                <a:gd name="T9" fmla="*/ 120448332 h 37"/>
                <a:gd name="T10" fmla="*/ 508407954 w 54"/>
                <a:gd name="T11" fmla="*/ 42964332 h 37"/>
                <a:gd name="T12" fmla="*/ 463556300 w 54"/>
                <a:gd name="T13" fmla="*/ 152798387 h 37"/>
                <a:gd name="T14" fmla="*/ 327760576 w 54"/>
                <a:gd name="T15" fmla="*/ 249494106 h 37"/>
                <a:gd name="T16" fmla="*/ 213979214 w 54"/>
                <a:gd name="T17" fmla="*/ 359340524 h 37"/>
                <a:gd name="T18" fmla="*/ 55772355 w 54"/>
                <a:gd name="T19" fmla="*/ 217144056 h 37"/>
                <a:gd name="T20" fmla="*/ 191551624 w 54"/>
                <a:gd name="T21" fmla="*/ 281843474 h 37"/>
                <a:gd name="T22" fmla="*/ 169638626 w 54"/>
                <a:gd name="T23" fmla="*/ 249494106 h 37"/>
                <a:gd name="T24" fmla="*/ 113782001 w 54"/>
                <a:gd name="T25" fmla="*/ 326994351 h 37"/>
                <a:gd name="T26" fmla="*/ 238568999 w 54"/>
                <a:gd name="T27" fmla="*/ 174113870 h 37"/>
                <a:gd name="T28" fmla="*/ 0 w 54"/>
                <a:gd name="T29" fmla="*/ 402291831 h 37"/>
                <a:gd name="T30" fmla="*/ 385783303 w 54"/>
                <a:gd name="T31" fmla="*/ 281843474 h 37"/>
                <a:gd name="T32" fmla="*/ 385783303 w 54"/>
                <a:gd name="T33" fmla="*/ 206446863 h 37"/>
                <a:gd name="T34" fmla="*/ 474975524 w 54"/>
                <a:gd name="T35" fmla="*/ 206446863 h 37"/>
                <a:gd name="T36" fmla="*/ 610754149 w 54"/>
                <a:gd name="T37" fmla="*/ 85998657 h 37"/>
                <a:gd name="T38" fmla="*/ 554998376 w 54"/>
                <a:gd name="T39" fmla="*/ 10614969 h 37"/>
                <a:gd name="T40" fmla="*/ 543989498 w 54"/>
                <a:gd name="T41" fmla="*/ 0 h 37"/>
                <a:gd name="T42" fmla="*/ 530748006 w 54"/>
                <a:gd name="T43" fmla="*/ 21731073 h 37"/>
                <a:gd name="T44" fmla="*/ 463556300 w 54"/>
                <a:gd name="T45" fmla="*/ 185229873 h 37"/>
                <a:gd name="T46" fmla="*/ 350201861 w 54"/>
                <a:gd name="T47" fmla="*/ 238793031 h 37"/>
                <a:gd name="T48" fmla="*/ 224967578 w 54"/>
                <a:gd name="T49" fmla="*/ 380976323 h 37"/>
                <a:gd name="T50" fmla="*/ 22424190 w 54"/>
                <a:gd name="T51" fmla="*/ 185229873 h 37"/>
                <a:gd name="T52" fmla="*/ 213979214 w 54"/>
                <a:gd name="T53" fmla="*/ 305675628 h 37"/>
                <a:gd name="T54" fmla="*/ 136222804 w 54"/>
                <a:gd name="T55" fmla="*/ 260528117 h 37"/>
                <a:gd name="T56" fmla="*/ 147214431 w 54"/>
                <a:gd name="T57" fmla="*/ 305675628 h 37"/>
                <a:gd name="T58" fmla="*/ 213979214 w 54"/>
                <a:gd name="T59" fmla="*/ 195844943 h 37"/>
                <a:gd name="T60" fmla="*/ 33432430 w 54"/>
                <a:gd name="T61" fmla="*/ 369942439 h 37"/>
                <a:gd name="T62" fmla="*/ 350201861 w 54"/>
                <a:gd name="T63" fmla="*/ 271143061 h 37"/>
                <a:gd name="T64" fmla="*/ 372182009 w 54"/>
                <a:gd name="T65" fmla="*/ 185229873 h 37"/>
                <a:gd name="T66" fmla="*/ 463556300 w 54"/>
                <a:gd name="T67" fmla="*/ 185229873 h 37"/>
                <a:gd name="T68" fmla="*/ 566329423 w 54"/>
                <a:gd name="T69" fmla="*/ 96613626 h 37"/>
                <a:gd name="T70" fmla="*/ 530748006 w 54"/>
                <a:gd name="T71" fmla="*/ 32349388 h 37"/>
                <a:gd name="T72" fmla="*/ 249560631 w 54"/>
                <a:gd name="T73" fmla="*/ 21731073 h 37"/>
                <a:gd name="T74" fmla="*/ 372182009 w 54"/>
                <a:gd name="T75" fmla="*/ 142180072 h 37"/>
                <a:gd name="T76" fmla="*/ 238568999 w 54"/>
                <a:gd name="T77" fmla="*/ 142180072 h 37"/>
                <a:gd name="T78" fmla="*/ 530748006 w 54"/>
                <a:gd name="T79" fmla="*/ 21731073 h 37"/>
                <a:gd name="T80" fmla="*/ 372182009 w 54"/>
                <a:gd name="T81" fmla="*/ 96613626 h 37"/>
                <a:gd name="T82" fmla="*/ 316768792 w 54"/>
                <a:gd name="T83" fmla="*/ 85998657 h 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37">
                  <a:moveTo>
                    <a:pt x="20" y="0"/>
                  </a:moveTo>
                  <a:lnTo>
                    <a:pt x="19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34" y="6"/>
                  </a:lnTo>
                  <a:lnTo>
                    <a:pt x="26" y="6"/>
                  </a:lnTo>
                  <a:lnTo>
                    <a:pt x="26" y="10"/>
                  </a:lnTo>
                  <a:cubicBezTo>
                    <a:pt x="26" y="10"/>
                    <a:pt x="30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1"/>
                    <a:pt x="25" y="11"/>
                    <a:pt x="24" y="11"/>
                  </a:cubicBezTo>
                  <a:cubicBezTo>
                    <a:pt x="24" y="10"/>
                    <a:pt x="24" y="5"/>
                    <a:pt x="24" y="4"/>
                  </a:cubicBezTo>
                  <a:cubicBezTo>
                    <a:pt x="25" y="4"/>
                    <a:pt x="44" y="4"/>
                    <a:pt x="45" y="4"/>
                  </a:cubicBezTo>
                  <a:cubicBezTo>
                    <a:pt x="46" y="6"/>
                    <a:pt x="47" y="8"/>
                    <a:pt x="48" y="9"/>
                  </a:cubicBezTo>
                  <a:cubicBezTo>
                    <a:pt x="47" y="9"/>
                    <a:pt x="42" y="14"/>
                    <a:pt x="41" y="14"/>
                  </a:cubicBezTo>
                  <a:cubicBezTo>
                    <a:pt x="39" y="14"/>
                    <a:pt x="35" y="14"/>
                    <a:pt x="32" y="16"/>
                  </a:cubicBezTo>
                  <a:cubicBezTo>
                    <a:pt x="29" y="18"/>
                    <a:pt x="29" y="21"/>
                    <a:pt x="29" y="23"/>
                  </a:cubicBezTo>
                  <a:cubicBezTo>
                    <a:pt x="29" y="24"/>
                    <a:pt x="29" y="24"/>
                    <a:pt x="29" y="25"/>
                  </a:cubicBezTo>
                  <a:cubicBezTo>
                    <a:pt x="28" y="25"/>
                    <a:pt x="20" y="32"/>
                    <a:pt x="19" y="33"/>
                  </a:cubicBezTo>
                  <a:cubicBezTo>
                    <a:pt x="19" y="33"/>
                    <a:pt x="7" y="33"/>
                    <a:pt x="5" y="33"/>
                  </a:cubicBezTo>
                  <a:cubicBezTo>
                    <a:pt x="5" y="31"/>
                    <a:pt x="5" y="21"/>
                    <a:pt x="5" y="20"/>
                  </a:cubicBezTo>
                  <a:cubicBezTo>
                    <a:pt x="6" y="20"/>
                    <a:pt x="15" y="20"/>
                    <a:pt x="17" y="20"/>
                  </a:cubicBezTo>
                  <a:cubicBezTo>
                    <a:pt x="17" y="21"/>
                    <a:pt x="17" y="25"/>
                    <a:pt x="17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5" y="25"/>
                    <a:pt x="15" y="23"/>
                    <a:pt x="15" y="23"/>
                  </a:cubicBezTo>
                  <a:lnTo>
                    <a:pt x="10" y="23"/>
                  </a:lnTo>
                  <a:lnTo>
                    <a:pt x="10" y="30"/>
                  </a:lnTo>
                  <a:lnTo>
                    <a:pt x="21" y="30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37"/>
                  </a:lnTo>
                  <a:lnTo>
                    <a:pt x="21" y="37"/>
                  </a:lnTo>
                  <a:lnTo>
                    <a:pt x="34" y="26"/>
                  </a:lnTo>
                  <a:lnTo>
                    <a:pt x="34" y="25"/>
                  </a:lnTo>
                  <a:cubicBezTo>
                    <a:pt x="33" y="23"/>
                    <a:pt x="32" y="22"/>
                    <a:pt x="34" y="19"/>
                  </a:cubicBezTo>
                  <a:cubicBezTo>
                    <a:pt x="37" y="17"/>
                    <a:pt x="41" y="19"/>
                    <a:pt x="41" y="19"/>
                  </a:cubicBezTo>
                  <a:lnTo>
                    <a:pt x="42" y="19"/>
                  </a:lnTo>
                  <a:lnTo>
                    <a:pt x="42" y="18"/>
                  </a:lnTo>
                  <a:lnTo>
                    <a:pt x="54" y="8"/>
                  </a:lnTo>
                  <a:lnTo>
                    <a:pt x="53" y="8"/>
                  </a:lnTo>
                  <a:cubicBezTo>
                    <a:pt x="52" y="7"/>
                    <a:pt x="50" y="3"/>
                    <a:pt x="49" y="1"/>
                  </a:cubicBezTo>
                  <a:lnTo>
                    <a:pt x="49" y="0"/>
                  </a:lnTo>
                  <a:lnTo>
                    <a:pt x="48" y="0"/>
                  </a:lnTo>
                  <a:lnTo>
                    <a:pt x="20" y="0"/>
                  </a:lnTo>
                  <a:close/>
                  <a:moveTo>
                    <a:pt x="47" y="2"/>
                  </a:moveTo>
                  <a:cubicBezTo>
                    <a:pt x="48" y="3"/>
                    <a:pt x="50" y="7"/>
                    <a:pt x="51" y="8"/>
                  </a:cubicBezTo>
                  <a:cubicBezTo>
                    <a:pt x="50" y="9"/>
                    <a:pt x="42" y="16"/>
                    <a:pt x="41" y="17"/>
                  </a:cubicBezTo>
                  <a:cubicBezTo>
                    <a:pt x="39" y="16"/>
                    <a:pt x="36" y="16"/>
                    <a:pt x="33" y="18"/>
                  </a:cubicBezTo>
                  <a:cubicBezTo>
                    <a:pt x="31" y="20"/>
                    <a:pt x="31" y="21"/>
                    <a:pt x="31" y="22"/>
                  </a:cubicBezTo>
                  <a:cubicBezTo>
                    <a:pt x="31" y="24"/>
                    <a:pt x="32" y="25"/>
                    <a:pt x="32" y="25"/>
                  </a:cubicBezTo>
                  <a:cubicBezTo>
                    <a:pt x="31" y="26"/>
                    <a:pt x="21" y="35"/>
                    <a:pt x="20" y="35"/>
                  </a:cubicBezTo>
                  <a:cubicBezTo>
                    <a:pt x="19" y="35"/>
                    <a:pt x="4" y="35"/>
                    <a:pt x="2" y="35"/>
                  </a:cubicBezTo>
                  <a:cubicBezTo>
                    <a:pt x="2" y="34"/>
                    <a:pt x="2" y="19"/>
                    <a:pt x="2" y="17"/>
                  </a:cubicBezTo>
                  <a:cubicBezTo>
                    <a:pt x="3" y="17"/>
                    <a:pt x="18" y="17"/>
                    <a:pt x="19" y="17"/>
                  </a:cubicBezTo>
                  <a:cubicBezTo>
                    <a:pt x="19" y="19"/>
                    <a:pt x="19" y="27"/>
                    <a:pt x="19" y="28"/>
                  </a:cubicBezTo>
                  <a:cubicBezTo>
                    <a:pt x="18" y="28"/>
                    <a:pt x="13" y="28"/>
                    <a:pt x="12" y="28"/>
                  </a:cubicBezTo>
                  <a:cubicBezTo>
                    <a:pt x="12" y="27"/>
                    <a:pt x="12" y="25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8"/>
                    <a:pt x="13" y="28"/>
                  </a:cubicBezTo>
                  <a:lnTo>
                    <a:pt x="19" y="28"/>
                  </a:lnTo>
                  <a:lnTo>
                    <a:pt x="19" y="18"/>
                  </a:lnTo>
                  <a:lnTo>
                    <a:pt x="3" y="18"/>
                  </a:lnTo>
                  <a:lnTo>
                    <a:pt x="3" y="34"/>
                  </a:lnTo>
                  <a:lnTo>
                    <a:pt x="20" y="34"/>
                  </a:lnTo>
                  <a:lnTo>
                    <a:pt x="31" y="25"/>
                  </a:lnTo>
                  <a:cubicBezTo>
                    <a:pt x="31" y="25"/>
                    <a:pt x="30" y="20"/>
                    <a:pt x="33" y="17"/>
                  </a:cubicBezTo>
                  <a:cubicBezTo>
                    <a:pt x="36" y="15"/>
                    <a:pt x="40" y="16"/>
                    <a:pt x="41" y="16"/>
                  </a:cubicBezTo>
                  <a:lnTo>
                    <a:pt x="41" y="17"/>
                  </a:lnTo>
                  <a:lnTo>
                    <a:pt x="42" y="16"/>
                  </a:lnTo>
                  <a:lnTo>
                    <a:pt x="50" y="9"/>
                  </a:lnTo>
                  <a:lnTo>
                    <a:pt x="50" y="8"/>
                  </a:lnTo>
                  <a:cubicBezTo>
                    <a:pt x="49" y="7"/>
                    <a:pt x="47" y="5"/>
                    <a:pt x="47" y="3"/>
                  </a:cubicBezTo>
                  <a:lnTo>
                    <a:pt x="47" y="2"/>
                  </a:lnTo>
                  <a:lnTo>
                    <a:pt x="22" y="2"/>
                  </a:lnTo>
                  <a:lnTo>
                    <a:pt x="22" y="13"/>
                  </a:lnTo>
                  <a:lnTo>
                    <a:pt x="33" y="13"/>
                  </a:lnTo>
                  <a:cubicBezTo>
                    <a:pt x="33" y="13"/>
                    <a:pt x="33" y="13"/>
                    <a:pt x="33" y="13"/>
                  </a:cubicBezTo>
                  <a:cubicBezTo>
                    <a:pt x="31" y="13"/>
                    <a:pt x="22" y="13"/>
                    <a:pt x="21" y="13"/>
                  </a:cubicBezTo>
                  <a:cubicBezTo>
                    <a:pt x="21" y="12"/>
                    <a:pt x="21" y="3"/>
                    <a:pt x="21" y="2"/>
                  </a:cubicBezTo>
                  <a:cubicBezTo>
                    <a:pt x="23" y="2"/>
                    <a:pt x="46" y="2"/>
                    <a:pt x="47" y="2"/>
                  </a:cubicBezTo>
                  <a:close/>
                  <a:moveTo>
                    <a:pt x="33" y="8"/>
                  </a:moveTo>
                  <a:cubicBezTo>
                    <a:pt x="33" y="8"/>
                    <a:pt x="33" y="8"/>
                    <a:pt x="33" y="9"/>
                  </a:cubicBezTo>
                  <a:cubicBezTo>
                    <a:pt x="33" y="9"/>
                    <a:pt x="29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31" y="8"/>
                    <a:pt x="33" y="8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8" name="Freeform 59"/>
            <p:cNvSpPr>
              <a:spLocks noEditPoints="1"/>
            </p:cNvSpPr>
            <p:nvPr/>
          </p:nvSpPr>
          <p:spPr bwMode="auto">
            <a:xfrm>
              <a:off x="4242" y="1383"/>
              <a:ext cx="223" cy="187"/>
            </a:xfrm>
            <a:custGeom>
              <a:avLst/>
              <a:gdLst>
                <a:gd name="T0" fmla="*/ 291265682 w 44"/>
                <a:gd name="T1" fmla="*/ 0 h 37"/>
                <a:gd name="T2" fmla="*/ 414864953 w 44"/>
                <a:gd name="T3" fmla="*/ 174113870 h 37"/>
                <a:gd name="T4" fmla="*/ 357412008 w 44"/>
                <a:gd name="T5" fmla="*/ 85998657 h 37"/>
                <a:gd name="T6" fmla="*/ 335245641 w 44"/>
                <a:gd name="T7" fmla="*/ 131146188 h 37"/>
                <a:gd name="T8" fmla="*/ 437032090 w 44"/>
                <a:gd name="T9" fmla="*/ 42964332 h 37"/>
                <a:gd name="T10" fmla="*/ 357412008 w 44"/>
                <a:gd name="T11" fmla="*/ 217144056 h 37"/>
                <a:gd name="T12" fmla="*/ 302093579 w 44"/>
                <a:gd name="T13" fmla="*/ 326994351 h 37"/>
                <a:gd name="T14" fmla="*/ 189833468 w 44"/>
                <a:gd name="T15" fmla="*/ 305675628 h 37"/>
                <a:gd name="T16" fmla="*/ 123599377 w 44"/>
                <a:gd name="T17" fmla="*/ 337609320 h 37"/>
                <a:gd name="T18" fmla="*/ 55319225 w 44"/>
                <a:gd name="T19" fmla="*/ 249494106 h 37"/>
                <a:gd name="T20" fmla="*/ 123599377 w 44"/>
                <a:gd name="T21" fmla="*/ 206446863 h 37"/>
                <a:gd name="T22" fmla="*/ 200644159 w 44"/>
                <a:gd name="T23" fmla="*/ 152798387 h 37"/>
                <a:gd name="T24" fmla="*/ 134514249 w 44"/>
                <a:gd name="T25" fmla="*/ 206446863 h 37"/>
                <a:gd name="T26" fmla="*/ 258113621 w 44"/>
                <a:gd name="T27" fmla="*/ 249494106 h 37"/>
                <a:gd name="T28" fmla="*/ 66147122 w 44"/>
                <a:gd name="T29" fmla="*/ 109830018 h 37"/>
                <a:gd name="T30" fmla="*/ 0 w 44"/>
                <a:gd name="T31" fmla="*/ 174113870 h 37"/>
                <a:gd name="T32" fmla="*/ 66147122 w 44"/>
                <a:gd name="T33" fmla="*/ 292461789 h 37"/>
                <a:gd name="T34" fmla="*/ 156751307 w 44"/>
                <a:gd name="T35" fmla="*/ 380976323 h 37"/>
                <a:gd name="T36" fmla="*/ 346497674 w 44"/>
                <a:gd name="T37" fmla="*/ 402291831 h 37"/>
                <a:gd name="T38" fmla="*/ 414864953 w 44"/>
                <a:gd name="T39" fmla="*/ 380976323 h 37"/>
                <a:gd name="T40" fmla="*/ 491909867 w 44"/>
                <a:gd name="T41" fmla="*/ 271143061 h 37"/>
                <a:gd name="T42" fmla="*/ 481012049 w 44"/>
                <a:gd name="T43" fmla="*/ 0 h 37"/>
                <a:gd name="T44" fmla="*/ 470184152 w 44"/>
                <a:gd name="T45" fmla="*/ 249494106 h 37"/>
                <a:gd name="T46" fmla="*/ 390477632 w 44"/>
                <a:gd name="T47" fmla="*/ 359340524 h 37"/>
                <a:gd name="T48" fmla="*/ 324330637 w 44"/>
                <a:gd name="T49" fmla="*/ 380976323 h 37"/>
                <a:gd name="T50" fmla="*/ 178918470 w 44"/>
                <a:gd name="T51" fmla="*/ 359340524 h 37"/>
                <a:gd name="T52" fmla="*/ 90534417 w 44"/>
                <a:gd name="T53" fmla="*/ 271143061 h 37"/>
                <a:gd name="T54" fmla="*/ 22167163 w 44"/>
                <a:gd name="T55" fmla="*/ 185229873 h 37"/>
                <a:gd name="T56" fmla="*/ 90534417 w 44"/>
                <a:gd name="T57" fmla="*/ 131146188 h 37"/>
                <a:gd name="T58" fmla="*/ 233812763 w 44"/>
                <a:gd name="T59" fmla="*/ 228178062 h 37"/>
                <a:gd name="T60" fmla="*/ 156751307 w 44"/>
                <a:gd name="T61" fmla="*/ 217144056 h 37"/>
                <a:gd name="T62" fmla="*/ 222898429 w 44"/>
                <a:gd name="T63" fmla="*/ 131146188 h 37"/>
                <a:gd name="T64" fmla="*/ 101449420 w 44"/>
                <a:gd name="T65" fmla="*/ 195844943 h 37"/>
                <a:gd name="T66" fmla="*/ 33064955 w 44"/>
                <a:gd name="T67" fmla="*/ 271143061 h 37"/>
                <a:gd name="T68" fmla="*/ 101449420 w 44"/>
                <a:gd name="T69" fmla="*/ 348643331 h 37"/>
                <a:gd name="T70" fmla="*/ 211983425 w 44"/>
                <a:gd name="T71" fmla="*/ 316293943 h 37"/>
                <a:gd name="T72" fmla="*/ 222898429 w 44"/>
                <a:gd name="T73" fmla="*/ 348643331 h 37"/>
                <a:gd name="T74" fmla="*/ 269027981 w 44"/>
                <a:gd name="T75" fmla="*/ 316293943 h 37"/>
                <a:gd name="T76" fmla="*/ 280367890 w 44"/>
                <a:gd name="T77" fmla="*/ 348643331 h 37"/>
                <a:gd name="T78" fmla="*/ 379562629 w 44"/>
                <a:gd name="T79" fmla="*/ 238793031 h 37"/>
                <a:gd name="T80" fmla="*/ 447946425 w 44"/>
                <a:gd name="T81" fmla="*/ 21731073 h 37"/>
                <a:gd name="T82" fmla="*/ 313432845 w 44"/>
                <a:gd name="T83" fmla="*/ 152798387 h 37"/>
                <a:gd name="T84" fmla="*/ 379562629 w 44"/>
                <a:gd name="T85" fmla="*/ 109830018 h 37"/>
                <a:gd name="T86" fmla="*/ 390477632 w 44"/>
                <a:gd name="T87" fmla="*/ 152798387 h 37"/>
                <a:gd name="T88" fmla="*/ 313432845 w 44"/>
                <a:gd name="T89" fmla="*/ 10614969 h 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37">
                  <a:moveTo>
                    <a:pt x="43" y="0"/>
                  </a:moveTo>
                  <a:lnTo>
                    <a:pt x="26" y="0"/>
                  </a:lnTo>
                  <a:lnTo>
                    <a:pt x="26" y="16"/>
                  </a:lnTo>
                  <a:lnTo>
                    <a:pt x="37" y="16"/>
                  </a:lnTo>
                  <a:lnTo>
                    <a:pt x="37" y="8"/>
                  </a:lnTo>
                  <a:lnTo>
                    <a:pt x="32" y="8"/>
                  </a:lnTo>
                  <a:cubicBezTo>
                    <a:pt x="32" y="8"/>
                    <a:pt x="32" y="11"/>
                    <a:pt x="32" y="12"/>
                  </a:cubicBezTo>
                  <a:cubicBezTo>
                    <a:pt x="31" y="12"/>
                    <a:pt x="31" y="12"/>
                    <a:pt x="30" y="12"/>
                  </a:cubicBezTo>
                  <a:cubicBezTo>
                    <a:pt x="30" y="11"/>
                    <a:pt x="30" y="5"/>
                    <a:pt x="30" y="4"/>
                  </a:cubicBezTo>
                  <a:cubicBezTo>
                    <a:pt x="32" y="4"/>
                    <a:pt x="37" y="4"/>
                    <a:pt x="39" y="4"/>
                  </a:cubicBezTo>
                  <a:cubicBezTo>
                    <a:pt x="39" y="5"/>
                    <a:pt x="39" y="19"/>
                    <a:pt x="39" y="20"/>
                  </a:cubicBezTo>
                  <a:cubicBezTo>
                    <a:pt x="37" y="20"/>
                    <a:pt x="32" y="20"/>
                    <a:pt x="32" y="20"/>
                  </a:cubicBezTo>
                  <a:cubicBezTo>
                    <a:pt x="32" y="20"/>
                    <a:pt x="32" y="29"/>
                    <a:pt x="32" y="30"/>
                  </a:cubicBezTo>
                  <a:cubicBezTo>
                    <a:pt x="31" y="30"/>
                    <a:pt x="28" y="30"/>
                    <a:pt x="27" y="30"/>
                  </a:cubicBezTo>
                  <a:cubicBezTo>
                    <a:pt x="27" y="30"/>
                    <a:pt x="27" y="28"/>
                    <a:pt x="27" y="28"/>
                  </a:cubicBezTo>
                  <a:lnTo>
                    <a:pt x="17" y="28"/>
                  </a:lnTo>
                  <a:cubicBezTo>
                    <a:pt x="17" y="28"/>
                    <a:pt x="17" y="30"/>
                    <a:pt x="17" y="31"/>
                  </a:cubicBezTo>
                  <a:cubicBezTo>
                    <a:pt x="16" y="31"/>
                    <a:pt x="12" y="31"/>
                    <a:pt x="11" y="31"/>
                  </a:cubicBezTo>
                  <a:cubicBezTo>
                    <a:pt x="11" y="29"/>
                    <a:pt x="11" y="23"/>
                    <a:pt x="11" y="23"/>
                  </a:cubicBezTo>
                  <a:cubicBezTo>
                    <a:pt x="11" y="23"/>
                    <a:pt x="7" y="23"/>
                    <a:pt x="5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7" y="19"/>
                    <a:pt x="11" y="19"/>
                    <a:pt x="11" y="19"/>
                  </a:cubicBezTo>
                  <a:cubicBezTo>
                    <a:pt x="11" y="19"/>
                    <a:pt x="11" y="15"/>
                    <a:pt x="11" y="14"/>
                  </a:cubicBezTo>
                  <a:cubicBezTo>
                    <a:pt x="13" y="14"/>
                    <a:pt x="17" y="14"/>
                    <a:pt x="18" y="14"/>
                  </a:cubicBezTo>
                  <a:cubicBezTo>
                    <a:pt x="18" y="15"/>
                    <a:pt x="18" y="18"/>
                    <a:pt x="18" y="19"/>
                  </a:cubicBezTo>
                  <a:cubicBezTo>
                    <a:pt x="17" y="19"/>
                    <a:pt x="12" y="19"/>
                    <a:pt x="12" y="19"/>
                  </a:cubicBezTo>
                  <a:lnTo>
                    <a:pt x="12" y="23"/>
                  </a:lnTo>
                  <a:lnTo>
                    <a:pt x="23" y="23"/>
                  </a:lnTo>
                  <a:lnTo>
                    <a:pt x="23" y="10"/>
                  </a:lnTo>
                  <a:lnTo>
                    <a:pt x="6" y="10"/>
                  </a:lnTo>
                  <a:cubicBezTo>
                    <a:pt x="6" y="10"/>
                    <a:pt x="6" y="14"/>
                    <a:pt x="6" y="16"/>
                  </a:cubicBezTo>
                  <a:cubicBezTo>
                    <a:pt x="5" y="16"/>
                    <a:pt x="0" y="16"/>
                    <a:pt x="0" y="16"/>
                  </a:cubicBezTo>
                  <a:lnTo>
                    <a:pt x="0" y="27"/>
                  </a:lnTo>
                  <a:cubicBezTo>
                    <a:pt x="0" y="27"/>
                    <a:pt x="5" y="27"/>
                    <a:pt x="6" y="27"/>
                  </a:cubicBezTo>
                  <a:cubicBezTo>
                    <a:pt x="6" y="28"/>
                    <a:pt x="6" y="35"/>
                    <a:pt x="6" y="35"/>
                  </a:cubicBezTo>
                  <a:cubicBezTo>
                    <a:pt x="6" y="35"/>
                    <a:pt x="13" y="35"/>
                    <a:pt x="14" y="35"/>
                  </a:cubicBezTo>
                  <a:cubicBezTo>
                    <a:pt x="14" y="35"/>
                    <a:pt x="14" y="37"/>
                    <a:pt x="14" y="37"/>
                  </a:cubicBezTo>
                  <a:lnTo>
                    <a:pt x="31" y="37"/>
                  </a:lnTo>
                  <a:cubicBezTo>
                    <a:pt x="31" y="37"/>
                    <a:pt x="31" y="35"/>
                    <a:pt x="31" y="35"/>
                  </a:cubicBezTo>
                  <a:cubicBezTo>
                    <a:pt x="32" y="35"/>
                    <a:pt x="37" y="35"/>
                    <a:pt x="37" y="35"/>
                  </a:cubicBezTo>
                  <a:cubicBezTo>
                    <a:pt x="37" y="35"/>
                    <a:pt x="37" y="26"/>
                    <a:pt x="37" y="25"/>
                  </a:cubicBezTo>
                  <a:cubicBezTo>
                    <a:pt x="39" y="25"/>
                    <a:pt x="44" y="25"/>
                    <a:pt x="44" y="25"/>
                  </a:cubicBezTo>
                  <a:lnTo>
                    <a:pt x="44" y="0"/>
                  </a:lnTo>
                  <a:lnTo>
                    <a:pt x="43" y="0"/>
                  </a:lnTo>
                  <a:close/>
                  <a:moveTo>
                    <a:pt x="42" y="1"/>
                  </a:moveTo>
                  <a:cubicBezTo>
                    <a:pt x="42" y="3"/>
                    <a:pt x="42" y="21"/>
                    <a:pt x="42" y="23"/>
                  </a:cubicBezTo>
                  <a:cubicBezTo>
                    <a:pt x="40" y="23"/>
                    <a:pt x="35" y="23"/>
                    <a:pt x="35" y="23"/>
                  </a:cubicBezTo>
                  <a:cubicBezTo>
                    <a:pt x="35" y="23"/>
                    <a:pt x="35" y="32"/>
                    <a:pt x="35" y="33"/>
                  </a:cubicBezTo>
                  <a:cubicBezTo>
                    <a:pt x="34" y="33"/>
                    <a:pt x="29" y="33"/>
                    <a:pt x="29" y="33"/>
                  </a:cubicBezTo>
                  <a:cubicBezTo>
                    <a:pt x="29" y="33"/>
                    <a:pt x="29" y="35"/>
                    <a:pt x="29" y="35"/>
                  </a:cubicBezTo>
                  <a:cubicBezTo>
                    <a:pt x="27" y="35"/>
                    <a:pt x="18" y="35"/>
                    <a:pt x="16" y="35"/>
                  </a:cubicBezTo>
                  <a:cubicBezTo>
                    <a:pt x="16" y="35"/>
                    <a:pt x="16" y="33"/>
                    <a:pt x="16" y="33"/>
                  </a:cubicBezTo>
                  <a:cubicBezTo>
                    <a:pt x="16" y="33"/>
                    <a:pt x="9" y="33"/>
                    <a:pt x="8" y="33"/>
                  </a:cubicBezTo>
                  <a:cubicBezTo>
                    <a:pt x="8" y="32"/>
                    <a:pt x="8" y="25"/>
                    <a:pt x="8" y="25"/>
                  </a:cubicBezTo>
                  <a:cubicBezTo>
                    <a:pt x="8" y="25"/>
                    <a:pt x="4" y="25"/>
                    <a:pt x="2" y="25"/>
                  </a:cubicBezTo>
                  <a:cubicBezTo>
                    <a:pt x="2" y="24"/>
                    <a:pt x="2" y="18"/>
                    <a:pt x="2" y="17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8" y="13"/>
                    <a:pt x="8" y="12"/>
                  </a:cubicBezTo>
                  <a:cubicBezTo>
                    <a:pt x="9" y="12"/>
                    <a:pt x="19" y="12"/>
                    <a:pt x="21" y="12"/>
                  </a:cubicBezTo>
                  <a:cubicBezTo>
                    <a:pt x="21" y="13"/>
                    <a:pt x="21" y="20"/>
                    <a:pt x="21" y="21"/>
                  </a:cubicBezTo>
                  <a:cubicBezTo>
                    <a:pt x="20" y="21"/>
                    <a:pt x="16" y="21"/>
                    <a:pt x="14" y="21"/>
                  </a:cubicBezTo>
                  <a:cubicBezTo>
                    <a:pt x="14" y="21"/>
                    <a:pt x="14" y="21"/>
                    <a:pt x="14" y="20"/>
                  </a:cubicBezTo>
                  <a:cubicBezTo>
                    <a:pt x="16" y="20"/>
                    <a:pt x="20" y="20"/>
                    <a:pt x="20" y="20"/>
                  </a:cubicBezTo>
                  <a:lnTo>
                    <a:pt x="20" y="12"/>
                  </a:lnTo>
                  <a:lnTo>
                    <a:pt x="9" y="12"/>
                  </a:lnTo>
                  <a:cubicBezTo>
                    <a:pt x="9" y="12"/>
                    <a:pt x="9" y="16"/>
                    <a:pt x="9" y="18"/>
                  </a:cubicBezTo>
                  <a:cubicBezTo>
                    <a:pt x="8" y="18"/>
                    <a:pt x="3" y="18"/>
                    <a:pt x="3" y="18"/>
                  </a:cubicBezTo>
                  <a:lnTo>
                    <a:pt x="3" y="25"/>
                  </a:lnTo>
                  <a:cubicBezTo>
                    <a:pt x="3" y="25"/>
                    <a:pt x="7" y="25"/>
                    <a:pt x="9" y="25"/>
                  </a:cubicBezTo>
                  <a:cubicBezTo>
                    <a:pt x="9" y="26"/>
                    <a:pt x="9" y="32"/>
                    <a:pt x="9" y="32"/>
                  </a:cubicBezTo>
                  <a:lnTo>
                    <a:pt x="19" y="32"/>
                  </a:lnTo>
                  <a:cubicBezTo>
                    <a:pt x="19" y="32"/>
                    <a:pt x="19" y="30"/>
                    <a:pt x="19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2"/>
                    <a:pt x="20" y="32"/>
                  </a:cubicBezTo>
                  <a:lnTo>
                    <a:pt x="24" y="32"/>
                  </a:lnTo>
                  <a:cubicBezTo>
                    <a:pt x="24" y="32"/>
                    <a:pt x="24" y="30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30"/>
                    <a:pt x="25" y="32"/>
                    <a:pt x="25" y="32"/>
                  </a:cubicBezTo>
                  <a:lnTo>
                    <a:pt x="34" y="32"/>
                  </a:lnTo>
                  <a:cubicBezTo>
                    <a:pt x="34" y="32"/>
                    <a:pt x="34" y="23"/>
                    <a:pt x="34" y="22"/>
                  </a:cubicBezTo>
                  <a:cubicBezTo>
                    <a:pt x="35" y="22"/>
                    <a:pt x="40" y="22"/>
                    <a:pt x="40" y="22"/>
                  </a:cubicBezTo>
                  <a:lnTo>
                    <a:pt x="40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4" y="14"/>
                  </a:lnTo>
                  <a:cubicBezTo>
                    <a:pt x="34" y="14"/>
                    <a:pt x="34" y="11"/>
                    <a:pt x="34" y="10"/>
                  </a:cubicBezTo>
                  <a:cubicBezTo>
                    <a:pt x="34" y="10"/>
                    <a:pt x="34" y="10"/>
                    <a:pt x="35" y="10"/>
                  </a:cubicBezTo>
                  <a:cubicBezTo>
                    <a:pt x="35" y="11"/>
                    <a:pt x="35" y="13"/>
                    <a:pt x="35" y="14"/>
                  </a:cubicBezTo>
                  <a:cubicBezTo>
                    <a:pt x="33" y="14"/>
                    <a:pt x="29" y="14"/>
                    <a:pt x="28" y="14"/>
                  </a:cubicBezTo>
                  <a:cubicBezTo>
                    <a:pt x="28" y="13"/>
                    <a:pt x="28" y="3"/>
                    <a:pt x="28" y="1"/>
                  </a:cubicBezTo>
                  <a:cubicBezTo>
                    <a:pt x="29" y="1"/>
                    <a:pt x="40" y="1"/>
                    <a:pt x="42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9" name="Freeform 60"/>
            <p:cNvSpPr>
              <a:spLocks noEditPoints="1"/>
            </p:cNvSpPr>
            <p:nvPr/>
          </p:nvSpPr>
          <p:spPr bwMode="auto">
            <a:xfrm>
              <a:off x="4242" y="1195"/>
              <a:ext cx="218" cy="239"/>
            </a:xfrm>
            <a:custGeom>
              <a:avLst/>
              <a:gdLst>
                <a:gd name="T0" fmla="*/ 234319485 w 43"/>
                <a:gd name="T1" fmla="*/ 127394287 h 47"/>
                <a:gd name="T2" fmla="*/ 223468129 w 43"/>
                <a:gd name="T3" fmla="*/ 195363416 h 47"/>
                <a:gd name="T4" fmla="*/ 146162313 w 43"/>
                <a:gd name="T5" fmla="*/ 195363416 h 47"/>
                <a:gd name="T6" fmla="*/ 0 w 43"/>
                <a:gd name="T7" fmla="*/ 334461039 h 47"/>
                <a:gd name="T8" fmla="*/ 270129113 w 43"/>
                <a:gd name="T9" fmla="*/ 543190250 h 47"/>
                <a:gd name="T10" fmla="*/ 90823479 w 43"/>
                <a:gd name="T11" fmla="*/ 322757697 h 47"/>
                <a:gd name="T12" fmla="*/ 179389528 w 43"/>
                <a:gd name="T13" fmla="*/ 438566866 h 47"/>
                <a:gd name="T14" fmla="*/ 134885503 w 43"/>
                <a:gd name="T15" fmla="*/ 393456867 h 47"/>
                <a:gd name="T16" fmla="*/ 223468129 w 43"/>
                <a:gd name="T17" fmla="*/ 370685964 h 47"/>
                <a:gd name="T18" fmla="*/ 55439301 w 43"/>
                <a:gd name="T19" fmla="*/ 486479079 h 47"/>
                <a:gd name="T20" fmla="*/ 157093553 w 43"/>
                <a:gd name="T21" fmla="*/ 254893505 h 47"/>
                <a:gd name="T22" fmla="*/ 291999639 w 43"/>
                <a:gd name="T23" fmla="*/ 150253417 h 47"/>
                <a:gd name="T24" fmla="*/ 369646990 w 43"/>
                <a:gd name="T25" fmla="*/ 56800048 h 47"/>
                <a:gd name="T26" fmla="*/ 426801247 w 43"/>
                <a:gd name="T27" fmla="*/ 299986667 h 47"/>
                <a:gd name="T28" fmla="*/ 336503669 w 43"/>
                <a:gd name="T29" fmla="*/ 232034243 h 47"/>
                <a:gd name="T30" fmla="*/ 347438945 w 43"/>
                <a:gd name="T31" fmla="*/ 277215764 h 47"/>
                <a:gd name="T32" fmla="*/ 391500324 w 43"/>
                <a:gd name="T33" fmla="*/ 195363416 h 47"/>
                <a:gd name="T34" fmla="*/ 291999639 w 43"/>
                <a:gd name="T35" fmla="*/ 347826835 h 47"/>
                <a:gd name="T36" fmla="*/ 482237288 w 43"/>
                <a:gd name="T37" fmla="*/ 45630165 h 47"/>
                <a:gd name="T38" fmla="*/ 380565713 w 43"/>
                <a:gd name="T39" fmla="*/ 11169884 h 47"/>
                <a:gd name="T40" fmla="*/ 358269712 w 43"/>
                <a:gd name="T41" fmla="*/ 0 h 47"/>
                <a:gd name="T42" fmla="*/ 460453917 w 43"/>
                <a:gd name="T43" fmla="*/ 70594239 h 47"/>
                <a:gd name="T44" fmla="*/ 314207689 w 43"/>
                <a:gd name="T45" fmla="*/ 322757697 h 47"/>
                <a:gd name="T46" fmla="*/ 369646990 w 43"/>
                <a:gd name="T47" fmla="*/ 209263340 h 47"/>
                <a:gd name="T48" fmla="*/ 369646990 w 43"/>
                <a:gd name="T49" fmla="*/ 254893505 h 47"/>
                <a:gd name="T50" fmla="*/ 314207689 w 43"/>
                <a:gd name="T51" fmla="*/ 209263340 h 47"/>
                <a:gd name="T52" fmla="*/ 449093192 w 43"/>
                <a:gd name="T53" fmla="*/ 322757697 h 47"/>
                <a:gd name="T54" fmla="*/ 438157916 w 43"/>
                <a:gd name="T55" fmla="*/ 70594239 h 47"/>
                <a:gd name="T56" fmla="*/ 369646990 w 43"/>
                <a:gd name="T57" fmla="*/ 33940787 h 47"/>
                <a:gd name="T58" fmla="*/ 270129113 w 43"/>
                <a:gd name="T59" fmla="*/ 138563367 h 47"/>
                <a:gd name="T60" fmla="*/ 157093553 w 43"/>
                <a:gd name="T61" fmla="*/ 232034243 h 47"/>
                <a:gd name="T62" fmla="*/ 33143300 w 43"/>
                <a:gd name="T63" fmla="*/ 334461039 h 47"/>
                <a:gd name="T64" fmla="*/ 247920424 w 43"/>
                <a:gd name="T65" fmla="*/ 509250135 h 47"/>
                <a:gd name="T66" fmla="*/ 113032174 w 43"/>
                <a:gd name="T67" fmla="*/ 358979215 h 47"/>
                <a:gd name="T68" fmla="*/ 168028823 w 43"/>
                <a:gd name="T69" fmla="*/ 416227902 h 47"/>
                <a:gd name="T70" fmla="*/ 113032174 w 43"/>
                <a:gd name="T71" fmla="*/ 416227902 h 47"/>
                <a:gd name="T72" fmla="*/ 247920424 w 43"/>
                <a:gd name="T73" fmla="*/ 347826835 h 47"/>
                <a:gd name="T74" fmla="*/ 22295337 w 43"/>
                <a:gd name="T75" fmla="*/ 520419215 h 47"/>
                <a:gd name="T76" fmla="*/ 146162313 w 43"/>
                <a:gd name="T77" fmla="*/ 220415848 h 47"/>
                <a:gd name="T78" fmla="*/ 270129113 w 43"/>
                <a:gd name="T79" fmla="*/ 161422629 h 47"/>
                <a:gd name="T80" fmla="*/ 369646990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32" y="0"/>
                  </a:moveTo>
                  <a:lnTo>
                    <a:pt x="21" y="11"/>
                  </a:lnTo>
                  <a:cubicBezTo>
                    <a:pt x="21" y="11"/>
                    <a:pt x="23" y="15"/>
                    <a:pt x="20" y="17"/>
                  </a:cubicBezTo>
                  <a:cubicBezTo>
                    <a:pt x="18" y="19"/>
                    <a:pt x="16" y="18"/>
                    <a:pt x="14" y="17"/>
                  </a:cubicBezTo>
                  <a:lnTo>
                    <a:pt x="13" y="17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47"/>
                  </a:lnTo>
                  <a:lnTo>
                    <a:pt x="24" y="47"/>
                  </a:lnTo>
                  <a:lnTo>
                    <a:pt x="24" y="28"/>
                  </a:lnTo>
                  <a:lnTo>
                    <a:pt x="8" y="28"/>
                  </a:lnTo>
                  <a:lnTo>
                    <a:pt x="8" y="38"/>
                  </a:lnTo>
                  <a:lnTo>
                    <a:pt x="16" y="38"/>
                  </a:lnTo>
                  <a:lnTo>
                    <a:pt x="16" y="34"/>
                  </a:lnTo>
                  <a:cubicBezTo>
                    <a:pt x="16" y="34"/>
                    <a:pt x="13" y="34"/>
                    <a:pt x="12" y="34"/>
                  </a:cubicBezTo>
                  <a:cubicBezTo>
                    <a:pt x="12" y="33"/>
                    <a:pt x="12" y="33"/>
                    <a:pt x="12" y="32"/>
                  </a:cubicBezTo>
                  <a:cubicBezTo>
                    <a:pt x="13" y="32"/>
                    <a:pt x="18" y="32"/>
                    <a:pt x="20" y="32"/>
                  </a:cubicBezTo>
                  <a:cubicBezTo>
                    <a:pt x="20" y="33"/>
                    <a:pt x="20" y="41"/>
                    <a:pt x="20" y="42"/>
                  </a:cubicBezTo>
                  <a:cubicBezTo>
                    <a:pt x="18" y="42"/>
                    <a:pt x="6" y="42"/>
                    <a:pt x="5" y="42"/>
                  </a:cubicBezTo>
                  <a:cubicBezTo>
                    <a:pt x="5" y="41"/>
                    <a:pt x="5" y="31"/>
                    <a:pt x="5" y="30"/>
                  </a:cubicBezTo>
                  <a:cubicBezTo>
                    <a:pt x="5" y="30"/>
                    <a:pt x="14" y="22"/>
                    <a:pt x="14" y="22"/>
                  </a:cubicBezTo>
                  <a:cubicBezTo>
                    <a:pt x="16" y="22"/>
                    <a:pt x="21" y="22"/>
                    <a:pt x="24" y="19"/>
                  </a:cubicBezTo>
                  <a:cubicBezTo>
                    <a:pt x="26" y="17"/>
                    <a:pt x="26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32" y="6"/>
                    <a:pt x="33" y="5"/>
                  </a:cubicBezTo>
                  <a:cubicBezTo>
                    <a:pt x="34" y="6"/>
                    <a:pt x="36" y="7"/>
                    <a:pt x="38" y="8"/>
                  </a:cubicBezTo>
                  <a:cubicBezTo>
                    <a:pt x="38" y="9"/>
                    <a:pt x="38" y="25"/>
                    <a:pt x="38" y="26"/>
                  </a:cubicBezTo>
                  <a:cubicBezTo>
                    <a:pt x="37" y="26"/>
                    <a:pt x="31" y="26"/>
                    <a:pt x="30" y="26"/>
                  </a:cubicBezTo>
                  <a:cubicBezTo>
                    <a:pt x="30" y="25"/>
                    <a:pt x="30" y="21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21"/>
                    <a:pt x="31" y="24"/>
                    <a:pt x="31" y="24"/>
                  </a:cubicBezTo>
                  <a:lnTo>
                    <a:pt x="35" y="24"/>
                  </a:lnTo>
                  <a:lnTo>
                    <a:pt x="35" y="17"/>
                  </a:lnTo>
                  <a:lnTo>
                    <a:pt x="26" y="17"/>
                  </a:lnTo>
                  <a:lnTo>
                    <a:pt x="26" y="30"/>
                  </a:lnTo>
                  <a:lnTo>
                    <a:pt x="43" y="30"/>
                  </a:lnTo>
                  <a:lnTo>
                    <a:pt x="43" y="4"/>
                  </a:lnTo>
                  <a:lnTo>
                    <a:pt x="42" y="4"/>
                  </a:lnTo>
                  <a:cubicBezTo>
                    <a:pt x="39" y="4"/>
                    <a:pt x="35" y="2"/>
                    <a:pt x="34" y="1"/>
                  </a:cubicBez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2"/>
                  </a:moveTo>
                  <a:cubicBezTo>
                    <a:pt x="35" y="4"/>
                    <a:pt x="39" y="5"/>
                    <a:pt x="41" y="6"/>
                  </a:cubicBezTo>
                  <a:cubicBezTo>
                    <a:pt x="41" y="7"/>
                    <a:pt x="41" y="27"/>
                    <a:pt x="41" y="28"/>
                  </a:cubicBezTo>
                  <a:cubicBezTo>
                    <a:pt x="39" y="28"/>
                    <a:pt x="29" y="28"/>
                    <a:pt x="28" y="28"/>
                  </a:cubicBezTo>
                  <a:cubicBezTo>
                    <a:pt x="28" y="27"/>
                    <a:pt x="28" y="20"/>
                    <a:pt x="28" y="18"/>
                  </a:cubicBezTo>
                  <a:cubicBezTo>
                    <a:pt x="29" y="18"/>
                    <a:pt x="32" y="18"/>
                    <a:pt x="33" y="18"/>
                  </a:cubicBezTo>
                  <a:cubicBezTo>
                    <a:pt x="33" y="19"/>
                    <a:pt x="33" y="21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18"/>
                    <a:pt x="33" y="18"/>
                  </a:cubicBezTo>
                  <a:lnTo>
                    <a:pt x="28" y="1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6"/>
                  </a:lnTo>
                  <a:lnTo>
                    <a:pt x="39" y="6"/>
                  </a:lnTo>
                  <a:cubicBezTo>
                    <a:pt x="37" y="6"/>
                    <a:pt x="34" y="4"/>
                    <a:pt x="33" y="4"/>
                  </a:cubicBezTo>
                  <a:lnTo>
                    <a:pt x="33" y="3"/>
                  </a:lnTo>
                  <a:lnTo>
                    <a:pt x="24" y="11"/>
                  </a:lnTo>
                  <a:lnTo>
                    <a:pt x="24" y="12"/>
                  </a:lnTo>
                  <a:cubicBezTo>
                    <a:pt x="25" y="12"/>
                    <a:pt x="25" y="15"/>
                    <a:pt x="23" y="18"/>
                  </a:cubicBezTo>
                  <a:cubicBezTo>
                    <a:pt x="20" y="21"/>
                    <a:pt x="14" y="20"/>
                    <a:pt x="14" y="20"/>
                  </a:cubicBezTo>
                  <a:lnTo>
                    <a:pt x="3" y="29"/>
                  </a:lnTo>
                  <a:lnTo>
                    <a:pt x="3" y="44"/>
                  </a:lnTo>
                  <a:lnTo>
                    <a:pt x="22" y="44"/>
                  </a:lnTo>
                  <a:lnTo>
                    <a:pt x="22" y="31"/>
                  </a:lnTo>
                  <a:lnTo>
                    <a:pt x="10" y="31"/>
                  </a:lnTo>
                  <a:lnTo>
                    <a:pt x="10" y="36"/>
                  </a:lnTo>
                  <a:cubicBezTo>
                    <a:pt x="10" y="36"/>
                    <a:pt x="13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3" y="36"/>
                    <a:pt x="11" y="36"/>
                    <a:pt x="10" y="36"/>
                  </a:cubicBezTo>
                  <a:cubicBezTo>
                    <a:pt x="10" y="35"/>
                    <a:pt x="10" y="31"/>
                    <a:pt x="10" y="30"/>
                  </a:cubicBezTo>
                  <a:cubicBezTo>
                    <a:pt x="11" y="30"/>
                    <a:pt x="21" y="30"/>
                    <a:pt x="22" y="30"/>
                  </a:cubicBezTo>
                  <a:cubicBezTo>
                    <a:pt x="22" y="31"/>
                    <a:pt x="22" y="44"/>
                    <a:pt x="22" y="45"/>
                  </a:cubicBezTo>
                  <a:cubicBezTo>
                    <a:pt x="21" y="45"/>
                    <a:pt x="3" y="45"/>
                    <a:pt x="2" y="45"/>
                  </a:cubicBezTo>
                  <a:cubicBezTo>
                    <a:pt x="2" y="44"/>
                    <a:pt x="2" y="30"/>
                    <a:pt x="2" y="29"/>
                  </a:cubicBezTo>
                  <a:cubicBezTo>
                    <a:pt x="2" y="29"/>
                    <a:pt x="12" y="20"/>
                    <a:pt x="13" y="19"/>
                  </a:cubicBezTo>
                  <a:cubicBezTo>
                    <a:pt x="15" y="20"/>
                    <a:pt x="18" y="21"/>
                    <a:pt x="22" y="18"/>
                  </a:cubicBezTo>
                  <a:cubicBezTo>
                    <a:pt x="23" y="17"/>
                    <a:pt x="24" y="15"/>
                    <a:pt x="24" y="14"/>
                  </a:cubicBezTo>
                  <a:cubicBezTo>
                    <a:pt x="24" y="13"/>
                    <a:pt x="23" y="12"/>
                    <a:pt x="23" y="11"/>
                  </a:cubicBezTo>
                  <a:cubicBezTo>
                    <a:pt x="24" y="10"/>
                    <a:pt x="32" y="3"/>
                    <a:pt x="33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0" name="Freeform 61"/>
            <p:cNvSpPr>
              <a:spLocks noEditPoints="1"/>
            </p:cNvSpPr>
            <p:nvPr/>
          </p:nvSpPr>
          <p:spPr bwMode="auto">
            <a:xfrm>
              <a:off x="1570" y="3019"/>
              <a:ext cx="218" cy="188"/>
            </a:xfrm>
            <a:custGeom>
              <a:avLst/>
              <a:gdLst>
                <a:gd name="T0" fmla="*/ 212532854 w 43"/>
                <a:gd name="T1" fmla="*/ 0 h 37"/>
                <a:gd name="T2" fmla="*/ 134885503 w 43"/>
                <a:gd name="T3" fmla="*/ 56392424 h 37"/>
                <a:gd name="T4" fmla="*/ 303273057 w 43"/>
                <a:gd name="T5" fmla="*/ 219026895 h 37"/>
                <a:gd name="T6" fmla="*/ 247920424 w 43"/>
                <a:gd name="T7" fmla="*/ 115071030 h 37"/>
                <a:gd name="T8" fmla="*/ 190240884 w 43"/>
                <a:gd name="T9" fmla="*/ 171463449 h 37"/>
                <a:gd name="T10" fmla="*/ 258768388 w 43"/>
                <a:gd name="T11" fmla="*/ 103955870 h 37"/>
                <a:gd name="T12" fmla="*/ 303273057 w 43"/>
                <a:gd name="T13" fmla="*/ 45290511 h 37"/>
                <a:gd name="T14" fmla="*/ 405014616 w 43"/>
                <a:gd name="T15" fmla="*/ 103955870 h 37"/>
                <a:gd name="T16" fmla="*/ 369646990 w 43"/>
                <a:gd name="T17" fmla="*/ 171463449 h 37"/>
                <a:gd name="T18" fmla="*/ 405014616 w 43"/>
                <a:gd name="T19" fmla="*/ 219026895 h 37"/>
                <a:gd name="T20" fmla="*/ 369646990 w 43"/>
                <a:gd name="T21" fmla="*/ 263887521 h 37"/>
                <a:gd name="T22" fmla="*/ 405014616 w 43"/>
                <a:gd name="T23" fmla="*/ 309181309 h 37"/>
                <a:gd name="T24" fmla="*/ 270129113 w 43"/>
                <a:gd name="T25" fmla="*/ 379391713 h 37"/>
                <a:gd name="T26" fmla="*/ 55439301 w 43"/>
                <a:gd name="T27" fmla="*/ 298062847 h 37"/>
                <a:gd name="T28" fmla="*/ 157093553 w 43"/>
                <a:gd name="T29" fmla="*/ 309181309 h 37"/>
                <a:gd name="T30" fmla="*/ 113032174 w 43"/>
                <a:gd name="T31" fmla="*/ 356744755 h 37"/>
                <a:gd name="T32" fmla="*/ 212532854 w 43"/>
                <a:gd name="T33" fmla="*/ 252772362 h 37"/>
                <a:gd name="T34" fmla="*/ 0 w 43"/>
                <a:gd name="T35" fmla="*/ 424235658 h 37"/>
                <a:gd name="T36" fmla="*/ 325142964 w 43"/>
                <a:gd name="T37" fmla="*/ 367842614 h 37"/>
                <a:gd name="T38" fmla="*/ 460453917 w 43"/>
                <a:gd name="T39" fmla="*/ 298062847 h 37"/>
                <a:gd name="T40" fmla="*/ 482237288 w 43"/>
                <a:gd name="T41" fmla="*/ 137717987 h 37"/>
                <a:gd name="T42" fmla="*/ 460453917 w 43"/>
                <a:gd name="T43" fmla="*/ 56392424 h 37"/>
                <a:gd name="T44" fmla="*/ 358269712 w 43"/>
                <a:gd name="T45" fmla="*/ 0 h 37"/>
                <a:gd name="T46" fmla="*/ 336503669 w 43"/>
                <a:gd name="T47" fmla="*/ 22646958 h 37"/>
                <a:gd name="T48" fmla="*/ 438157916 w 43"/>
                <a:gd name="T49" fmla="*/ 67507584 h 37"/>
                <a:gd name="T50" fmla="*/ 460453917 w 43"/>
                <a:gd name="T51" fmla="*/ 160364945 h 37"/>
                <a:gd name="T52" fmla="*/ 438157916 w 43"/>
                <a:gd name="T53" fmla="*/ 275419192 h 37"/>
                <a:gd name="T54" fmla="*/ 303273057 w 43"/>
                <a:gd name="T55" fmla="*/ 343011508 h 37"/>
                <a:gd name="T56" fmla="*/ 22295337 w 43"/>
                <a:gd name="T57" fmla="*/ 413137180 h 37"/>
                <a:gd name="T58" fmla="*/ 190240884 w 43"/>
                <a:gd name="T59" fmla="*/ 275419192 h 37"/>
                <a:gd name="T60" fmla="*/ 134885503 w 43"/>
                <a:gd name="T61" fmla="*/ 343011508 h 37"/>
                <a:gd name="T62" fmla="*/ 179389528 w 43"/>
                <a:gd name="T63" fmla="*/ 331912999 h 37"/>
                <a:gd name="T64" fmla="*/ 33143300 w 43"/>
                <a:gd name="T65" fmla="*/ 275419192 h 37"/>
                <a:gd name="T66" fmla="*/ 291999639 w 43"/>
                <a:gd name="T67" fmla="*/ 401588055 h 37"/>
                <a:gd name="T68" fmla="*/ 426801247 w 43"/>
                <a:gd name="T69" fmla="*/ 331912999 h 37"/>
                <a:gd name="T70" fmla="*/ 391500324 w 43"/>
                <a:gd name="T71" fmla="*/ 241673726 h 37"/>
                <a:gd name="T72" fmla="*/ 426801247 w 43"/>
                <a:gd name="T73" fmla="*/ 230124759 h 37"/>
                <a:gd name="T74" fmla="*/ 391500324 w 43"/>
                <a:gd name="T75" fmla="*/ 194110412 h 37"/>
                <a:gd name="T76" fmla="*/ 426801247 w 43"/>
                <a:gd name="T77" fmla="*/ 183008493 h 37"/>
                <a:gd name="T78" fmla="*/ 325142964 w 43"/>
                <a:gd name="T79" fmla="*/ 81308913 h 37"/>
                <a:gd name="T80" fmla="*/ 234319485 w 43"/>
                <a:gd name="T81" fmla="*/ 33745466 h 37"/>
                <a:gd name="T82" fmla="*/ 168028823 w 43"/>
                <a:gd name="T83" fmla="*/ 92424067 h 37"/>
                <a:gd name="T84" fmla="*/ 270129113 w 43"/>
                <a:gd name="T85" fmla="*/ 194110412 h 37"/>
                <a:gd name="T86" fmla="*/ 281064363 w 43"/>
                <a:gd name="T87" fmla="*/ 137717987 h 37"/>
                <a:gd name="T88" fmla="*/ 157093553 w 43"/>
                <a:gd name="T89" fmla="*/ 205208890 h 37"/>
                <a:gd name="T90" fmla="*/ 234319485 w 43"/>
                <a:gd name="T91" fmla="*/ 67507584 h 37"/>
                <a:gd name="T92" fmla="*/ 336503669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31" y="0"/>
                  </a:moveTo>
                  <a:lnTo>
                    <a:pt x="19" y="0"/>
                  </a:lnTo>
                  <a:cubicBezTo>
                    <a:pt x="19" y="0"/>
                    <a:pt x="19" y="4"/>
                    <a:pt x="19" y="5"/>
                  </a:cubicBezTo>
                  <a:cubicBezTo>
                    <a:pt x="17" y="5"/>
                    <a:pt x="12" y="5"/>
                    <a:pt x="12" y="5"/>
                  </a:cubicBezTo>
                  <a:lnTo>
                    <a:pt x="12" y="19"/>
                  </a:lnTo>
                  <a:lnTo>
                    <a:pt x="27" y="19"/>
                  </a:lnTo>
                  <a:lnTo>
                    <a:pt x="27" y="10"/>
                  </a:lnTo>
                  <a:lnTo>
                    <a:pt x="22" y="10"/>
                  </a:lnTo>
                  <a:cubicBezTo>
                    <a:pt x="22" y="10"/>
                    <a:pt x="22" y="14"/>
                    <a:pt x="22" y="15"/>
                  </a:cubicBezTo>
                  <a:cubicBezTo>
                    <a:pt x="21" y="15"/>
                    <a:pt x="18" y="15"/>
                    <a:pt x="17" y="15"/>
                  </a:cubicBezTo>
                  <a:cubicBezTo>
                    <a:pt x="17" y="14"/>
                    <a:pt x="17" y="11"/>
                    <a:pt x="17" y="9"/>
                  </a:cubicBezTo>
                  <a:cubicBezTo>
                    <a:pt x="18" y="9"/>
                    <a:pt x="23" y="9"/>
                    <a:pt x="23" y="9"/>
                  </a:cubicBezTo>
                  <a:cubicBezTo>
                    <a:pt x="23" y="9"/>
                    <a:pt x="23" y="6"/>
                    <a:pt x="23" y="4"/>
                  </a:cubicBezTo>
                  <a:cubicBezTo>
                    <a:pt x="24" y="4"/>
                    <a:pt x="26" y="4"/>
                    <a:pt x="27" y="4"/>
                  </a:cubicBezTo>
                  <a:cubicBezTo>
                    <a:pt x="27" y="5"/>
                    <a:pt x="27" y="9"/>
                    <a:pt x="27" y="9"/>
                  </a:cubicBezTo>
                  <a:cubicBezTo>
                    <a:pt x="27" y="9"/>
                    <a:pt x="35" y="9"/>
                    <a:pt x="36" y="9"/>
                  </a:cubicBezTo>
                  <a:cubicBezTo>
                    <a:pt x="36" y="10"/>
                    <a:pt x="36" y="14"/>
                    <a:pt x="36" y="15"/>
                  </a:cubicBezTo>
                  <a:cubicBezTo>
                    <a:pt x="35" y="15"/>
                    <a:pt x="33" y="15"/>
                    <a:pt x="33" y="15"/>
                  </a:cubicBezTo>
                  <a:lnTo>
                    <a:pt x="33" y="19"/>
                  </a:lnTo>
                  <a:cubicBezTo>
                    <a:pt x="33" y="19"/>
                    <a:pt x="35" y="19"/>
                    <a:pt x="36" y="19"/>
                  </a:cubicBezTo>
                  <a:cubicBezTo>
                    <a:pt x="35" y="19"/>
                    <a:pt x="33" y="19"/>
                    <a:pt x="33" y="19"/>
                  </a:cubicBezTo>
                  <a:lnTo>
                    <a:pt x="33" y="23"/>
                  </a:lnTo>
                  <a:cubicBezTo>
                    <a:pt x="33" y="23"/>
                    <a:pt x="35" y="23"/>
                    <a:pt x="36" y="23"/>
                  </a:cubicBezTo>
                  <a:cubicBezTo>
                    <a:pt x="36" y="24"/>
                    <a:pt x="36" y="26"/>
                    <a:pt x="36" y="27"/>
                  </a:cubicBezTo>
                  <a:cubicBezTo>
                    <a:pt x="34" y="27"/>
                    <a:pt x="24" y="27"/>
                    <a:pt x="24" y="27"/>
                  </a:cubicBezTo>
                  <a:cubicBezTo>
                    <a:pt x="24" y="27"/>
                    <a:pt x="24" y="32"/>
                    <a:pt x="24" y="33"/>
                  </a:cubicBezTo>
                  <a:cubicBezTo>
                    <a:pt x="23" y="33"/>
                    <a:pt x="6" y="33"/>
                    <a:pt x="5" y="33"/>
                  </a:cubicBezTo>
                  <a:cubicBezTo>
                    <a:pt x="5" y="32"/>
                    <a:pt x="5" y="27"/>
                    <a:pt x="5" y="26"/>
                  </a:cubicBezTo>
                  <a:cubicBezTo>
                    <a:pt x="6" y="26"/>
                    <a:pt x="13" y="26"/>
                    <a:pt x="14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3" y="27"/>
                    <a:pt x="10" y="27"/>
                    <a:pt x="10" y="27"/>
                  </a:cubicBezTo>
                  <a:lnTo>
                    <a:pt x="10" y="31"/>
                  </a:lnTo>
                  <a:lnTo>
                    <a:pt x="19" y="31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29" y="37"/>
                  </a:lnTo>
                  <a:cubicBezTo>
                    <a:pt x="29" y="37"/>
                    <a:pt x="29" y="33"/>
                    <a:pt x="29" y="32"/>
                  </a:cubicBezTo>
                  <a:cubicBezTo>
                    <a:pt x="31" y="32"/>
                    <a:pt x="41" y="32"/>
                    <a:pt x="41" y="32"/>
                  </a:cubicBezTo>
                  <a:cubicBezTo>
                    <a:pt x="41" y="32"/>
                    <a:pt x="41" y="27"/>
                    <a:pt x="41" y="26"/>
                  </a:cubicBezTo>
                  <a:cubicBezTo>
                    <a:pt x="42" y="26"/>
                    <a:pt x="43" y="26"/>
                    <a:pt x="43" y="26"/>
                  </a:cubicBezTo>
                  <a:lnTo>
                    <a:pt x="43" y="12"/>
                  </a:lnTo>
                  <a:cubicBezTo>
                    <a:pt x="43" y="12"/>
                    <a:pt x="42" y="12"/>
                    <a:pt x="41" y="12"/>
                  </a:cubicBezTo>
                  <a:cubicBezTo>
                    <a:pt x="41" y="11"/>
                    <a:pt x="41" y="5"/>
                    <a:pt x="41" y="5"/>
                  </a:cubicBezTo>
                  <a:cubicBezTo>
                    <a:pt x="41" y="5"/>
                    <a:pt x="33" y="5"/>
                    <a:pt x="32" y="5"/>
                  </a:cubicBezTo>
                  <a:cubicBezTo>
                    <a:pt x="32" y="4"/>
                    <a:pt x="32" y="0"/>
                    <a:pt x="32" y="0"/>
                  </a:cubicBezTo>
                  <a:lnTo>
                    <a:pt x="31" y="0"/>
                  </a:lnTo>
                  <a:close/>
                  <a:moveTo>
                    <a:pt x="30" y="2"/>
                  </a:moveTo>
                  <a:cubicBezTo>
                    <a:pt x="30" y="3"/>
                    <a:pt x="30" y="6"/>
                    <a:pt x="30" y="6"/>
                  </a:cubicBezTo>
                  <a:cubicBezTo>
                    <a:pt x="30" y="6"/>
                    <a:pt x="38" y="6"/>
                    <a:pt x="39" y="6"/>
                  </a:cubicBezTo>
                  <a:cubicBezTo>
                    <a:pt x="39" y="8"/>
                    <a:pt x="39" y="14"/>
                    <a:pt x="39" y="14"/>
                  </a:cubicBezTo>
                  <a:cubicBezTo>
                    <a:pt x="39" y="14"/>
                    <a:pt x="41" y="14"/>
                    <a:pt x="41" y="14"/>
                  </a:cubicBezTo>
                  <a:cubicBezTo>
                    <a:pt x="41" y="15"/>
                    <a:pt x="41" y="23"/>
                    <a:pt x="41" y="24"/>
                  </a:cubicBezTo>
                  <a:cubicBezTo>
                    <a:pt x="41" y="24"/>
                    <a:pt x="39" y="24"/>
                    <a:pt x="39" y="24"/>
                  </a:cubicBezTo>
                  <a:cubicBezTo>
                    <a:pt x="39" y="24"/>
                    <a:pt x="39" y="29"/>
                    <a:pt x="39" y="30"/>
                  </a:cubicBezTo>
                  <a:cubicBezTo>
                    <a:pt x="38" y="30"/>
                    <a:pt x="27" y="30"/>
                    <a:pt x="27" y="30"/>
                  </a:cubicBezTo>
                  <a:cubicBezTo>
                    <a:pt x="27" y="30"/>
                    <a:pt x="27" y="34"/>
                    <a:pt x="27" y="36"/>
                  </a:cubicBezTo>
                  <a:cubicBezTo>
                    <a:pt x="25" y="36"/>
                    <a:pt x="4" y="36"/>
                    <a:pt x="2" y="36"/>
                  </a:cubicBezTo>
                  <a:cubicBezTo>
                    <a:pt x="2" y="34"/>
                    <a:pt x="2" y="25"/>
                    <a:pt x="2" y="24"/>
                  </a:cubicBezTo>
                  <a:cubicBezTo>
                    <a:pt x="3" y="24"/>
                    <a:pt x="16" y="24"/>
                    <a:pt x="17" y="24"/>
                  </a:cubicBezTo>
                  <a:cubicBezTo>
                    <a:pt x="17" y="25"/>
                    <a:pt x="17" y="29"/>
                    <a:pt x="17" y="30"/>
                  </a:cubicBezTo>
                  <a:cubicBezTo>
                    <a:pt x="16" y="30"/>
                    <a:pt x="13" y="30"/>
                    <a:pt x="12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6" y="29"/>
                    <a:pt x="16" y="29"/>
                  </a:cubicBezTo>
                  <a:lnTo>
                    <a:pt x="16" y="24"/>
                  </a:lnTo>
                  <a:lnTo>
                    <a:pt x="3" y="24"/>
                  </a:lnTo>
                  <a:lnTo>
                    <a:pt x="3" y="35"/>
                  </a:lnTo>
                  <a:lnTo>
                    <a:pt x="26" y="35"/>
                  </a:lnTo>
                  <a:cubicBezTo>
                    <a:pt x="26" y="35"/>
                    <a:pt x="26" y="30"/>
                    <a:pt x="26" y="29"/>
                  </a:cubicBezTo>
                  <a:cubicBezTo>
                    <a:pt x="28" y="29"/>
                    <a:pt x="38" y="29"/>
                    <a:pt x="38" y="29"/>
                  </a:cubicBezTo>
                  <a:lnTo>
                    <a:pt x="38" y="21"/>
                  </a:lnTo>
                  <a:cubicBezTo>
                    <a:pt x="38" y="21"/>
                    <a:pt x="36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6" y="20"/>
                    <a:pt x="38" y="20"/>
                    <a:pt x="38" y="20"/>
                  </a:cubicBezTo>
                  <a:lnTo>
                    <a:pt x="38" y="17"/>
                  </a:lnTo>
                  <a:cubicBezTo>
                    <a:pt x="38" y="17"/>
                    <a:pt x="36" y="17"/>
                    <a:pt x="35" y="17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6" y="16"/>
                    <a:pt x="38" y="16"/>
                    <a:pt x="38" y="16"/>
                  </a:cubicBezTo>
                  <a:lnTo>
                    <a:pt x="38" y="7"/>
                  </a:lnTo>
                  <a:cubicBezTo>
                    <a:pt x="38" y="7"/>
                    <a:pt x="30" y="7"/>
                    <a:pt x="29" y="7"/>
                  </a:cubicBezTo>
                  <a:cubicBezTo>
                    <a:pt x="29" y="6"/>
                    <a:pt x="29" y="3"/>
                    <a:pt x="29" y="3"/>
                  </a:cubicBezTo>
                  <a:lnTo>
                    <a:pt x="21" y="3"/>
                  </a:lnTo>
                  <a:cubicBezTo>
                    <a:pt x="21" y="3"/>
                    <a:pt x="21" y="7"/>
                    <a:pt x="21" y="8"/>
                  </a:cubicBezTo>
                  <a:cubicBezTo>
                    <a:pt x="20" y="8"/>
                    <a:pt x="15" y="8"/>
                    <a:pt x="15" y="8"/>
                  </a:cubicBezTo>
                  <a:lnTo>
                    <a:pt x="15" y="17"/>
                  </a:lnTo>
                  <a:lnTo>
                    <a:pt x="24" y="17"/>
                  </a:lnTo>
                  <a:cubicBezTo>
                    <a:pt x="24" y="17"/>
                    <a:pt x="24" y="13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7"/>
                    <a:pt x="25" y="18"/>
                  </a:cubicBezTo>
                  <a:cubicBezTo>
                    <a:pt x="24" y="18"/>
                    <a:pt x="16" y="18"/>
                    <a:pt x="14" y="18"/>
                  </a:cubicBezTo>
                  <a:cubicBezTo>
                    <a:pt x="14" y="16"/>
                    <a:pt x="14" y="8"/>
                    <a:pt x="14" y="6"/>
                  </a:cubicBezTo>
                  <a:cubicBezTo>
                    <a:pt x="16" y="6"/>
                    <a:pt x="21" y="6"/>
                    <a:pt x="21" y="6"/>
                  </a:cubicBezTo>
                  <a:cubicBezTo>
                    <a:pt x="21" y="6"/>
                    <a:pt x="21" y="3"/>
                    <a:pt x="21" y="2"/>
                  </a:cubicBezTo>
                  <a:cubicBezTo>
                    <a:pt x="22" y="2"/>
                    <a:pt x="28" y="2"/>
                    <a:pt x="30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1" name="Freeform 62"/>
            <p:cNvSpPr>
              <a:spLocks noEditPoints="1"/>
            </p:cNvSpPr>
            <p:nvPr/>
          </p:nvSpPr>
          <p:spPr bwMode="auto">
            <a:xfrm>
              <a:off x="1351" y="3019"/>
              <a:ext cx="279" cy="183"/>
            </a:xfrm>
            <a:custGeom>
              <a:avLst/>
              <a:gdLst>
                <a:gd name="T0" fmla="*/ 382735888 w 55"/>
                <a:gd name="T1" fmla="*/ 0 h 36"/>
                <a:gd name="T2" fmla="*/ 238037595 w 55"/>
                <a:gd name="T3" fmla="*/ 138224063 h 36"/>
                <a:gd name="T4" fmla="*/ 157834865 w 55"/>
                <a:gd name="T5" fmla="*/ 208654506 h 36"/>
                <a:gd name="T6" fmla="*/ 135444446 w 55"/>
                <a:gd name="T7" fmla="*/ 208654506 h 36"/>
                <a:gd name="T8" fmla="*/ 10974014 w 55"/>
                <a:gd name="T9" fmla="*/ 333019344 h 36"/>
                <a:gd name="T10" fmla="*/ 66638922 w 55"/>
                <a:gd name="T11" fmla="*/ 414684832 h 36"/>
                <a:gd name="T12" fmla="*/ 406846601 w 55"/>
                <a:gd name="T13" fmla="*/ 253652198 h 36"/>
                <a:gd name="T14" fmla="*/ 224473914 w 55"/>
                <a:gd name="T15" fmla="*/ 346891852 h 36"/>
                <a:gd name="T16" fmla="*/ 315667230 w 55"/>
                <a:gd name="T17" fmla="*/ 299168583 h 36"/>
                <a:gd name="T18" fmla="*/ 271398757 w 55"/>
                <a:gd name="T19" fmla="*/ 299168583 h 36"/>
                <a:gd name="T20" fmla="*/ 349031658 w 55"/>
                <a:gd name="T21" fmla="*/ 380745927 h 36"/>
                <a:gd name="T22" fmla="*/ 80202735 w 55"/>
                <a:gd name="T23" fmla="*/ 321893091 h 36"/>
                <a:gd name="T24" fmla="*/ 260428786 w 55"/>
                <a:gd name="T25" fmla="*/ 231379014 h 36"/>
                <a:gd name="T26" fmla="*/ 293789947 w 55"/>
                <a:gd name="T27" fmla="*/ 138224063 h 36"/>
                <a:gd name="T28" fmla="*/ 564765664 w 55"/>
                <a:gd name="T29" fmla="*/ 45517183 h 36"/>
                <a:gd name="T30" fmla="*/ 429234393 w 55"/>
                <a:gd name="T31" fmla="*/ 194799362 h 36"/>
                <a:gd name="T32" fmla="*/ 451624808 w 55"/>
                <a:gd name="T33" fmla="*/ 115516249 h 36"/>
                <a:gd name="T34" fmla="*/ 495876582 w 55"/>
                <a:gd name="T35" fmla="*/ 160944515 h 36"/>
                <a:gd name="T36" fmla="*/ 371419475 w 55"/>
                <a:gd name="T37" fmla="*/ 81577344 h 36"/>
                <a:gd name="T38" fmla="*/ 620430415 w 55"/>
                <a:gd name="T39" fmla="*/ 242505170 h 36"/>
                <a:gd name="T40" fmla="*/ 609457050 w 55"/>
                <a:gd name="T41" fmla="*/ 0 h 36"/>
                <a:gd name="T42" fmla="*/ 598483037 w 55"/>
                <a:gd name="T43" fmla="*/ 219800761 h 36"/>
                <a:gd name="T44" fmla="*/ 395956658 w 55"/>
                <a:gd name="T45" fmla="*/ 92706905 h 36"/>
                <a:gd name="T46" fmla="*/ 473569588 w 55"/>
                <a:gd name="T47" fmla="*/ 138224063 h 36"/>
                <a:gd name="T48" fmla="*/ 473569588 w 55"/>
                <a:gd name="T49" fmla="*/ 104369348 h 36"/>
                <a:gd name="T50" fmla="*/ 406846601 w 55"/>
                <a:gd name="T51" fmla="*/ 208654506 h 36"/>
                <a:gd name="T52" fmla="*/ 587069259 w 55"/>
                <a:gd name="T53" fmla="*/ 22724508 h 36"/>
                <a:gd name="T54" fmla="*/ 271398757 w 55"/>
                <a:gd name="T55" fmla="*/ 127093856 h 36"/>
                <a:gd name="T56" fmla="*/ 249028182 w 55"/>
                <a:gd name="T57" fmla="*/ 219800761 h 36"/>
                <a:gd name="T58" fmla="*/ 146861496 w 55"/>
                <a:gd name="T59" fmla="*/ 231379014 h 36"/>
                <a:gd name="T60" fmla="*/ 55668180 w 55"/>
                <a:gd name="T61" fmla="*/ 321893091 h 36"/>
                <a:gd name="T62" fmla="*/ 91192672 w 55"/>
                <a:gd name="T63" fmla="*/ 391875463 h 36"/>
                <a:gd name="T64" fmla="*/ 371419475 w 55"/>
                <a:gd name="T65" fmla="*/ 391875463 h 36"/>
                <a:gd name="T66" fmla="*/ 249028182 w 55"/>
                <a:gd name="T67" fmla="*/ 276461409 h 36"/>
                <a:gd name="T68" fmla="*/ 304763956 w 55"/>
                <a:gd name="T69" fmla="*/ 321893091 h 36"/>
                <a:gd name="T70" fmla="*/ 249028182 w 55"/>
                <a:gd name="T71" fmla="*/ 333019344 h 36"/>
                <a:gd name="T72" fmla="*/ 382735888 w 55"/>
                <a:gd name="T73" fmla="*/ 276461409 h 36"/>
                <a:gd name="T74" fmla="*/ 80202735 w 55"/>
                <a:gd name="T75" fmla="*/ 403453070 h 36"/>
                <a:gd name="T76" fmla="*/ 146861496 w 55"/>
                <a:gd name="T77" fmla="*/ 231379014 h 36"/>
                <a:gd name="T78" fmla="*/ 271398757 w 55"/>
                <a:gd name="T79" fmla="*/ 160944515 h 36"/>
                <a:gd name="T80" fmla="*/ 395956658 w 55"/>
                <a:gd name="T81" fmla="*/ 11146901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36">
                  <a:moveTo>
                    <a:pt x="54" y="0"/>
                  </a:moveTo>
                  <a:lnTo>
                    <a:pt x="34" y="0"/>
                  </a:lnTo>
                  <a:lnTo>
                    <a:pt x="20" y="11"/>
                  </a:lnTo>
                  <a:lnTo>
                    <a:pt x="21" y="12"/>
                  </a:lnTo>
                  <a:cubicBezTo>
                    <a:pt x="22" y="13"/>
                    <a:pt x="23" y="15"/>
                    <a:pt x="20" y="17"/>
                  </a:cubicBezTo>
                  <a:cubicBezTo>
                    <a:pt x="18" y="20"/>
                    <a:pt x="14" y="18"/>
                    <a:pt x="14" y="18"/>
                  </a:cubicBezTo>
                  <a:lnTo>
                    <a:pt x="13" y="18"/>
                  </a:lnTo>
                  <a:lnTo>
                    <a:pt x="12" y="18"/>
                  </a:lnTo>
                  <a:lnTo>
                    <a:pt x="0" y="28"/>
                  </a:lnTo>
                  <a:lnTo>
                    <a:pt x="1" y="29"/>
                  </a:lnTo>
                  <a:cubicBezTo>
                    <a:pt x="3" y="30"/>
                    <a:pt x="5" y="34"/>
                    <a:pt x="6" y="36"/>
                  </a:cubicBezTo>
                  <a:lnTo>
                    <a:pt x="36" y="36"/>
                  </a:lnTo>
                  <a:lnTo>
                    <a:pt x="36" y="22"/>
                  </a:lnTo>
                  <a:lnTo>
                    <a:pt x="20" y="22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28" y="26"/>
                  </a:lnTo>
                  <a:cubicBezTo>
                    <a:pt x="28" y="26"/>
                    <a:pt x="25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30" y="26"/>
                    <a:pt x="31" y="26"/>
                  </a:cubicBezTo>
                  <a:cubicBezTo>
                    <a:pt x="31" y="27"/>
                    <a:pt x="31" y="31"/>
                    <a:pt x="31" y="33"/>
                  </a:cubicBezTo>
                  <a:cubicBezTo>
                    <a:pt x="29" y="33"/>
                    <a:pt x="11" y="33"/>
                    <a:pt x="9" y="33"/>
                  </a:cubicBezTo>
                  <a:cubicBezTo>
                    <a:pt x="9" y="31"/>
                    <a:pt x="8" y="29"/>
                    <a:pt x="7" y="28"/>
                  </a:cubicBezTo>
                  <a:cubicBezTo>
                    <a:pt x="8" y="27"/>
                    <a:pt x="13" y="23"/>
                    <a:pt x="14" y="22"/>
                  </a:cubicBezTo>
                  <a:cubicBezTo>
                    <a:pt x="16" y="23"/>
                    <a:pt x="20" y="23"/>
                    <a:pt x="23" y="20"/>
                  </a:cubicBezTo>
                  <a:cubicBezTo>
                    <a:pt x="25" y="19"/>
                    <a:pt x="26" y="16"/>
                    <a:pt x="26" y="14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1"/>
                    <a:pt x="35" y="4"/>
                    <a:pt x="35" y="4"/>
                  </a:cubicBezTo>
                  <a:cubicBezTo>
                    <a:pt x="36" y="4"/>
                    <a:pt x="48" y="4"/>
                    <a:pt x="50" y="4"/>
                  </a:cubicBezTo>
                  <a:cubicBezTo>
                    <a:pt x="50" y="5"/>
                    <a:pt x="50" y="15"/>
                    <a:pt x="50" y="17"/>
                  </a:cubicBezTo>
                  <a:cubicBezTo>
                    <a:pt x="48" y="17"/>
                    <a:pt x="39" y="17"/>
                    <a:pt x="38" y="17"/>
                  </a:cubicBezTo>
                  <a:cubicBezTo>
                    <a:pt x="38" y="16"/>
                    <a:pt x="38" y="11"/>
                    <a:pt x="38" y="10"/>
                  </a:cubicBezTo>
                  <a:cubicBezTo>
                    <a:pt x="39" y="10"/>
                    <a:pt x="39" y="10"/>
                    <a:pt x="40" y="10"/>
                  </a:cubicBezTo>
                  <a:cubicBezTo>
                    <a:pt x="40" y="11"/>
                    <a:pt x="40" y="14"/>
                    <a:pt x="40" y="14"/>
                  </a:cubicBezTo>
                  <a:lnTo>
                    <a:pt x="44" y="14"/>
                  </a:lnTo>
                  <a:lnTo>
                    <a:pt x="45" y="7"/>
                  </a:lnTo>
                  <a:lnTo>
                    <a:pt x="33" y="7"/>
                  </a:lnTo>
                  <a:lnTo>
                    <a:pt x="33" y="21"/>
                  </a:lnTo>
                  <a:lnTo>
                    <a:pt x="55" y="21"/>
                  </a:lnTo>
                  <a:lnTo>
                    <a:pt x="55" y="0"/>
                  </a:lnTo>
                  <a:lnTo>
                    <a:pt x="54" y="0"/>
                  </a:lnTo>
                  <a:close/>
                  <a:moveTo>
                    <a:pt x="53" y="1"/>
                  </a:moveTo>
                  <a:cubicBezTo>
                    <a:pt x="53" y="3"/>
                    <a:pt x="53" y="18"/>
                    <a:pt x="53" y="19"/>
                  </a:cubicBezTo>
                  <a:cubicBezTo>
                    <a:pt x="51" y="19"/>
                    <a:pt x="37" y="19"/>
                    <a:pt x="35" y="19"/>
                  </a:cubicBezTo>
                  <a:cubicBezTo>
                    <a:pt x="35" y="18"/>
                    <a:pt x="35" y="10"/>
                    <a:pt x="35" y="8"/>
                  </a:cubicBezTo>
                  <a:cubicBezTo>
                    <a:pt x="37" y="8"/>
                    <a:pt x="41" y="8"/>
                    <a:pt x="43" y="8"/>
                  </a:cubicBezTo>
                  <a:cubicBezTo>
                    <a:pt x="43" y="9"/>
                    <a:pt x="43" y="11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9"/>
                    <a:pt x="42" y="9"/>
                  </a:cubicBezTo>
                  <a:lnTo>
                    <a:pt x="36" y="9"/>
                  </a:lnTo>
                  <a:lnTo>
                    <a:pt x="36" y="18"/>
                  </a:lnTo>
                  <a:lnTo>
                    <a:pt x="52" y="18"/>
                  </a:lnTo>
                  <a:lnTo>
                    <a:pt x="52" y="2"/>
                  </a:lnTo>
                  <a:lnTo>
                    <a:pt x="35" y="2"/>
                  </a:lnTo>
                  <a:lnTo>
                    <a:pt x="24" y="11"/>
                  </a:lnTo>
                  <a:lnTo>
                    <a:pt x="24" y="12"/>
                  </a:lnTo>
                  <a:cubicBezTo>
                    <a:pt x="24" y="12"/>
                    <a:pt x="25" y="17"/>
                    <a:pt x="22" y="19"/>
                  </a:cubicBezTo>
                  <a:cubicBezTo>
                    <a:pt x="19" y="21"/>
                    <a:pt x="15" y="21"/>
                    <a:pt x="14" y="21"/>
                  </a:cubicBezTo>
                  <a:lnTo>
                    <a:pt x="13" y="20"/>
                  </a:lnTo>
                  <a:lnTo>
                    <a:pt x="13" y="21"/>
                  </a:lnTo>
                  <a:lnTo>
                    <a:pt x="5" y="28"/>
                  </a:lnTo>
                  <a:cubicBezTo>
                    <a:pt x="6" y="29"/>
                    <a:pt x="8" y="32"/>
                    <a:pt x="8" y="34"/>
                  </a:cubicBezTo>
                  <a:lnTo>
                    <a:pt x="33" y="34"/>
                  </a:lnTo>
                  <a:lnTo>
                    <a:pt x="33" y="24"/>
                  </a:lnTo>
                  <a:lnTo>
                    <a:pt x="22" y="24"/>
                  </a:lnTo>
                  <a:lnTo>
                    <a:pt x="22" y="28"/>
                  </a:lnTo>
                  <a:cubicBezTo>
                    <a:pt x="22" y="28"/>
                    <a:pt x="25" y="28"/>
                    <a:pt x="27" y="28"/>
                  </a:cubicBezTo>
                  <a:cubicBezTo>
                    <a:pt x="27" y="28"/>
                    <a:pt x="27" y="28"/>
                    <a:pt x="27" y="29"/>
                  </a:cubicBezTo>
                  <a:cubicBezTo>
                    <a:pt x="25" y="29"/>
                    <a:pt x="23" y="29"/>
                    <a:pt x="22" y="29"/>
                  </a:cubicBezTo>
                  <a:cubicBezTo>
                    <a:pt x="22" y="28"/>
                    <a:pt x="22" y="25"/>
                    <a:pt x="22" y="24"/>
                  </a:cubicBezTo>
                  <a:cubicBezTo>
                    <a:pt x="24" y="24"/>
                    <a:pt x="32" y="24"/>
                    <a:pt x="34" y="24"/>
                  </a:cubicBezTo>
                  <a:cubicBezTo>
                    <a:pt x="34" y="25"/>
                    <a:pt x="34" y="33"/>
                    <a:pt x="34" y="35"/>
                  </a:cubicBezTo>
                  <a:cubicBezTo>
                    <a:pt x="32" y="35"/>
                    <a:pt x="8" y="35"/>
                    <a:pt x="7" y="35"/>
                  </a:cubicBezTo>
                  <a:cubicBezTo>
                    <a:pt x="7" y="33"/>
                    <a:pt x="5" y="30"/>
                    <a:pt x="3" y="28"/>
                  </a:cubicBezTo>
                  <a:cubicBezTo>
                    <a:pt x="4" y="27"/>
                    <a:pt x="13" y="20"/>
                    <a:pt x="13" y="20"/>
                  </a:cubicBezTo>
                  <a:cubicBezTo>
                    <a:pt x="15" y="20"/>
                    <a:pt x="19" y="21"/>
                    <a:pt x="22" y="18"/>
                  </a:cubicBezTo>
                  <a:cubicBezTo>
                    <a:pt x="23" y="17"/>
                    <a:pt x="24" y="16"/>
                    <a:pt x="24" y="14"/>
                  </a:cubicBezTo>
                  <a:cubicBezTo>
                    <a:pt x="24" y="13"/>
                    <a:pt x="23" y="12"/>
                    <a:pt x="23" y="11"/>
                  </a:cubicBezTo>
                  <a:cubicBezTo>
                    <a:pt x="24" y="10"/>
                    <a:pt x="34" y="2"/>
                    <a:pt x="35" y="1"/>
                  </a:cubicBezTo>
                  <a:cubicBezTo>
                    <a:pt x="35" y="1"/>
                    <a:pt x="51" y="1"/>
                    <a:pt x="53" y="1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2" name="Freeform 63"/>
            <p:cNvSpPr>
              <a:spLocks noEditPoints="1"/>
            </p:cNvSpPr>
            <p:nvPr/>
          </p:nvSpPr>
          <p:spPr bwMode="auto">
            <a:xfrm>
              <a:off x="1295" y="2785"/>
              <a:ext cx="219" cy="188"/>
            </a:xfrm>
            <a:custGeom>
              <a:avLst/>
              <a:gdLst>
                <a:gd name="T0" fmla="*/ 152080802 w 43"/>
                <a:gd name="T1" fmla="*/ 0 h 37"/>
                <a:gd name="T2" fmla="*/ 82847685 w 43"/>
                <a:gd name="T3" fmla="*/ 22646958 h 37"/>
                <a:gd name="T4" fmla="*/ 0 w 43"/>
                <a:gd name="T5" fmla="*/ 137717987 h 37"/>
                <a:gd name="T6" fmla="*/ 212343138 w 43"/>
                <a:gd name="T7" fmla="*/ 424235658 h 37"/>
                <a:gd name="T8" fmla="*/ 82847685 w 43"/>
                <a:gd name="T9" fmla="*/ 241673726 h 37"/>
                <a:gd name="T10" fmla="*/ 140786803 w 43"/>
                <a:gd name="T11" fmla="*/ 320797839 h 37"/>
                <a:gd name="T12" fmla="*/ 152080802 w 43"/>
                <a:gd name="T13" fmla="*/ 286534479 h 37"/>
                <a:gd name="T14" fmla="*/ 57507134 w 43"/>
                <a:gd name="T15" fmla="*/ 379391713 h 37"/>
                <a:gd name="T16" fmla="*/ 140786803 w 43"/>
                <a:gd name="T17" fmla="*/ 183008493 h 37"/>
                <a:gd name="T18" fmla="*/ 200528389 w 43"/>
                <a:gd name="T19" fmla="*/ 67507584 h 37"/>
                <a:gd name="T20" fmla="*/ 258032075 w 43"/>
                <a:gd name="T21" fmla="*/ 103955870 h 37"/>
                <a:gd name="T22" fmla="*/ 258032075 w 43"/>
                <a:gd name="T23" fmla="*/ 103955870 h 37"/>
                <a:gd name="T24" fmla="*/ 304247853 w 43"/>
                <a:gd name="T25" fmla="*/ 67507584 h 37"/>
                <a:gd name="T26" fmla="*/ 387548277 w 43"/>
                <a:gd name="T27" fmla="*/ 160364945 h 37"/>
                <a:gd name="T28" fmla="*/ 447268981 w 43"/>
                <a:gd name="T29" fmla="*/ 194110412 h 37"/>
                <a:gd name="T30" fmla="*/ 375715295 w 43"/>
                <a:gd name="T31" fmla="*/ 263887521 h 37"/>
                <a:gd name="T32" fmla="*/ 304247853 w 43"/>
                <a:gd name="T33" fmla="*/ 205208890 h 37"/>
                <a:gd name="T34" fmla="*/ 364421297 w 43"/>
                <a:gd name="T35" fmla="*/ 160364945 h 37"/>
                <a:gd name="T36" fmla="*/ 246740720 w 43"/>
                <a:gd name="T37" fmla="*/ 309181309 h 37"/>
                <a:gd name="T38" fmla="*/ 447268981 w 43"/>
                <a:gd name="T39" fmla="*/ 241673726 h 37"/>
                <a:gd name="T40" fmla="*/ 504776115 w 43"/>
                <a:gd name="T41" fmla="*/ 115071030 h 37"/>
                <a:gd name="T42" fmla="*/ 447268981 w 43"/>
                <a:gd name="T43" fmla="*/ 22646958 h 37"/>
                <a:gd name="T44" fmla="*/ 341314393 w 43"/>
                <a:gd name="T45" fmla="*/ 0 h 37"/>
                <a:gd name="T46" fmla="*/ 318208294 w 43"/>
                <a:gd name="T47" fmla="*/ 22646958 h 37"/>
                <a:gd name="T48" fmla="*/ 421945186 w 43"/>
                <a:gd name="T49" fmla="*/ 33745466 h 37"/>
                <a:gd name="T50" fmla="*/ 481666563 w 43"/>
                <a:gd name="T51" fmla="*/ 126602828 h 37"/>
                <a:gd name="T52" fmla="*/ 421945186 w 43"/>
                <a:gd name="T53" fmla="*/ 219026895 h 37"/>
                <a:gd name="T54" fmla="*/ 269761480 w 43"/>
                <a:gd name="T55" fmla="*/ 286534479 h 37"/>
                <a:gd name="T56" fmla="*/ 341314393 w 43"/>
                <a:gd name="T57" fmla="*/ 171463449 h 37"/>
                <a:gd name="T58" fmla="*/ 281141622 w 43"/>
                <a:gd name="T59" fmla="*/ 183008493 h 37"/>
                <a:gd name="T60" fmla="*/ 398822173 w 43"/>
                <a:gd name="T61" fmla="*/ 275419192 h 37"/>
                <a:gd name="T62" fmla="*/ 470375213 w 43"/>
                <a:gd name="T63" fmla="*/ 219026895 h 37"/>
                <a:gd name="T64" fmla="*/ 410565070 w 43"/>
                <a:gd name="T65" fmla="*/ 137717987 h 37"/>
                <a:gd name="T66" fmla="*/ 281141622 w 43"/>
                <a:gd name="T67" fmla="*/ 45290511 h 37"/>
                <a:gd name="T68" fmla="*/ 269761480 w 43"/>
                <a:gd name="T69" fmla="*/ 81308913 h 37"/>
                <a:gd name="T70" fmla="*/ 234925171 w 43"/>
                <a:gd name="T71" fmla="*/ 56392424 h 37"/>
                <a:gd name="T72" fmla="*/ 223634493 w 43"/>
                <a:gd name="T73" fmla="*/ 81308913 h 37"/>
                <a:gd name="T74" fmla="*/ 117680577 w 43"/>
                <a:gd name="T75" fmla="*/ 56392424 h 37"/>
                <a:gd name="T76" fmla="*/ 34397581 w 43"/>
                <a:gd name="T77" fmla="*/ 171463449 h 37"/>
                <a:gd name="T78" fmla="*/ 175187680 w 43"/>
                <a:gd name="T79" fmla="*/ 401588055 h 37"/>
                <a:gd name="T80" fmla="*/ 117680577 w 43"/>
                <a:gd name="T81" fmla="*/ 263887521 h 37"/>
                <a:gd name="T82" fmla="*/ 105953916 w 43"/>
                <a:gd name="T83" fmla="*/ 309181309 h 37"/>
                <a:gd name="T84" fmla="*/ 186931229 w 43"/>
                <a:gd name="T85" fmla="*/ 252772362 h 37"/>
                <a:gd name="T86" fmla="*/ 23106232 w 43"/>
                <a:gd name="T87" fmla="*/ 401588055 h 37"/>
                <a:gd name="T88" fmla="*/ 94573800 w 43"/>
                <a:gd name="T89" fmla="*/ 160364945 h 37"/>
                <a:gd name="T90" fmla="*/ 175187680 w 43"/>
                <a:gd name="T91" fmla="*/ 33745466 h 37"/>
                <a:gd name="T92" fmla="*/ 318208294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28" y="0"/>
                  </a:moveTo>
                  <a:lnTo>
                    <a:pt x="13" y="0"/>
                  </a:lnTo>
                  <a:cubicBezTo>
                    <a:pt x="13" y="0"/>
                    <a:pt x="13" y="1"/>
                    <a:pt x="13" y="2"/>
                  </a:cubicBezTo>
                  <a:cubicBezTo>
                    <a:pt x="12" y="2"/>
                    <a:pt x="7" y="2"/>
                    <a:pt x="7" y="2"/>
                  </a:cubicBezTo>
                  <a:cubicBezTo>
                    <a:pt x="7" y="2"/>
                    <a:pt x="7" y="11"/>
                    <a:pt x="7" y="12"/>
                  </a:cubicBezTo>
                  <a:cubicBezTo>
                    <a:pt x="5" y="12"/>
                    <a:pt x="0" y="12"/>
                    <a:pt x="0" y="12"/>
                  </a:cubicBezTo>
                  <a:lnTo>
                    <a:pt x="0" y="37"/>
                  </a:lnTo>
                  <a:lnTo>
                    <a:pt x="18" y="37"/>
                  </a:lnTo>
                  <a:lnTo>
                    <a:pt x="18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12" y="28"/>
                  </a:lnTo>
                  <a:cubicBezTo>
                    <a:pt x="12" y="28"/>
                    <a:pt x="12" y="26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32"/>
                    <a:pt x="13" y="33"/>
                  </a:cubicBezTo>
                  <a:cubicBezTo>
                    <a:pt x="12" y="33"/>
                    <a:pt x="7" y="33"/>
                    <a:pt x="5" y="33"/>
                  </a:cubicBezTo>
                  <a:cubicBezTo>
                    <a:pt x="5" y="32"/>
                    <a:pt x="5" y="18"/>
                    <a:pt x="5" y="16"/>
                  </a:cubicBezTo>
                  <a:cubicBezTo>
                    <a:pt x="6" y="16"/>
                    <a:pt x="12" y="16"/>
                    <a:pt x="12" y="16"/>
                  </a:cubicBezTo>
                  <a:cubicBezTo>
                    <a:pt x="12" y="16"/>
                    <a:pt x="12" y="8"/>
                    <a:pt x="12" y="6"/>
                  </a:cubicBezTo>
                  <a:cubicBezTo>
                    <a:pt x="13" y="6"/>
                    <a:pt x="15" y="6"/>
                    <a:pt x="17" y="6"/>
                  </a:cubicBezTo>
                  <a:cubicBezTo>
                    <a:pt x="17" y="7"/>
                    <a:pt x="17" y="9"/>
                    <a:pt x="17" y="9"/>
                  </a:cubicBezTo>
                  <a:lnTo>
                    <a:pt x="22" y="9"/>
                  </a:lnTo>
                  <a:cubicBezTo>
                    <a:pt x="22" y="9"/>
                    <a:pt x="22" y="7"/>
                    <a:pt x="22" y="6"/>
                  </a:cubicBezTo>
                  <a:cubicBezTo>
                    <a:pt x="22" y="7"/>
                    <a:pt x="22" y="9"/>
                    <a:pt x="22" y="9"/>
                  </a:cubicBezTo>
                  <a:lnTo>
                    <a:pt x="26" y="9"/>
                  </a:lnTo>
                  <a:cubicBezTo>
                    <a:pt x="26" y="9"/>
                    <a:pt x="26" y="7"/>
                    <a:pt x="26" y="6"/>
                  </a:cubicBezTo>
                  <a:cubicBezTo>
                    <a:pt x="28" y="6"/>
                    <a:pt x="32" y="6"/>
                    <a:pt x="33" y="6"/>
                  </a:cubicBezTo>
                  <a:cubicBezTo>
                    <a:pt x="33" y="7"/>
                    <a:pt x="33" y="14"/>
                    <a:pt x="33" y="14"/>
                  </a:cubicBezTo>
                  <a:cubicBezTo>
                    <a:pt x="33" y="14"/>
                    <a:pt x="37" y="14"/>
                    <a:pt x="38" y="14"/>
                  </a:cubicBezTo>
                  <a:cubicBezTo>
                    <a:pt x="38" y="15"/>
                    <a:pt x="38" y="16"/>
                    <a:pt x="38" y="17"/>
                  </a:cubicBezTo>
                  <a:cubicBezTo>
                    <a:pt x="37" y="17"/>
                    <a:pt x="32" y="17"/>
                    <a:pt x="32" y="17"/>
                  </a:cubicBezTo>
                  <a:cubicBezTo>
                    <a:pt x="32" y="17"/>
                    <a:pt x="32" y="22"/>
                    <a:pt x="32" y="23"/>
                  </a:cubicBezTo>
                  <a:cubicBezTo>
                    <a:pt x="31" y="23"/>
                    <a:pt x="27" y="23"/>
                    <a:pt x="26" y="23"/>
                  </a:cubicBezTo>
                  <a:cubicBezTo>
                    <a:pt x="26" y="22"/>
                    <a:pt x="26" y="19"/>
                    <a:pt x="26" y="18"/>
                  </a:cubicBezTo>
                  <a:cubicBezTo>
                    <a:pt x="27" y="18"/>
                    <a:pt x="31" y="18"/>
                    <a:pt x="31" y="18"/>
                  </a:cubicBezTo>
                  <a:lnTo>
                    <a:pt x="31" y="14"/>
                  </a:lnTo>
                  <a:lnTo>
                    <a:pt x="21" y="14"/>
                  </a:lnTo>
                  <a:lnTo>
                    <a:pt x="21" y="27"/>
                  </a:lnTo>
                  <a:lnTo>
                    <a:pt x="38" y="27"/>
                  </a:lnTo>
                  <a:cubicBezTo>
                    <a:pt x="38" y="27"/>
                    <a:pt x="38" y="22"/>
                    <a:pt x="38" y="21"/>
                  </a:cubicBezTo>
                  <a:cubicBezTo>
                    <a:pt x="39" y="21"/>
                    <a:pt x="43" y="21"/>
                    <a:pt x="43" y="21"/>
                  </a:cubicBezTo>
                  <a:lnTo>
                    <a:pt x="43" y="10"/>
                  </a:lnTo>
                  <a:cubicBezTo>
                    <a:pt x="43" y="10"/>
                    <a:pt x="39" y="10"/>
                    <a:pt x="38" y="10"/>
                  </a:cubicBezTo>
                  <a:cubicBezTo>
                    <a:pt x="38" y="8"/>
                    <a:pt x="38" y="2"/>
                    <a:pt x="38" y="2"/>
                  </a:cubicBezTo>
                  <a:cubicBezTo>
                    <a:pt x="38" y="2"/>
                    <a:pt x="31" y="2"/>
                    <a:pt x="29" y="2"/>
                  </a:cubicBezTo>
                  <a:cubicBezTo>
                    <a:pt x="29" y="1"/>
                    <a:pt x="29" y="0"/>
                    <a:pt x="29" y="0"/>
                  </a:cubicBezTo>
                  <a:lnTo>
                    <a:pt x="28" y="0"/>
                  </a:lnTo>
                  <a:close/>
                  <a:moveTo>
                    <a:pt x="27" y="2"/>
                  </a:moveTo>
                  <a:cubicBezTo>
                    <a:pt x="27" y="2"/>
                    <a:pt x="27" y="3"/>
                    <a:pt x="27" y="3"/>
                  </a:cubicBezTo>
                  <a:cubicBezTo>
                    <a:pt x="27" y="3"/>
                    <a:pt x="34" y="3"/>
                    <a:pt x="36" y="3"/>
                  </a:cubicBezTo>
                  <a:cubicBezTo>
                    <a:pt x="36" y="5"/>
                    <a:pt x="36" y="11"/>
                    <a:pt x="36" y="11"/>
                  </a:cubicBezTo>
                  <a:cubicBezTo>
                    <a:pt x="36" y="11"/>
                    <a:pt x="40" y="11"/>
                    <a:pt x="41" y="11"/>
                  </a:cubicBezTo>
                  <a:cubicBezTo>
                    <a:pt x="41" y="13"/>
                    <a:pt x="41" y="18"/>
                    <a:pt x="41" y="19"/>
                  </a:cubicBezTo>
                  <a:cubicBezTo>
                    <a:pt x="40" y="19"/>
                    <a:pt x="36" y="19"/>
                    <a:pt x="36" y="19"/>
                  </a:cubicBezTo>
                  <a:cubicBezTo>
                    <a:pt x="36" y="19"/>
                    <a:pt x="36" y="24"/>
                    <a:pt x="36" y="25"/>
                  </a:cubicBezTo>
                  <a:cubicBezTo>
                    <a:pt x="34" y="25"/>
                    <a:pt x="24" y="25"/>
                    <a:pt x="23" y="25"/>
                  </a:cubicBezTo>
                  <a:cubicBezTo>
                    <a:pt x="23" y="24"/>
                    <a:pt x="23" y="17"/>
                    <a:pt x="23" y="15"/>
                  </a:cubicBezTo>
                  <a:cubicBezTo>
                    <a:pt x="24" y="15"/>
                    <a:pt x="28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6"/>
                    <a:pt x="24" y="16"/>
                    <a:pt x="24" y="16"/>
                  </a:cubicBezTo>
                  <a:lnTo>
                    <a:pt x="24" y="24"/>
                  </a:lnTo>
                  <a:lnTo>
                    <a:pt x="34" y="24"/>
                  </a:lnTo>
                  <a:cubicBezTo>
                    <a:pt x="34" y="24"/>
                    <a:pt x="34" y="20"/>
                    <a:pt x="34" y="19"/>
                  </a:cubicBezTo>
                  <a:cubicBezTo>
                    <a:pt x="36" y="19"/>
                    <a:pt x="40" y="19"/>
                    <a:pt x="40" y="19"/>
                  </a:cubicBezTo>
                  <a:lnTo>
                    <a:pt x="40" y="12"/>
                  </a:lnTo>
                  <a:cubicBezTo>
                    <a:pt x="40" y="12"/>
                    <a:pt x="36" y="12"/>
                    <a:pt x="35" y="12"/>
                  </a:cubicBezTo>
                  <a:cubicBezTo>
                    <a:pt x="35" y="11"/>
                    <a:pt x="35" y="4"/>
                    <a:pt x="35" y="4"/>
                  </a:cubicBezTo>
                  <a:lnTo>
                    <a:pt x="24" y="4"/>
                  </a:lnTo>
                  <a:cubicBezTo>
                    <a:pt x="24" y="4"/>
                    <a:pt x="24" y="6"/>
                    <a:pt x="24" y="7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lnTo>
                    <a:pt x="20" y="5"/>
                  </a:lnTo>
                  <a:cubicBezTo>
                    <a:pt x="20" y="5"/>
                    <a:pt x="20" y="6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5"/>
                    <a:pt x="19" y="5"/>
                  </a:cubicBezTo>
                  <a:lnTo>
                    <a:pt x="10" y="5"/>
                  </a:lnTo>
                  <a:cubicBezTo>
                    <a:pt x="10" y="5"/>
                    <a:pt x="10" y="13"/>
                    <a:pt x="10" y="15"/>
                  </a:cubicBezTo>
                  <a:cubicBezTo>
                    <a:pt x="8" y="15"/>
                    <a:pt x="3" y="15"/>
                    <a:pt x="3" y="15"/>
                  </a:cubicBezTo>
                  <a:lnTo>
                    <a:pt x="3" y="35"/>
                  </a:lnTo>
                  <a:lnTo>
                    <a:pt x="15" y="35"/>
                  </a:lnTo>
                  <a:lnTo>
                    <a:pt x="15" y="23"/>
                  </a:lnTo>
                  <a:lnTo>
                    <a:pt x="10" y="23"/>
                  </a:lnTo>
                  <a:cubicBezTo>
                    <a:pt x="10" y="23"/>
                    <a:pt x="10" y="26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6"/>
                    <a:pt x="9" y="23"/>
                    <a:pt x="9" y="22"/>
                  </a:cubicBezTo>
                  <a:cubicBezTo>
                    <a:pt x="10" y="22"/>
                    <a:pt x="15" y="22"/>
                    <a:pt x="16" y="22"/>
                  </a:cubicBezTo>
                  <a:cubicBezTo>
                    <a:pt x="16" y="24"/>
                    <a:pt x="16" y="34"/>
                    <a:pt x="16" y="35"/>
                  </a:cubicBezTo>
                  <a:cubicBezTo>
                    <a:pt x="14" y="35"/>
                    <a:pt x="4" y="35"/>
                    <a:pt x="2" y="35"/>
                  </a:cubicBezTo>
                  <a:cubicBezTo>
                    <a:pt x="2" y="34"/>
                    <a:pt x="2" y="15"/>
                    <a:pt x="2" y="14"/>
                  </a:cubicBezTo>
                  <a:cubicBezTo>
                    <a:pt x="3" y="14"/>
                    <a:pt x="8" y="14"/>
                    <a:pt x="8" y="14"/>
                  </a:cubicBezTo>
                  <a:cubicBezTo>
                    <a:pt x="8" y="14"/>
                    <a:pt x="8" y="5"/>
                    <a:pt x="8" y="3"/>
                  </a:cubicBezTo>
                  <a:cubicBezTo>
                    <a:pt x="10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7" y="2"/>
                    <a:pt x="26" y="2"/>
                    <a:pt x="27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3" name="Freeform 64"/>
            <p:cNvSpPr>
              <a:spLocks noEditPoints="1"/>
            </p:cNvSpPr>
            <p:nvPr/>
          </p:nvSpPr>
          <p:spPr bwMode="auto">
            <a:xfrm>
              <a:off x="1300" y="2922"/>
              <a:ext cx="218" cy="239"/>
            </a:xfrm>
            <a:custGeom>
              <a:avLst/>
              <a:gdLst>
                <a:gd name="T0" fmla="*/ 201176159 w 43"/>
                <a:gd name="T1" fmla="*/ 0 h 47"/>
                <a:gd name="T2" fmla="*/ 391500324 w 43"/>
                <a:gd name="T3" fmla="*/ 209263340 h 47"/>
                <a:gd name="T4" fmla="*/ 291999639 w 43"/>
                <a:gd name="T5" fmla="*/ 104623384 h 47"/>
                <a:gd name="T6" fmla="*/ 347438945 w 43"/>
                <a:gd name="T7" fmla="*/ 150253417 h 47"/>
                <a:gd name="T8" fmla="*/ 258768388 w 43"/>
                <a:gd name="T9" fmla="*/ 161422629 h 47"/>
                <a:gd name="T10" fmla="*/ 426801247 w 43"/>
                <a:gd name="T11" fmla="*/ 45630165 h 47"/>
                <a:gd name="T12" fmla="*/ 325142964 w 43"/>
                <a:gd name="T13" fmla="*/ 288834287 h 47"/>
                <a:gd name="T14" fmla="*/ 179389528 w 43"/>
                <a:gd name="T15" fmla="*/ 381855822 h 47"/>
                <a:gd name="T16" fmla="*/ 113032174 w 43"/>
                <a:gd name="T17" fmla="*/ 473024534 h 47"/>
                <a:gd name="T18" fmla="*/ 55439301 w 43"/>
                <a:gd name="T19" fmla="*/ 232034243 h 47"/>
                <a:gd name="T20" fmla="*/ 146162313 w 43"/>
                <a:gd name="T21" fmla="*/ 311604518 h 47"/>
                <a:gd name="T22" fmla="*/ 134885503 w 43"/>
                <a:gd name="T23" fmla="*/ 266063384 h 47"/>
                <a:gd name="T24" fmla="*/ 77222541 w 43"/>
                <a:gd name="T25" fmla="*/ 347826835 h 47"/>
                <a:gd name="T26" fmla="*/ 190240884 w 43"/>
                <a:gd name="T27" fmla="*/ 195363416 h 47"/>
                <a:gd name="T28" fmla="*/ 0 w 43"/>
                <a:gd name="T29" fmla="*/ 486479079 h 47"/>
                <a:gd name="T30" fmla="*/ 101658282 w 43"/>
                <a:gd name="T31" fmla="*/ 532021038 h 47"/>
                <a:gd name="T32" fmla="*/ 247920424 w 43"/>
                <a:gd name="T33" fmla="*/ 416227902 h 47"/>
                <a:gd name="T34" fmla="*/ 247920424 w 43"/>
                <a:gd name="T35" fmla="*/ 347826835 h 47"/>
                <a:gd name="T36" fmla="*/ 336503669 w 43"/>
                <a:gd name="T37" fmla="*/ 347826835 h 47"/>
                <a:gd name="T38" fmla="*/ 482237288 w 43"/>
                <a:gd name="T39" fmla="*/ 209263340 h 47"/>
                <a:gd name="T40" fmla="*/ 471305277 w 43"/>
                <a:gd name="T41" fmla="*/ 0 h 47"/>
                <a:gd name="T42" fmla="*/ 460453917 w 43"/>
                <a:gd name="T43" fmla="*/ 195363416 h 47"/>
                <a:gd name="T44" fmla="*/ 234319485 w 43"/>
                <a:gd name="T45" fmla="*/ 334461039 h 47"/>
                <a:gd name="T46" fmla="*/ 223468129 w 43"/>
                <a:gd name="T47" fmla="*/ 416227902 h 47"/>
                <a:gd name="T48" fmla="*/ 22295337 w 43"/>
                <a:gd name="T49" fmla="*/ 473024534 h 47"/>
                <a:gd name="T50" fmla="*/ 168028823 w 43"/>
                <a:gd name="T51" fmla="*/ 209263340 h 47"/>
                <a:gd name="T52" fmla="*/ 101658282 w 43"/>
                <a:gd name="T53" fmla="*/ 322757697 h 47"/>
                <a:gd name="T54" fmla="*/ 113032174 w 43"/>
                <a:gd name="T55" fmla="*/ 277215764 h 47"/>
                <a:gd name="T56" fmla="*/ 168028823 w 43"/>
                <a:gd name="T57" fmla="*/ 322757697 h 47"/>
                <a:gd name="T58" fmla="*/ 33143300 w 43"/>
                <a:gd name="T59" fmla="*/ 220415848 h 47"/>
                <a:gd name="T60" fmla="*/ 33143300 w 43"/>
                <a:gd name="T61" fmla="*/ 461422716 h 47"/>
                <a:gd name="T62" fmla="*/ 113032174 w 43"/>
                <a:gd name="T63" fmla="*/ 498080251 h 47"/>
                <a:gd name="T64" fmla="*/ 212532854 w 43"/>
                <a:gd name="T65" fmla="*/ 404626751 h 47"/>
                <a:gd name="T66" fmla="*/ 325142964 w 43"/>
                <a:gd name="T67" fmla="*/ 311604518 h 47"/>
                <a:gd name="T68" fmla="*/ 449093192 w 43"/>
                <a:gd name="T69" fmla="*/ 195363416 h 47"/>
                <a:gd name="T70" fmla="*/ 234319485 w 43"/>
                <a:gd name="T71" fmla="*/ 33940787 h 47"/>
                <a:gd name="T72" fmla="*/ 358269712 w 43"/>
                <a:gd name="T73" fmla="*/ 184193557 h 47"/>
                <a:gd name="T74" fmla="*/ 314207689 w 43"/>
                <a:gd name="T75" fmla="*/ 127394287 h 47"/>
                <a:gd name="T76" fmla="*/ 369646990 w 43"/>
                <a:gd name="T77" fmla="*/ 115792464 h 47"/>
                <a:gd name="T78" fmla="*/ 223468129 w 43"/>
                <a:gd name="T79" fmla="*/ 195363416 h 47"/>
                <a:gd name="T80" fmla="*/ 460453917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42" y="0"/>
                  </a:moveTo>
                  <a:lnTo>
                    <a:pt x="18" y="0"/>
                  </a:lnTo>
                  <a:lnTo>
                    <a:pt x="18" y="18"/>
                  </a:lnTo>
                  <a:lnTo>
                    <a:pt x="35" y="18"/>
                  </a:lnTo>
                  <a:lnTo>
                    <a:pt x="35" y="9"/>
                  </a:lnTo>
                  <a:lnTo>
                    <a:pt x="26" y="9"/>
                  </a:lnTo>
                  <a:lnTo>
                    <a:pt x="26" y="13"/>
                  </a:lnTo>
                  <a:cubicBezTo>
                    <a:pt x="26" y="13"/>
                    <a:pt x="29" y="13"/>
                    <a:pt x="31" y="13"/>
                  </a:cubicBezTo>
                  <a:cubicBezTo>
                    <a:pt x="31" y="13"/>
                    <a:pt x="31" y="14"/>
                    <a:pt x="31" y="14"/>
                  </a:cubicBezTo>
                  <a:cubicBezTo>
                    <a:pt x="29" y="14"/>
                    <a:pt x="24" y="14"/>
                    <a:pt x="23" y="14"/>
                  </a:cubicBezTo>
                  <a:cubicBezTo>
                    <a:pt x="23" y="13"/>
                    <a:pt x="23" y="6"/>
                    <a:pt x="23" y="4"/>
                  </a:cubicBezTo>
                  <a:cubicBezTo>
                    <a:pt x="24" y="4"/>
                    <a:pt x="36" y="4"/>
                    <a:pt x="38" y="4"/>
                  </a:cubicBezTo>
                  <a:cubicBezTo>
                    <a:pt x="38" y="6"/>
                    <a:pt x="38" y="16"/>
                    <a:pt x="38" y="17"/>
                  </a:cubicBezTo>
                  <a:cubicBezTo>
                    <a:pt x="37" y="17"/>
                    <a:pt x="29" y="24"/>
                    <a:pt x="29" y="25"/>
                  </a:cubicBezTo>
                  <a:cubicBezTo>
                    <a:pt x="27" y="25"/>
                    <a:pt x="22" y="24"/>
                    <a:pt x="19" y="27"/>
                  </a:cubicBezTo>
                  <a:cubicBezTo>
                    <a:pt x="17" y="29"/>
                    <a:pt x="16" y="32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ubicBezTo>
                    <a:pt x="16" y="36"/>
                    <a:pt x="11" y="40"/>
                    <a:pt x="10" y="41"/>
                  </a:cubicBezTo>
                  <a:cubicBezTo>
                    <a:pt x="9" y="41"/>
                    <a:pt x="6" y="39"/>
                    <a:pt x="5" y="39"/>
                  </a:cubicBezTo>
                  <a:cubicBezTo>
                    <a:pt x="5" y="38"/>
                    <a:pt x="5" y="22"/>
                    <a:pt x="5" y="20"/>
                  </a:cubicBezTo>
                  <a:cubicBezTo>
                    <a:pt x="6" y="20"/>
                    <a:pt x="11" y="20"/>
                    <a:pt x="13" y="20"/>
                  </a:cubicBezTo>
                  <a:cubicBezTo>
                    <a:pt x="13" y="22"/>
                    <a:pt x="13" y="25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3"/>
                  </a:cubicBezTo>
                  <a:lnTo>
                    <a:pt x="7" y="23"/>
                  </a:lnTo>
                  <a:lnTo>
                    <a:pt x="7" y="30"/>
                  </a:lnTo>
                  <a:lnTo>
                    <a:pt x="17" y="3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42"/>
                  </a:lnTo>
                  <a:lnTo>
                    <a:pt x="1" y="42"/>
                  </a:lnTo>
                  <a:cubicBezTo>
                    <a:pt x="3" y="43"/>
                    <a:pt x="8" y="45"/>
                    <a:pt x="9" y="46"/>
                  </a:cubicBezTo>
                  <a:lnTo>
                    <a:pt x="9" y="47"/>
                  </a:lnTo>
                  <a:lnTo>
                    <a:pt x="22" y="36"/>
                  </a:lnTo>
                  <a:lnTo>
                    <a:pt x="22" y="35"/>
                  </a:lnTo>
                  <a:cubicBezTo>
                    <a:pt x="21" y="35"/>
                    <a:pt x="20" y="32"/>
                    <a:pt x="22" y="30"/>
                  </a:cubicBezTo>
                  <a:cubicBezTo>
                    <a:pt x="25" y="28"/>
                    <a:pt x="27" y="28"/>
                    <a:pt x="29" y="29"/>
                  </a:cubicBezTo>
                  <a:lnTo>
                    <a:pt x="30" y="30"/>
                  </a:lnTo>
                  <a:lnTo>
                    <a:pt x="30" y="29"/>
                  </a:lnTo>
                  <a:lnTo>
                    <a:pt x="43" y="18"/>
                  </a:lnTo>
                  <a:lnTo>
                    <a:pt x="43" y="0"/>
                  </a:lnTo>
                  <a:lnTo>
                    <a:pt x="42" y="0"/>
                  </a:lnTo>
                  <a:close/>
                  <a:moveTo>
                    <a:pt x="41" y="2"/>
                  </a:moveTo>
                  <a:cubicBezTo>
                    <a:pt x="41" y="3"/>
                    <a:pt x="41" y="17"/>
                    <a:pt x="41" y="17"/>
                  </a:cubicBezTo>
                  <a:cubicBezTo>
                    <a:pt x="40" y="18"/>
                    <a:pt x="30" y="27"/>
                    <a:pt x="29" y="28"/>
                  </a:cubicBezTo>
                  <a:cubicBezTo>
                    <a:pt x="28" y="27"/>
                    <a:pt x="25" y="26"/>
                    <a:pt x="21" y="29"/>
                  </a:cubicBezTo>
                  <a:cubicBezTo>
                    <a:pt x="19" y="30"/>
                    <a:pt x="19" y="31"/>
                    <a:pt x="19" y="33"/>
                  </a:cubicBezTo>
                  <a:cubicBezTo>
                    <a:pt x="19" y="34"/>
                    <a:pt x="19" y="35"/>
                    <a:pt x="20" y="36"/>
                  </a:cubicBezTo>
                  <a:cubicBezTo>
                    <a:pt x="19" y="36"/>
                    <a:pt x="11" y="43"/>
                    <a:pt x="10" y="44"/>
                  </a:cubicBezTo>
                  <a:cubicBezTo>
                    <a:pt x="8" y="43"/>
                    <a:pt x="4" y="41"/>
                    <a:pt x="2" y="41"/>
                  </a:cubicBezTo>
                  <a:cubicBezTo>
                    <a:pt x="2" y="40"/>
                    <a:pt x="2" y="20"/>
                    <a:pt x="2" y="18"/>
                  </a:cubicBezTo>
                  <a:cubicBezTo>
                    <a:pt x="4" y="18"/>
                    <a:pt x="13" y="18"/>
                    <a:pt x="15" y="18"/>
                  </a:cubicBezTo>
                  <a:cubicBezTo>
                    <a:pt x="15" y="19"/>
                    <a:pt x="15" y="27"/>
                    <a:pt x="15" y="28"/>
                  </a:cubicBezTo>
                  <a:cubicBezTo>
                    <a:pt x="14" y="28"/>
                    <a:pt x="10" y="28"/>
                    <a:pt x="9" y="28"/>
                  </a:cubicBezTo>
                  <a:cubicBezTo>
                    <a:pt x="9" y="27"/>
                    <a:pt x="9" y="25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8"/>
                    <a:pt x="10" y="28"/>
                  </a:cubicBezTo>
                  <a:lnTo>
                    <a:pt x="15" y="28"/>
                  </a:lnTo>
                  <a:lnTo>
                    <a:pt x="15" y="19"/>
                  </a:lnTo>
                  <a:lnTo>
                    <a:pt x="3" y="19"/>
                  </a:lnTo>
                  <a:lnTo>
                    <a:pt x="3" y="40"/>
                  </a:lnTo>
                  <a:cubicBezTo>
                    <a:pt x="5" y="41"/>
                    <a:pt x="8" y="42"/>
                    <a:pt x="9" y="43"/>
                  </a:cubicBezTo>
                  <a:lnTo>
                    <a:pt x="10" y="43"/>
                  </a:lnTo>
                  <a:lnTo>
                    <a:pt x="19" y="36"/>
                  </a:lnTo>
                  <a:lnTo>
                    <a:pt x="19" y="35"/>
                  </a:lnTo>
                  <a:cubicBezTo>
                    <a:pt x="18" y="35"/>
                    <a:pt x="18" y="31"/>
                    <a:pt x="20" y="29"/>
                  </a:cubicBezTo>
                  <a:cubicBezTo>
                    <a:pt x="23" y="26"/>
                    <a:pt x="29" y="26"/>
                    <a:pt x="29" y="27"/>
                  </a:cubicBezTo>
                  <a:lnTo>
                    <a:pt x="40" y="17"/>
                  </a:lnTo>
                  <a:lnTo>
                    <a:pt x="40" y="3"/>
                  </a:lnTo>
                  <a:lnTo>
                    <a:pt x="21" y="3"/>
                  </a:lnTo>
                  <a:lnTo>
                    <a:pt x="21" y="16"/>
                  </a:lnTo>
                  <a:lnTo>
                    <a:pt x="32" y="16"/>
                  </a:lnTo>
                  <a:lnTo>
                    <a:pt x="32" y="11"/>
                  </a:lnTo>
                  <a:cubicBezTo>
                    <a:pt x="32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32" y="10"/>
                    <a:pt x="33" y="10"/>
                  </a:cubicBezTo>
                  <a:cubicBezTo>
                    <a:pt x="33" y="12"/>
                    <a:pt x="33" y="16"/>
                    <a:pt x="33" y="17"/>
                  </a:cubicBezTo>
                  <a:cubicBezTo>
                    <a:pt x="31" y="17"/>
                    <a:pt x="22" y="17"/>
                    <a:pt x="20" y="17"/>
                  </a:cubicBezTo>
                  <a:cubicBezTo>
                    <a:pt x="20" y="15"/>
                    <a:pt x="20" y="3"/>
                    <a:pt x="20" y="2"/>
                  </a:cubicBezTo>
                  <a:cubicBezTo>
                    <a:pt x="22" y="2"/>
                    <a:pt x="39" y="2"/>
                    <a:pt x="41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4" name="Rectangle 65"/>
            <p:cNvSpPr>
              <a:spLocks noChangeArrowheads="1"/>
            </p:cNvSpPr>
            <p:nvPr/>
          </p:nvSpPr>
          <p:spPr bwMode="auto">
            <a:xfrm>
              <a:off x="1783" y="3121"/>
              <a:ext cx="2189" cy="15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15" name="Rectangle 66"/>
            <p:cNvSpPr>
              <a:spLocks noChangeArrowheads="1"/>
            </p:cNvSpPr>
            <p:nvPr/>
          </p:nvSpPr>
          <p:spPr bwMode="auto">
            <a:xfrm>
              <a:off x="1407" y="1566"/>
              <a:ext cx="15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16" name="Rectangle 67"/>
            <p:cNvSpPr>
              <a:spLocks noChangeArrowheads="1"/>
            </p:cNvSpPr>
            <p:nvPr/>
          </p:nvSpPr>
          <p:spPr bwMode="auto">
            <a:xfrm>
              <a:off x="1382" y="1566"/>
              <a:ext cx="15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17" name="Rectangle 68"/>
            <p:cNvSpPr>
              <a:spLocks noChangeArrowheads="1"/>
            </p:cNvSpPr>
            <p:nvPr/>
          </p:nvSpPr>
          <p:spPr bwMode="auto">
            <a:xfrm>
              <a:off x="4333" y="1566"/>
              <a:ext cx="20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18" name="Rectangle 69"/>
            <p:cNvSpPr>
              <a:spLocks noChangeArrowheads="1"/>
            </p:cNvSpPr>
            <p:nvPr/>
          </p:nvSpPr>
          <p:spPr bwMode="auto">
            <a:xfrm>
              <a:off x="4358" y="1566"/>
              <a:ext cx="20" cy="1219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19" name="Freeform 70"/>
            <p:cNvSpPr>
              <a:spLocks noEditPoints="1"/>
            </p:cNvSpPr>
            <p:nvPr/>
          </p:nvSpPr>
          <p:spPr bwMode="auto">
            <a:xfrm>
              <a:off x="3972" y="3019"/>
              <a:ext cx="218" cy="188"/>
            </a:xfrm>
            <a:custGeom>
              <a:avLst/>
              <a:gdLst>
                <a:gd name="T0" fmla="*/ 123950252 w 43"/>
                <a:gd name="T1" fmla="*/ 0 h 37"/>
                <a:gd name="T2" fmla="*/ 22295337 w 43"/>
                <a:gd name="T3" fmla="*/ 56392424 h 37"/>
                <a:gd name="T4" fmla="*/ 0 w 43"/>
                <a:gd name="T5" fmla="*/ 137717987 h 37"/>
                <a:gd name="T6" fmla="*/ 22295337 w 43"/>
                <a:gd name="T7" fmla="*/ 298062847 h 37"/>
                <a:gd name="T8" fmla="*/ 157093553 w 43"/>
                <a:gd name="T9" fmla="*/ 367842614 h 37"/>
                <a:gd name="T10" fmla="*/ 482237288 w 43"/>
                <a:gd name="T11" fmla="*/ 424235658 h 37"/>
                <a:gd name="T12" fmla="*/ 270129113 w 43"/>
                <a:gd name="T13" fmla="*/ 252772362 h 37"/>
                <a:gd name="T14" fmla="*/ 369646990 w 43"/>
                <a:gd name="T15" fmla="*/ 356744755 h 37"/>
                <a:gd name="T16" fmla="*/ 314207689 w 43"/>
                <a:gd name="T17" fmla="*/ 309181309 h 37"/>
                <a:gd name="T18" fmla="*/ 426801247 w 43"/>
                <a:gd name="T19" fmla="*/ 298062847 h 37"/>
                <a:gd name="T20" fmla="*/ 201176159 w 43"/>
                <a:gd name="T21" fmla="*/ 379391713 h 37"/>
                <a:gd name="T22" fmla="*/ 77222541 w 43"/>
                <a:gd name="T23" fmla="*/ 309181309 h 37"/>
                <a:gd name="T24" fmla="*/ 113032174 w 43"/>
                <a:gd name="T25" fmla="*/ 263887521 h 37"/>
                <a:gd name="T26" fmla="*/ 77222541 w 43"/>
                <a:gd name="T27" fmla="*/ 219026895 h 37"/>
                <a:gd name="T28" fmla="*/ 113032174 w 43"/>
                <a:gd name="T29" fmla="*/ 171463449 h 37"/>
                <a:gd name="T30" fmla="*/ 77222541 w 43"/>
                <a:gd name="T31" fmla="*/ 103955870 h 37"/>
                <a:gd name="T32" fmla="*/ 179389528 w 43"/>
                <a:gd name="T33" fmla="*/ 45290511 h 37"/>
                <a:gd name="T34" fmla="*/ 223468129 w 43"/>
                <a:gd name="T35" fmla="*/ 103955870 h 37"/>
                <a:gd name="T36" fmla="*/ 291999639 w 43"/>
                <a:gd name="T37" fmla="*/ 171463449 h 37"/>
                <a:gd name="T38" fmla="*/ 223468129 w 43"/>
                <a:gd name="T39" fmla="*/ 115071030 h 37"/>
                <a:gd name="T40" fmla="*/ 179389528 w 43"/>
                <a:gd name="T41" fmla="*/ 219026895 h 37"/>
                <a:gd name="T42" fmla="*/ 336503669 w 43"/>
                <a:gd name="T43" fmla="*/ 56392424 h 37"/>
                <a:gd name="T44" fmla="*/ 270129113 w 43"/>
                <a:gd name="T45" fmla="*/ 0 h 37"/>
                <a:gd name="T46" fmla="*/ 247920424 w 43"/>
                <a:gd name="T47" fmla="*/ 22646958 h 37"/>
                <a:gd name="T48" fmla="*/ 325142964 w 43"/>
                <a:gd name="T49" fmla="*/ 67507584 h 37"/>
                <a:gd name="T50" fmla="*/ 190240884 w 43"/>
                <a:gd name="T51" fmla="*/ 205208890 h 37"/>
                <a:gd name="T52" fmla="*/ 201176159 w 43"/>
                <a:gd name="T53" fmla="*/ 137717987 h 37"/>
                <a:gd name="T54" fmla="*/ 314207689 w 43"/>
                <a:gd name="T55" fmla="*/ 194110412 h 37"/>
                <a:gd name="T56" fmla="*/ 247920424 w 43"/>
                <a:gd name="T57" fmla="*/ 92424067 h 37"/>
                <a:gd name="T58" fmla="*/ 157093553 w 43"/>
                <a:gd name="T59" fmla="*/ 33745466 h 37"/>
                <a:gd name="T60" fmla="*/ 55439301 w 43"/>
                <a:gd name="T61" fmla="*/ 81308913 h 37"/>
                <a:gd name="T62" fmla="*/ 90823479 w 43"/>
                <a:gd name="T63" fmla="*/ 183008493 h 37"/>
                <a:gd name="T64" fmla="*/ 55439301 w 43"/>
                <a:gd name="T65" fmla="*/ 194110412 h 37"/>
                <a:gd name="T66" fmla="*/ 90823479 w 43"/>
                <a:gd name="T67" fmla="*/ 230124759 h 37"/>
                <a:gd name="T68" fmla="*/ 55439301 w 43"/>
                <a:gd name="T69" fmla="*/ 241673726 h 37"/>
                <a:gd name="T70" fmla="*/ 190240884 w 43"/>
                <a:gd name="T71" fmla="*/ 331912999 h 37"/>
                <a:gd name="T72" fmla="*/ 449093192 w 43"/>
                <a:gd name="T73" fmla="*/ 401588055 h 37"/>
                <a:gd name="T74" fmla="*/ 291999639 w 43"/>
                <a:gd name="T75" fmla="*/ 275419192 h 37"/>
                <a:gd name="T76" fmla="*/ 347438945 w 43"/>
                <a:gd name="T77" fmla="*/ 331912999 h 37"/>
                <a:gd name="T78" fmla="*/ 281064363 w 43"/>
                <a:gd name="T79" fmla="*/ 343011508 h 37"/>
                <a:gd name="T80" fmla="*/ 460453917 w 43"/>
                <a:gd name="T81" fmla="*/ 275419192 h 37"/>
                <a:gd name="T82" fmla="*/ 179389528 w 43"/>
                <a:gd name="T83" fmla="*/ 413137180 h 37"/>
                <a:gd name="T84" fmla="*/ 33143300 w 43"/>
                <a:gd name="T85" fmla="*/ 343011508 h 37"/>
                <a:gd name="T86" fmla="*/ 10935275 w 43"/>
                <a:gd name="T87" fmla="*/ 275419192 h 37"/>
                <a:gd name="T88" fmla="*/ 44078576 w 43"/>
                <a:gd name="T89" fmla="*/ 160364945 h 37"/>
                <a:gd name="T90" fmla="*/ 146162313 w 43"/>
                <a:gd name="T91" fmla="*/ 67507584 h 37"/>
                <a:gd name="T92" fmla="*/ 247920424 w 43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7">
                  <a:moveTo>
                    <a:pt x="23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5"/>
                  </a:cubicBezTo>
                  <a:cubicBezTo>
                    <a:pt x="9" y="5"/>
                    <a:pt x="2" y="5"/>
                    <a:pt x="2" y="5"/>
                  </a:cubicBezTo>
                  <a:cubicBezTo>
                    <a:pt x="2" y="5"/>
                    <a:pt x="2" y="11"/>
                    <a:pt x="2" y="12"/>
                  </a:cubicBezTo>
                  <a:cubicBezTo>
                    <a:pt x="1" y="12"/>
                    <a:pt x="0" y="12"/>
                    <a:pt x="0" y="12"/>
                  </a:cubicBezTo>
                  <a:lnTo>
                    <a:pt x="0" y="26"/>
                  </a:lnTo>
                  <a:cubicBezTo>
                    <a:pt x="0" y="26"/>
                    <a:pt x="1" y="26"/>
                    <a:pt x="2" y="26"/>
                  </a:cubicBezTo>
                  <a:cubicBezTo>
                    <a:pt x="2" y="27"/>
                    <a:pt x="2" y="32"/>
                    <a:pt x="2" y="32"/>
                  </a:cubicBezTo>
                  <a:cubicBezTo>
                    <a:pt x="2" y="32"/>
                    <a:pt x="12" y="32"/>
                    <a:pt x="14" y="32"/>
                  </a:cubicBezTo>
                  <a:cubicBezTo>
                    <a:pt x="14" y="33"/>
                    <a:pt x="14" y="37"/>
                    <a:pt x="14" y="37"/>
                  </a:cubicBezTo>
                  <a:lnTo>
                    <a:pt x="43" y="37"/>
                  </a:lnTo>
                  <a:lnTo>
                    <a:pt x="43" y="22"/>
                  </a:lnTo>
                  <a:lnTo>
                    <a:pt x="24" y="22"/>
                  </a:lnTo>
                  <a:lnTo>
                    <a:pt x="24" y="31"/>
                  </a:lnTo>
                  <a:lnTo>
                    <a:pt x="33" y="31"/>
                  </a:lnTo>
                  <a:lnTo>
                    <a:pt x="33" y="27"/>
                  </a:lnTo>
                  <a:cubicBezTo>
                    <a:pt x="33" y="27"/>
                    <a:pt x="29" y="27"/>
                    <a:pt x="28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30" y="26"/>
                    <a:pt x="36" y="26"/>
                    <a:pt x="38" y="26"/>
                  </a:cubicBezTo>
                  <a:cubicBezTo>
                    <a:pt x="38" y="27"/>
                    <a:pt x="38" y="32"/>
                    <a:pt x="38" y="33"/>
                  </a:cubicBezTo>
                  <a:cubicBezTo>
                    <a:pt x="36" y="33"/>
                    <a:pt x="20" y="33"/>
                    <a:pt x="18" y="33"/>
                  </a:cubicBezTo>
                  <a:cubicBezTo>
                    <a:pt x="18" y="32"/>
                    <a:pt x="18" y="27"/>
                    <a:pt x="18" y="27"/>
                  </a:cubicBezTo>
                  <a:cubicBezTo>
                    <a:pt x="18" y="27"/>
                    <a:pt x="8" y="27"/>
                    <a:pt x="7" y="27"/>
                  </a:cubicBezTo>
                  <a:cubicBezTo>
                    <a:pt x="7" y="26"/>
                    <a:pt x="7" y="24"/>
                    <a:pt x="7" y="23"/>
                  </a:cubicBezTo>
                  <a:cubicBezTo>
                    <a:pt x="8" y="23"/>
                    <a:pt x="10" y="23"/>
                    <a:pt x="10" y="23"/>
                  </a:cubicBezTo>
                  <a:lnTo>
                    <a:pt x="10" y="19"/>
                  </a:lnTo>
                  <a:cubicBezTo>
                    <a:pt x="10" y="19"/>
                    <a:pt x="8" y="19"/>
                    <a:pt x="7" y="19"/>
                  </a:cubicBezTo>
                  <a:cubicBezTo>
                    <a:pt x="8" y="19"/>
                    <a:pt x="10" y="19"/>
                    <a:pt x="10" y="19"/>
                  </a:cubicBezTo>
                  <a:lnTo>
                    <a:pt x="10" y="15"/>
                  </a:lnTo>
                  <a:cubicBezTo>
                    <a:pt x="10" y="15"/>
                    <a:pt x="8" y="15"/>
                    <a:pt x="7" y="15"/>
                  </a:cubicBezTo>
                  <a:cubicBezTo>
                    <a:pt x="7" y="14"/>
                    <a:pt x="7" y="10"/>
                    <a:pt x="7" y="9"/>
                  </a:cubicBezTo>
                  <a:cubicBezTo>
                    <a:pt x="8" y="9"/>
                    <a:pt x="16" y="9"/>
                    <a:pt x="16" y="9"/>
                  </a:cubicBezTo>
                  <a:cubicBezTo>
                    <a:pt x="16" y="9"/>
                    <a:pt x="16" y="5"/>
                    <a:pt x="16" y="4"/>
                  </a:cubicBezTo>
                  <a:cubicBezTo>
                    <a:pt x="17" y="4"/>
                    <a:pt x="19" y="4"/>
                    <a:pt x="20" y="4"/>
                  </a:cubicBezTo>
                  <a:cubicBezTo>
                    <a:pt x="20" y="6"/>
                    <a:pt x="20" y="9"/>
                    <a:pt x="20" y="9"/>
                  </a:cubicBezTo>
                  <a:cubicBezTo>
                    <a:pt x="20" y="9"/>
                    <a:pt x="25" y="9"/>
                    <a:pt x="26" y="9"/>
                  </a:cubicBezTo>
                  <a:cubicBezTo>
                    <a:pt x="26" y="11"/>
                    <a:pt x="26" y="14"/>
                    <a:pt x="26" y="15"/>
                  </a:cubicBezTo>
                  <a:cubicBezTo>
                    <a:pt x="25" y="15"/>
                    <a:pt x="22" y="15"/>
                    <a:pt x="20" y="15"/>
                  </a:cubicBezTo>
                  <a:cubicBezTo>
                    <a:pt x="20" y="14"/>
                    <a:pt x="20" y="10"/>
                    <a:pt x="20" y="10"/>
                  </a:cubicBezTo>
                  <a:lnTo>
                    <a:pt x="16" y="10"/>
                  </a:lnTo>
                  <a:lnTo>
                    <a:pt x="16" y="19"/>
                  </a:lnTo>
                  <a:lnTo>
                    <a:pt x="30" y="19"/>
                  </a:lnTo>
                  <a:lnTo>
                    <a:pt x="30" y="5"/>
                  </a:lnTo>
                  <a:cubicBezTo>
                    <a:pt x="30" y="5"/>
                    <a:pt x="25" y="5"/>
                    <a:pt x="24" y="5"/>
                  </a:cubicBezTo>
                  <a:cubicBezTo>
                    <a:pt x="24" y="4"/>
                    <a:pt x="24" y="0"/>
                    <a:pt x="24" y="0"/>
                  </a:cubicBezTo>
                  <a:lnTo>
                    <a:pt x="23" y="0"/>
                  </a:lnTo>
                  <a:close/>
                  <a:moveTo>
                    <a:pt x="22" y="2"/>
                  </a:move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27" y="6"/>
                    <a:pt x="29" y="6"/>
                  </a:cubicBezTo>
                  <a:cubicBezTo>
                    <a:pt x="29" y="8"/>
                    <a:pt x="29" y="16"/>
                    <a:pt x="29" y="18"/>
                  </a:cubicBezTo>
                  <a:cubicBezTo>
                    <a:pt x="27" y="18"/>
                    <a:pt x="19" y="18"/>
                    <a:pt x="17" y="18"/>
                  </a:cubicBezTo>
                  <a:cubicBezTo>
                    <a:pt x="17" y="17"/>
                    <a:pt x="17" y="13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7"/>
                    <a:pt x="18" y="17"/>
                  </a:cubicBezTo>
                  <a:lnTo>
                    <a:pt x="28" y="17"/>
                  </a:lnTo>
                  <a:lnTo>
                    <a:pt x="28" y="8"/>
                  </a:lnTo>
                  <a:cubicBezTo>
                    <a:pt x="28" y="8"/>
                    <a:pt x="23" y="8"/>
                    <a:pt x="22" y="8"/>
                  </a:cubicBezTo>
                  <a:cubicBezTo>
                    <a:pt x="22" y="7"/>
                    <a:pt x="22" y="3"/>
                    <a:pt x="22" y="3"/>
                  </a:cubicBezTo>
                  <a:lnTo>
                    <a:pt x="14" y="3"/>
                  </a:lnTo>
                  <a:cubicBezTo>
                    <a:pt x="14" y="3"/>
                    <a:pt x="14" y="6"/>
                    <a:pt x="14" y="7"/>
                  </a:cubicBezTo>
                  <a:cubicBezTo>
                    <a:pt x="12" y="7"/>
                    <a:pt x="5" y="7"/>
                    <a:pt x="5" y="7"/>
                  </a:cubicBezTo>
                  <a:lnTo>
                    <a:pt x="5" y="16"/>
                  </a:lnTo>
                  <a:cubicBezTo>
                    <a:pt x="5" y="16"/>
                    <a:pt x="7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5" y="17"/>
                    <a:pt x="5" y="17"/>
                  </a:cubicBezTo>
                  <a:lnTo>
                    <a:pt x="5" y="20"/>
                  </a:ln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5" y="21"/>
                    <a:pt x="5" y="21"/>
                  </a:cubicBezTo>
                  <a:lnTo>
                    <a:pt x="5" y="29"/>
                  </a:lnTo>
                  <a:cubicBezTo>
                    <a:pt x="5" y="29"/>
                    <a:pt x="15" y="29"/>
                    <a:pt x="17" y="29"/>
                  </a:cubicBezTo>
                  <a:cubicBezTo>
                    <a:pt x="17" y="30"/>
                    <a:pt x="17" y="35"/>
                    <a:pt x="17" y="35"/>
                  </a:cubicBezTo>
                  <a:lnTo>
                    <a:pt x="40" y="35"/>
                  </a:lnTo>
                  <a:lnTo>
                    <a:pt x="40" y="24"/>
                  </a:lnTo>
                  <a:lnTo>
                    <a:pt x="26" y="24"/>
                  </a:lnTo>
                  <a:lnTo>
                    <a:pt x="26" y="29"/>
                  </a:lnTo>
                  <a:cubicBezTo>
                    <a:pt x="26" y="29"/>
                    <a:pt x="29" y="29"/>
                    <a:pt x="31" y="29"/>
                  </a:cubicBezTo>
                  <a:cubicBezTo>
                    <a:pt x="31" y="29"/>
                    <a:pt x="31" y="29"/>
                    <a:pt x="31" y="30"/>
                  </a:cubicBezTo>
                  <a:cubicBezTo>
                    <a:pt x="29" y="30"/>
                    <a:pt x="27" y="30"/>
                    <a:pt x="25" y="30"/>
                  </a:cubicBezTo>
                  <a:cubicBezTo>
                    <a:pt x="25" y="29"/>
                    <a:pt x="25" y="25"/>
                    <a:pt x="25" y="24"/>
                  </a:cubicBezTo>
                  <a:cubicBezTo>
                    <a:pt x="27" y="24"/>
                    <a:pt x="39" y="24"/>
                    <a:pt x="41" y="24"/>
                  </a:cubicBezTo>
                  <a:cubicBezTo>
                    <a:pt x="41" y="25"/>
                    <a:pt x="41" y="34"/>
                    <a:pt x="41" y="36"/>
                  </a:cubicBezTo>
                  <a:cubicBezTo>
                    <a:pt x="39" y="36"/>
                    <a:pt x="17" y="36"/>
                    <a:pt x="16" y="36"/>
                  </a:cubicBezTo>
                  <a:cubicBezTo>
                    <a:pt x="16" y="34"/>
                    <a:pt x="16" y="30"/>
                    <a:pt x="16" y="30"/>
                  </a:cubicBezTo>
                  <a:cubicBezTo>
                    <a:pt x="16" y="30"/>
                    <a:pt x="5" y="30"/>
                    <a:pt x="3" y="30"/>
                  </a:cubicBezTo>
                  <a:cubicBezTo>
                    <a:pt x="3" y="29"/>
                    <a:pt x="3" y="24"/>
                    <a:pt x="3" y="24"/>
                  </a:cubicBezTo>
                  <a:cubicBezTo>
                    <a:pt x="3" y="24"/>
                    <a:pt x="2" y="24"/>
                    <a:pt x="1" y="24"/>
                  </a:cubicBezTo>
                  <a:cubicBezTo>
                    <a:pt x="1" y="23"/>
                    <a:pt x="1" y="15"/>
                    <a:pt x="1" y="14"/>
                  </a:cubicBezTo>
                  <a:cubicBezTo>
                    <a:pt x="2" y="14"/>
                    <a:pt x="4" y="14"/>
                    <a:pt x="4" y="14"/>
                  </a:cubicBezTo>
                  <a:cubicBezTo>
                    <a:pt x="4" y="14"/>
                    <a:pt x="4" y="8"/>
                    <a:pt x="4" y="6"/>
                  </a:cubicBezTo>
                  <a:cubicBezTo>
                    <a:pt x="5" y="6"/>
                    <a:pt x="13" y="6"/>
                    <a:pt x="13" y="6"/>
                  </a:cubicBezTo>
                  <a:cubicBezTo>
                    <a:pt x="13" y="6"/>
                    <a:pt x="13" y="3"/>
                    <a:pt x="13" y="2"/>
                  </a:cubicBezTo>
                  <a:cubicBezTo>
                    <a:pt x="14" y="2"/>
                    <a:pt x="21" y="2"/>
                    <a:pt x="22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0" name="Freeform 71"/>
            <p:cNvSpPr>
              <a:spLocks noEditPoints="1"/>
            </p:cNvSpPr>
            <p:nvPr/>
          </p:nvSpPr>
          <p:spPr bwMode="auto">
            <a:xfrm>
              <a:off x="4130" y="3019"/>
              <a:ext cx="274" cy="183"/>
            </a:xfrm>
            <a:custGeom>
              <a:avLst/>
              <a:gdLst>
                <a:gd name="T0" fmla="*/ 0 w 54"/>
                <a:gd name="T1" fmla="*/ 0 h 36"/>
                <a:gd name="T2" fmla="*/ 238568999 w 54"/>
                <a:gd name="T3" fmla="*/ 242505170 h 36"/>
                <a:gd name="T4" fmla="*/ 113782001 w 54"/>
                <a:gd name="T5" fmla="*/ 81577344 h 36"/>
                <a:gd name="T6" fmla="*/ 169638626 w 54"/>
                <a:gd name="T7" fmla="*/ 160944515 h 36"/>
                <a:gd name="T8" fmla="*/ 191551624 w 54"/>
                <a:gd name="T9" fmla="*/ 115516249 h 36"/>
                <a:gd name="T10" fmla="*/ 55772355 w 54"/>
                <a:gd name="T11" fmla="*/ 194799362 h 36"/>
                <a:gd name="T12" fmla="*/ 213979214 w 54"/>
                <a:gd name="T13" fmla="*/ 45517183 h 36"/>
                <a:gd name="T14" fmla="*/ 327760576 w 54"/>
                <a:gd name="T15" fmla="*/ 160944515 h 36"/>
                <a:gd name="T16" fmla="*/ 463556300 w 54"/>
                <a:gd name="T17" fmla="*/ 253652198 h 36"/>
                <a:gd name="T18" fmla="*/ 508407954 w 54"/>
                <a:gd name="T19" fmla="*/ 380745927 h 36"/>
                <a:gd name="T20" fmla="*/ 272004671 w 54"/>
                <a:gd name="T21" fmla="*/ 299168583 h 36"/>
                <a:gd name="T22" fmla="*/ 350201861 w 54"/>
                <a:gd name="T23" fmla="*/ 299168583 h 36"/>
                <a:gd name="T24" fmla="*/ 294428867 w 54"/>
                <a:gd name="T25" fmla="*/ 346891852 h 36"/>
                <a:gd name="T26" fmla="*/ 385783303 w 54"/>
                <a:gd name="T27" fmla="*/ 253652198 h 36"/>
                <a:gd name="T28" fmla="*/ 213979214 w 54"/>
                <a:gd name="T29" fmla="*/ 414684832 h 36"/>
                <a:gd name="T30" fmla="*/ 554998376 w 54"/>
                <a:gd name="T31" fmla="*/ 414684832 h 36"/>
                <a:gd name="T32" fmla="*/ 610754149 w 54"/>
                <a:gd name="T33" fmla="*/ 321893091 h 36"/>
                <a:gd name="T34" fmla="*/ 463556300 w 54"/>
                <a:gd name="T35" fmla="*/ 208654506 h 36"/>
                <a:gd name="T36" fmla="*/ 385783303 w 54"/>
                <a:gd name="T37" fmla="*/ 138224063 h 36"/>
                <a:gd name="T38" fmla="*/ 385783303 w 54"/>
                <a:gd name="T39" fmla="*/ 115516249 h 36"/>
                <a:gd name="T40" fmla="*/ 238568999 w 54"/>
                <a:gd name="T41" fmla="*/ 0 h 36"/>
                <a:gd name="T42" fmla="*/ 361193650 w 54"/>
                <a:gd name="T43" fmla="*/ 127093856 h 36"/>
                <a:gd name="T44" fmla="*/ 372182009 w 54"/>
                <a:gd name="T45" fmla="*/ 208654506 h 36"/>
                <a:gd name="T46" fmla="*/ 577338301 w 54"/>
                <a:gd name="T47" fmla="*/ 321893091 h 36"/>
                <a:gd name="T48" fmla="*/ 238568999 w 54"/>
                <a:gd name="T49" fmla="*/ 403453070 h 36"/>
                <a:gd name="T50" fmla="*/ 372182009 w 54"/>
                <a:gd name="T51" fmla="*/ 276461409 h 36"/>
                <a:gd name="T52" fmla="*/ 249560631 w 54"/>
                <a:gd name="T53" fmla="*/ 276461409 h 36"/>
                <a:gd name="T54" fmla="*/ 530748006 w 54"/>
                <a:gd name="T55" fmla="*/ 391875463 h 36"/>
                <a:gd name="T56" fmla="*/ 566329423 w 54"/>
                <a:gd name="T57" fmla="*/ 321893091 h 36"/>
                <a:gd name="T58" fmla="*/ 463556300 w 54"/>
                <a:gd name="T59" fmla="*/ 231379014 h 36"/>
                <a:gd name="T60" fmla="*/ 372182009 w 54"/>
                <a:gd name="T61" fmla="*/ 219800761 h 36"/>
                <a:gd name="T62" fmla="*/ 350201861 w 54"/>
                <a:gd name="T63" fmla="*/ 127093856 h 36"/>
                <a:gd name="T64" fmla="*/ 33432430 w 54"/>
                <a:gd name="T65" fmla="*/ 22724508 h 36"/>
                <a:gd name="T66" fmla="*/ 213979214 w 54"/>
                <a:gd name="T67" fmla="*/ 208654506 h 36"/>
                <a:gd name="T68" fmla="*/ 147214431 w 54"/>
                <a:gd name="T69" fmla="*/ 104369348 h 36"/>
                <a:gd name="T70" fmla="*/ 136222804 w 54"/>
                <a:gd name="T71" fmla="*/ 138224063 h 36"/>
                <a:gd name="T72" fmla="*/ 213979214 w 54"/>
                <a:gd name="T73" fmla="*/ 92706905 h 36"/>
                <a:gd name="T74" fmla="*/ 22424190 w 54"/>
                <a:gd name="T75" fmla="*/ 219800761 h 36"/>
                <a:gd name="T76" fmla="*/ 224967578 w 54"/>
                <a:gd name="T77" fmla="*/ 11146901 h 36"/>
                <a:gd name="T78" fmla="*/ 372182009 w 54"/>
                <a:gd name="T79" fmla="*/ 321893091 h 36"/>
                <a:gd name="T80" fmla="*/ 316768792 w 54"/>
                <a:gd name="T81" fmla="*/ 333019344 h 36"/>
                <a:gd name="T82" fmla="*/ 361193650 w 54"/>
                <a:gd name="T83" fmla="*/ 321893091 h 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36">
                  <a:moveTo>
                    <a:pt x="21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21" y="7"/>
                  </a:lnTo>
                  <a:lnTo>
                    <a:pt x="10" y="7"/>
                  </a:lnTo>
                  <a:lnTo>
                    <a:pt x="10" y="14"/>
                  </a:lnTo>
                  <a:lnTo>
                    <a:pt x="15" y="14"/>
                  </a:lnTo>
                  <a:cubicBezTo>
                    <a:pt x="15" y="14"/>
                    <a:pt x="15" y="11"/>
                    <a:pt x="15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7" y="11"/>
                    <a:pt x="17" y="16"/>
                    <a:pt x="17" y="17"/>
                  </a:cubicBezTo>
                  <a:cubicBezTo>
                    <a:pt x="15" y="17"/>
                    <a:pt x="6" y="17"/>
                    <a:pt x="5" y="17"/>
                  </a:cubicBezTo>
                  <a:cubicBezTo>
                    <a:pt x="5" y="15"/>
                    <a:pt x="5" y="5"/>
                    <a:pt x="5" y="4"/>
                  </a:cubicBezTo>
                  <a:cubicBezTo>
                    <a:pt x="7" y="4"/>
                    <a:pt x="19" y="4"/>
                    <a:pt x="19" y="4"/>
                  </a:cubicBezTo>
                  <a:cubicBezTo>
                    <a:pt x="20" y="4"/>
                    <a:pt x="28" y="11"/>
                    <a:pt x="29" y="12"/>
                  </a:cubicBezTo>
                  <a:cubicBezTo>
                    <a:pt x="29" y="12"/>
                    <a:pt x="29" y="13"/>
                    <a:pt x="29" y="14"/>
                  </a:cubicBezTo>
                  <a:cubicBezTo>
                    <a:pt x="29" y="16"/>
                    <a:pt x="29" y="19"/>
                    <a:pt x="32" y="20"/>
                  </a:cubicBezTo>
                  <a:cubicBezTo>
                    <a:pt x="35" y="23"/>
                    <a:pt x="39" y="23"/>
                    <a:pt x="41" y="22"/>
                  </a:cubicBezTo>
                  <a:cubicBezTo>
                    <a:pt x="42" y="23"/>
                    <a:pt x="47" y="27"/>
                    <a:pt x="48" y="28"/>
                  </a:cubicBezTo>
                  <a:cubicBezTo>
                    <a:pt x="47" y="29"/>
                    <a:pt x="46" y="31"/>
                    <a:pt x="45" y="33"/>
                  </a:cubicBezTo>
                  <a:cubicBezTo>
                    <a:pt x="44" y="33"/>
                    <a:pt x="25" y="33"/>
                    <a:pt x="24" y="33"/>
                  </a:cubicBezTo>
                  <a:cubicBezTo>
                    <a:pt x="24" y="31"/>
                    <a:pt x="24" y="27"/>
                    <a:pt x="24" y="26"/>
                  </a:cubicBezTo>
                  <a:cubicBezTo>
                    <a:pt x="25" y="26"/>
                    <a:pt x="29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26" y="26"/>
                    <a:pt x="26" y="26"/>
                  </a:cubicBezTo>
                  <a:lnTo>
                    <a:pt x="26" y="30"/>
                  </a:lnTo>
                  <a:lnTo>
                    <a:pt x="34" y="30"/>
                  </a:lnTo>
                  <a:lnTo>
                    <a:pt x="34" y="22"/>
                  </a:lnTo>
                  <a:lnTo>
                    <a:pt x="19" y="22"/>
                  </a:lnTo>
                  <a:lnTo>
                    <a:pt x="19" y="36"/>
                  </a:lnTo>
                  <a:lnTo>
                    <a:pt x="49" y="36"/>
                  </a:lnTo>
                  <a:cubicBezTo>
                    <a:pt x="50" y="34"/>
                    <a:pt x="52" y="30"/>
                    <a:pt x="53" y="29"/>
                  </a:cubicBezTo>
                  <a:lnTo>
                    <a:pt x="54" y="28"/>
                  </a:lnTo>
                  <a:lnTo>
                    <a:pt x="42" y="18"/>
                  </a:lnTo>
                  <a:lnTo>
                    <a:pt x="41" y="18"/>
                  </a:lnTo>
                  <a:cubicBezTo>
                    <a:pt x="41" y="18"/>
                    <a:pt x="37" y="20"/>
                    <a:pt x="34" y="17"/>
                  </a:cubicBezTo>
                  <a:cubicBezTo>
                    <a:pt x="32" y="15"/>
                    <a:pt x="33" y="13"/>
                    <a:pt x="34" y="12"/>
                  </a:cubicBezTo>
                  <a:lnTo>
                    <a:pt x="34" y="11"/>
                  </a:lnTo>
                  <a:lnTo>
                    <a:pt x="34" y="10"/>
                  </a:lnTo>
                  <a:lnTo>
                    <a:pt x="21" y="0"/>
                  </a:lnTo>
                  <a:close/>
                  <a:moveTo>
                    <a:pt x="20" y="1"/>
                  </a:moveTo>
                  <a:cubicBezTo>
                    <a:pt x="21" y="2"/>
                    <a:pt x="31" y="10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3" y="18"/>
                  </a:cubicBezTo>
                  <a:cubicBezTo>
                    <a:pt x="36" y="21"/>
                    <a:pt x="39" y="20"/>
                    <a:pt x="41" y="20"/>
                  </a:cubicBezTo>
                  <a:cubicBezTo>
                    <a:pt x="42" y="20"/>
                    <a:pt x="50" y="27"/>
                    <a:pt x="51" y="28"/>
                  </a:cubicBezTo>
                  <a:cubicBezTo>
                    <a:pt x="50" y="30"/>
                    <a:pt x="48" y="33"/>
                    <a:pt x="47" y="35"/>
                  </a:cubicBezTo>
                  <a:cubicBezTo>
                    <a:pt x="46" y="35"/>
                    <a:pt x="23" y="35"/>
                    <a:pt x="21" y="35"/>
                  </a:cubicBezTo>
                  <a:cubicBezTo>
                    <a:pt x="21" y="33"/>
                    <a:pt x="21" y="25"/>
                    <a:pt x="21" y="24"/>
                  </a:cubicBezTo>
                  <a:cubicBezTo>
                    <a:pt x="22" y="24"/>
                    <a:pt x="31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22" y="24"/>
                  </a:lnTo>
                  <a:lnTo>
                    <a:pt x="22" y="34"/>
                  </a:lnTo>
                  <a:lnTo>
                    <a:pt x="47" y="34"/>
                  </a:lnTo>
                  <a:cubicBezTo>
                    <a:pt x="47" y="32"/>
                    <a:pt x="49" y="29"/>
                    <a:pt x="50" y="28"/>
                  </a:cubicBezTo>
                  <a:lnTo>
                    <a:pt x="41" y="20"/>
                  </a:lnTo>
                  <a:lnTo>
                    <a:pt x="41" y="21"/>
                  </a:lnTo>
                  <a:cubicBezTo>
                    <a:pt x="40" y="21"/>
                    <a:pt x="36" y="21"/>
                    <a:pt x="33" y="19"/>
                  </a:cubicBezTo>
                  <a:cubicBezTo>
                    <a:pt x="30" y="17"/>
                    <a:pt x="31" y="12"/>
                    <a:pt x="31" y="12"/>
                  </a:cubicBezTo>
                  <a:lnTo>
                    <a:pt x="31" y="11"/>
                  </a:lnTo>
                  <a:lnTo>
                    <a:pt x="20" y="2"/>
                  </a:lnTo>
                  <a:lnTo>
                    <a:pt x="3" y="2"/>
                  </a:lnTo>
                  <a:lnTo>
                    <a:pt x="3" y="18"/>
                  </a:lnTo>
                  <a:lnTo>
                    <a:pt x="19" y="18"/>
                  </a:lnTo>
                  <a:lnTo>
                    <a:pt x="19" y="9"/>
                  </a:lnTo>
                  <a:lnTo>
                    <a:pt x="13" y="9"/>
                  </a:lnTo>
                  <a:cubicBezTo>
                    <a:pt x="13" y="9"/>
                    <a:pt x="13" y="11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9"/>
                    <a:pt x="12" y="8"/>
                  </a:cubicBezTo>
                  <a:cubicBezTo>
                    <a:pt x="13" y="8"/>
                    <a:pt x="18" y="8"/>
                    <a:pt x="19" y="8"/>
                  </a:cubicBezTo>
                  <a:cubicBezTo>
                    <a:pt x="19" y="10"/>
                    <a:pt x="19" y="18"/>
                    <a:pt x="19" y="19"/>
                  </a:cubicBezTo>
                  <a:cubicBezTo>
                    <a:pt x="18" y="19"/>
                    <a:pt x="3" y="19"/>
                    <a:pt x="2" y="19"/>
                  </a:cubicBezTo>
                  <a:cubicBezTo>
                    <a:pt x="2" y="18"/>
                    <a:pt x="2" y="3"/>
                    <a:pt x="2" y="1"/>
                  </a:cubicBezTo>
                  <a:cubicBezTo>
                    <a:pt x="4" y="1"/>
                    <a:pt x="19" y="1"/>
                    <a:pt x="20" y="1"/>
                  </a:cubicBezTo>
                  <a:close/>
                  <a:moveTo>
                    <a:pt x="32" y="28"/>
                  </a:moveTo>
                  <a:lnTo>
                    <a:pt x="33" y="28"/>
                  </a:lnTo>
                  <a:cubicBezTo>
                    <a:pt x="33" y="28"/>
                    <a:pt x="33" y="28"/>
                    <a:pt x="33" y="29"/>
                  </a:cubicBezTo>
                  <a:cubicBezTo>
                    <a:pt x="31" y="29"/>
                    <a:pt x="29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8"/>
                    <a:pt x="32" y="28"/>
                    <a:pt x="32" y="28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1" name="Freeform 72"/>
            <p:cNvSpPr>
              <a:spLocks noEditPoints="1"/>
            </p:cNvSpPr>
            <p:nvPr/>
          </p:nvSpPr>
          <p:spPr bwMode="auto">
            <a:xfrm>
              <a:off x="4242" y="2785"/>
              <a:ext cx="223" cy="188"/>
            </a:xfrm>
            <a:custGeom>
              <a:avLst/>
              <a:gdLst>
                <a:gd name="T0" fmla="*/ 156751307 w 44"/>
                <a:gd name="T1" fmla="*/ 0 h 37"/>
                <a:gd name="T2" fmla="*/ 66147122 w 44"/>
                <a:gd name="T3" fmla="*/ 22646958 h 37"/>
                <a:gd name="T4" fmla="*/ 0 w 44"/>
                <a:gd name="T5" fmla="*/ 115071030 h 37"/>
                <a:gd name="T6" fmla="*/ 66147122 w 44"/>
                <a:gd name="T7" fmla="*/ 241673726 h 37"/>
                <a:gd name="T8" fmla="*/ 258113621 w 44"/>
                <a:gd name="T9" fmla="*/ 309181309 h 37"/>
                <a:gd name="T10" fmla="*/ 134514249 w 44"/>
                <a:gd name="T11" fmla="*/ 160364945 h 37"/>
                <a:gd name="T12" fmla="*/ 200644159 w 44"/>
                <a:gd name="T13" fmla="*/ 205208890 h 37"/>
                <a:gd name="T14" fmla="*/ 123599377 w 44"/>
                <a:gd name="T15" fmla="*/ 263887521 h 37"/>
                <a:gd name="T16" fmla="*/ 55319225 w 44"/>
                <a:gd name="T17" fmla="*/ 194110412 h 37"/>
                <a:gd name="T18" fmla="*/ 123599377 w 44"/>
                <a:gd name="T19" fmla="*/ 160364945 h 37"/>
                <a:gd name="T20" fmla="*/ 189833468 w 44"/>
                <a:gd name="T21" fmla="*/ 67507584 h 37"/>
                <a:gd name="T22" fmla="*/ 247285724 w 44"/>
                <a:gd name="T23" fmla="*/ 103955870 h 37"/>
                <a:gd name="T24" fmla="*/ 247285724 w 44"/>
                <a:gd name="T25" fmla="*/ 103955870 h 37"/>
                <a:gd name="T26" fmla="*/ 302093579 w 44"/>
                <a:gd name="T27" fmla="*/ 67507584 h 37"/>
                <a:gd name="T28" fmla="*/ 357412008 w 44"/>
                <a:gd name="T29" fmla="*/ 183008493 h 37"/>
                <a:gd name="T30" fmla="*/ 437032090 w 44"/>
                <a:gd name="T31" fmla="*/ 379391713 h 37"/>
                <a:gd name="T32" fmla="*/ 335245641 w 44"/>
                <a:gd name="T33" fmla="*/ 286534479 h 37"/>
                <a:gd name="T34" fmla="*/ 357412008 w 44"/>
                <a:gd name="T35" fmla="*/ 320797839 h 37"/>
                <a:gd name="T36" fmla="*/ 414864953 w 44"/>
                <a:gd name="T37" fmla="*/ 241673726 h 37"/>
                <a:gd name="T38" fmla="*/ 291265682 w 44"/>
                <a:gd name="T39" fmla="*/ 424235658 h 37"/>
                <a:gd name="T40" fmla="*/ 491909867 w 44"/>
                <a:gd name="T41" fmla="*/ 137717987 h 37"/>
                <a:gd name="T42" fmla="*/ 414864953 w 44"/>
                <a:gd name="T43" fmla="*/ 22646958 h 37"/>
                <a:gd name="T44" fmla="*/ 346497674 w 44"/>
                <a:gd name="T45" fmla="*/ 0 h 37"/>
                <a:gd name="T46" fmla="*/ 324330637 w 44"/>
                <a:gd name="T47" fmla="*/ 22646958 h 37"/>
                <a:gd name="T48" fmla="*/ 390477632 w 44"/>
                <a:gd name="T49" fmla="*/ 33745466 h 37"/>
                <a:gd name="T50" fmla="*/ 470184152 w 44"/>
                <a:gd name="T51" fmla="*/ 160364945 h 37"/>
                <a:gd name="T52" fmla="*/ 313432845 w 44"/>
                <a:gd name="T53" fmla="*/ 401588055 h 37"/>
                <a:gd name="T54" fmla="*/ 390477632 w 44"/>
                <a:gd name="T55" fmla="*/ 252772362 h 37"/>
                <a:gd name="T56" fmla="*/ 379562629 w 44"/>
                <a:gd name="T57" fmla="*/ 309181309 h 37"/>
                <a:gd name="T58" fmla="*/ 313432845 w 44"/>
                <a:gd name="T59" fmla="*/ 263887521 h 37"/>
                <a:gd name="T60" fmla="*/ 447946425 w 44"/>
                <a:gd name="T61" fmla="*/ 401588055 h 37"/>
                <a:gd name="T62" fmla="*/ 379562629 w 44"/>
                <a:gd name="T63" fmla="*/ 171463449 h 37"/>
                <a:gd name="T64" fmla="*/ 280367890 w 44"/>
                <a:gd name="T65" fmla="*/ 56392424 h 37"/>
                <a:gd name="T66" fmla="*/ 269027981 w 44"/>
                <a:gd name="T67" fmla="*/ 81308913 h 37"/>
                <a:gd name="T68" fmla="*/ 222898429 w 44"/>
                <a:gd name="T69" fmla="*/ 56392424 h 37"/>
                <a:gd name="T70" fmla="*/ 211983425 w 44"/>
                <a:gd name="T71" fmla="*/ 81308913 h 37"/>
                <a:gd name="T72" fmla="*/ 101449420 w 44"/>
                <a:gd name="T73" fmla="*/ 45290511 h 37"/>
                <a:gd name="T74" fmla="*/ 33064955 w 44"/>
                <a:gd name="T75" fmla="*/ 137717987 h 37"/>
                <a:gd name="T76" fmla="*/ 101449420 w 44"/>
                <a:gd name="T77" fmla="*/ 219026895 h 37"/>
                <a:gd name="T78" fmla="*/ 222898429 w 44"/>
                <a:gd name="T79" fmla="*/ 275419192 h 37"/>
                <a:gd name="T80" fmla="*/ 156751307 w 44"/>
                <a:gd name="T81" fmla="*/ 183008493 h 37"/>
                <a:gd name="T82" fmla="*/ 233812763 w 44"/>
                <a:gd name="T83" fmla="*/ 171463449 h 37"/>
                <a:gd name="T84" fmla="*/ 90534417 w 44"/>
                <a:gd name="T85" fmla="*/ 286534479 h 37"/>
                <a:gd name="T86" fmla="*/ 22167163 w 44"/>
                <a:gd name="T87" fmla="*/ 219026895 h 37"/>
                <a:gd name="T88" fmla="*/ 90534417 w 44"/>
                <a:gd name="T89" fmla="*/ 126602828 h 37"/>
                <a:gd name="T90" fmla="*/ 178918470 w 44"/>
                <a:gd name="T91" fmla="*/ 33745466 h 37"/>
                <a:gd name="T92" fmla="*/ 324330637 w 44"/>
                <a:gd name="T93" fmla="*/ 22646958 h 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4" h="37">
                  <a:moveTo>
                    <a:pt x="30" y="0"/>
                  </a:moveTo>
                  <a:lnTo>
                    <a:pt x="14" y="0"/>
                  </a:lnTo>
                  <a:cubicBezTo>
                    <a:pt x="14" y="0"/>
                    <a:pt x="14" y="1"/>
                    <a:pt x="14" y="2"/>
                  </a:cubicBezTo>
                  <a:cubicBezTo>
                    <a:pt x="13" y="2"/>
                    <a:pt x="6" y="2"/>
                    <a:pt x="6" y="2"/>
                  </a:cubicBezTo>
                  <a:cubicBezTo>
                    <a:pt x="6" y="2"/>
                    <a:pt x="6" y="8"/>
                    <a:pt x="6" y="10"/>
                  </a:cubicBezTo>
                  <a:cubicBezTo>
                    <a:pt x="5" y="10"/>
                    <a:pt x="0" y="10"/>
                    <a:pt x="0" y="10"/>
                  </a:cubicBezTo>
                  <a:lnTo>
                    <a:pt x="0" y="21"/>
                  </a:lnTo>
                  <a:cubicBezTo>
                    <a:pt x="0" y="21"/>
                    <a:pt x="5" y="21"/>
                    <a:pt x="6" y="21"/>
                  </a:cubicBezTo>
                  <a:cubicBezTo>
                    <a:pt x="6" y="22"/>
                    <a:pt x="6" y="27"/>
                    <a:pt x="6" y="27"/>
                  </a:cubicBezTo>
                  <a:lnTo>
                    <a:pt x="23" y="27"/>
                  </a:lnTo>
                  <a:lnTo>
                    <a:pt x="23" y="14"/>
                  </a:lnTo>
                  <a:lnTo>
                    <a:pt x="12" y="14"/>
                  </a:lnTo>
                  <a:lnTo>
                    <a:pt x="12" y="18"/>
                  </a:lnTo>
                  <a:cubicBezTo>
                    <a:pt x="12" y="18"/>
                    <a:pt x="17" y="18"/>
                    <a:pt x="18" y="18"/>
                  </a:cubicBezTo>
                  <a:cubicBezTo>
                    <a:pt x="18" y="19"/>
                    <a:pt x="18" y="22"/>
                    <a:pt x="18" y="23"/>
                  </a:cubicBezTo>
                  <a:cubicBezTo>
                    <a:pt x="17" y="23"/>
                    <a:pt x="13" y="23"/>
                    <a:pt x="11" y="23"/>
                  </a:cubicBezTo>
                  <a:cubicBezTo>
                    <a:pt x="11" y="22"/>
                    <a:pt x="11" y="17"/>
                    <a:pt x="11" y="17"/>
                  </a:cubicBezTo>
                  <a:cubicBezTo>
                    <a:pt x="11" y="17"/>
                    <a:pt x="7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7" y="14"/>
                    <a:pt x="11" y="14"/>
                    <a:pt x="11" y="14"/>
                  </a:cubicBezTo>
                  <a:cubicBezTo>
                    <a:pt x="11" y="14"/>
                    <a:pt x="11" y="7"/>
                    <a:pt x="11" y="6"/>
                  </a:cubicBezTo>
                  <a:cubicBezTo>
                    <a:pt x="12" y="6"/>
                    <a:pt x="16" y="6"/>
                    <a:pt x="17" y="6"/>
                  </a:cubicBezTo>
                  <a:cubicBezTo>
                    <a:pt x="17" y="7"/>
                    <a:pt x="17" y="9"/>
                    <a:pt x="17" y="9"/>
                  </a:cubicBezTo>
                  <a:lnTo>
                    <a:pt x="22" y="9"/>
                  </a:lnTo>
                  <a:cubicBezTo>
                    <a:pt x="22" y="9"/>
                    <a:pt x="22" y="7"/>
                    <a:pt x="22" y="6"/>
                  </a:cubicBezTo>
                  <a:cubicBezTo>
                    <a:pt x="22" y="7"/>
                    <a:pt x="22" y="9"/>
                    <a:pt x="22" y="9"/>
                  </a:cubicBezTo>
                  <a:lnTo>
                    <a:pt x="27" y="9"/>
                  </a:lnTo>
                  <a:cubicBezTo>
                    <a:pt x="27" y="9"/>
                    <a:pt x="27" y="7"/>
                    <a:pt x="27" y="6"/>
                  </a:cubicBezTo>
                  <a:cubicBezTo>
                    <a:pt x="28" y="6"/>
                    <a:pt x="31" y="6"/>
                    <a:pt x="32" y="6"/>
                  </a:cubicBezTo>
                  <a:cubicBezTo>
                    <a:pt x="32" y="8"/>
                    <a:pt x="32" y="16"/>
                    <a:pt x="32" y="16"/>
                  </a:cubicBezTo>
                  <a:cubicBezTo>
                    <a:pt x="32" y="16"/>
                    <a:pt x="37" y="16"/>
                    <a:pt x="39" y="16"/>
                  </a:cubicBezTo>
                  <a:cubicBezTo>
                    <a:pt x="39" y="18"/>
                    <a:pt x="39" y="32"/>
                    <a:pt x="39" y="33"/>
                  </a:cubicBezTo>
                  <a:cubicBezTo>
                    <a:pt x="37" y="33"/>
                    <a:pt x="32" y="33"/>
                    <a:pt x="30" y="33"/>
                  </a:cubicBezTo>
                  <a:cubicBezTo>
                    <a:pt x="30" y="32"/>
                    <a:pt x="30" y="26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8"/>
                    <a:pt x="32" y="28"/>
                  </a:cubicBezTo>
                  <a:lnTo>
                    <a:pt x="37" y="28"/>
                  </a:lnTo>
                  <a:lnTo>
                    <a:pt x="37" y="2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44" y="37"/>
                  </a:lnTo>
                  <a:lnTo>
                    <a:pt x="44" y="12"/>
                  </a:lnTo>
                  <a:cubicBezTo>
                    <a:pt x="44" y="12"/>
                    <a:pt x="39" y="12"/>
                    <a:pt x="37" y="12"/>
                  </a:cubicBezTo>
                  <a:cubicBezTo>
                    <a:pt x="37" y="11"/>
                    <a:pt x="37" y="2"/>
                    <a:pt x="37" y="2"/>
                  </a:cubicBezTo>
                  <a:cubicBezTo>
                    <a:pt x="37" y="2"/>
                    <a:pt x="32" y="2"/>
                    <a:pt x="31" y="2"/>
                  </a:cubicBezTo>
                  <a:cubicBezTo>
                    <a:pt x="31" y="1"/>
                    <a:pt x="31" y="0"/>
                    <a:pt x="31" y="0"/>
                  </a:cubicBezTo>
                  <a:lnTo>
                    <a:pt x="30" y="0"/>
                  </a:lnTo>
                  <a:close/>
                  <a:moveTo>
                    <a:pt x="29" y="2"/>
                  </a:moveTo>
                  <a:cubicBezTo>
                    <a:pt x="29" y="2"/>
                    <a:pt x="29" y="3"/>
                    <a:pt x="29" y="3"/>
                  </a:cubicBezTo>
                  <a:cubicBezTo>
                    <a:pt x="29" y="3"/>
                    <a:pt x="34" y="3"/>
                    <a:pt x="35" y="3"/>
                  </a:cubicBezTo>
                  <a:cubicBezTo>
                    <a:pt x="35" y="5"/>
                    <a:pt x="35" y="14"/>
                    <a:pt x="35" y="14"/>
                  </a:cubicBezTo>
                  <a:cubicBezTo>
                    <a:pt x="35" y="14"/>
                    <a:pt x="40" y="14"/>
                    <a:pt x="42" y="14"/>
                  </a:cubicBezTo>
                  <a:cubicBezTo>
                    <a:pt x="42" y="15"/>
                    <a:pt x="42" y="34"/>
                    <a:pt x="42" y="35"/>
                  </a:cubicBezTo>
                  <a:cubicBezTo>
                    <a:pt x="40" y="35"/>
                    <a:pt x="29" y="35"/>
                    <a:pt x="28" y="35"/>
                  </a:cubicBezTo>
                  <a:cubicBezTo>
                    <a:pt x="28" y="34"/>
                    <a:pt x="28" y="24"/>
                    <a:pt x="28" y="22"/>
                  </a:cubicBezTo>
                  <a:cubicBezTo>
                    <a:pt x="29" y="22"/>
                    <a:pt x="33" y="22"/>
                    <a:pt x="35" y="22"/>
                  </a:cubicBezTo>
                  <a:cubicBezTo>
                    <a:pt x="35" y="23"/>
                    <a:pt x="35" y="26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3"/>
                    <a:pt x="34" y="23"/>
                  </a:cubicBezTo>
                  <a:lnTo>
                    <a:pt x="28" y="23"/>
                  </a:lnTo>
                  <a:lnTo>
                    <a:pt x="28" y="35"/>
                  </a:lnTo>
                  <a:lnTo>
                    <a:pt x="40" y="35"/>
                  </a:lnTo>
                  <a:lnTo>
                    <a:pt x="40" y="15"/>
                  </a:lnTo>
                  <a:cubicBezTo>
                    <a:pt x="40" y="15"/>
                    <a:pt x="35" y="15"/>
                    <a:pt x="34" y="15"/>
                  </a:cubicBezTo>
                  <a:cubicBezTo>
                    <a:pt x="34" y="13"/>
                    <a:pt x="34" y="5"/>
                    <a:pt x="34" y="5"/>
                  </a:cubicBezTo>
                  <a:lnTo>
                    <a:pt x="25" y="5"/>
                  </a:lnTo>
                  <a:cubicBezTo>
                    <a:pt x="25" y="5"/>
                    <a:pt x="25" y="6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lnTo>
                    <a:pt x="20" y="5"/>
                  </a:lnTo>
                  <a:cubicBezTo>
                    <a:pt x="20" y="5"/>
                    <a:pt x="20" y="6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6"/>
                    <a:pt x="19" y="4"/>
                    <a:pt x="19" y="4"/>
                  </a:cubicBezTo>
                  <a:lnTo>
                    <a:pt x="9" y="4"/>
                  </a:lnTo>
                  <a:cubicBezTo>
                    <a:pt x="9" y="4"/>
                    <a:pt x="9" y="11"/>
                    <a:pt x="9" y="12"/>
                  </a:cubicBezTo>
                  <a:cubicBezTo>
                    <a:pt x="7" y="12"/>
                    <a:pt x="3" y="12"/>
                    <a:pt x="3" y="12"/>
                  </a:cubicBezTo>
                  <a:lnTo>
                    <a:pt x="3" y="19"/>
                  </a:lnTo>
                  <a:cubicBezTo>
                    <a:pt x="3" y="19"/>
                    <a:pt x="8" y="19"/>
                    <a:pt x="9" y="19"/>
                  </a:cubicBezTo>
                  <a:cubicBezTo>
                    <a:pt x="9" y="20"/>
                    <a:pt x="9" y="24"/>
                    <a:pt x="9" y="24"/>
                  </a:cubicBezTo>
                  <a:lnTo>
                    <a:pt x="20" y="24"/>
                  </a:lnTo>
                  <a:lnTo>
                    <a:pt x="20" y="16"/>
                  </a:lnTo>
                  <a:cubicBezTo>
                    <a:pt x="20" y="16"/>
                    <a:pt x="16" y="16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6" y="15"/>
                    <a:pt x="20" y="15"/>
                    <a:pt x="21" y="15"/>
                  </a:cubicBezTo>
                  <a:cubicBezTo>
                    <a:pt x="21" y="17"/>
                    <a:pt x="21" y="24"/>
                    <a:pt x="21" y="25"/>
                  </a:cubicBezTo>
                  <a:cubicBezTo>
                    <a:pt x="19" y="25"/>
                    <a:pt x="9" y="25"/>
                    <a:pt x="8" y="25"/>
                  </a:cubicBezTo>
                  <a:cubicBezTo>
                    <a:pt x="8" y="24"/>
                    <a:pt x="8" y="19"/>
                    <a:pt x="8" y="19"/>
                  </a:cubicBezTo>
                  <a:cubicBezTo>
                    <a:pt x="8" y="19"/>
                    <a:pt x="4" y="19"/>
                    <a:pt x="2" y="19"/>
                  </a:cubicBezTo>
                  <a:cubicBezTo>
                    <a:pt x="2" y="18"/>
                    <a:pt x="2" y="13"/>
                    <a:pt x="2" y="11"/>
                  </a:cubicBezTo>
                  <a:cubicBezTo>
                    <a:pt x="4" y="11"/>
                    <a:pt x="8" y="11"/>
                    <a:pt x="8" y="11"/>
                  </a:cubicBezTo>
                  <a:cubicBezTo>
                    <a:pt x="8" y="11"/>
                    <a:pt x="8" y="5"/>
                    <a:pt x="8" y="3"/>
                  </a:cubicBezTo>
                  <a:cubicBezTo>
                    <a:pt x="9" y="3"/>
                    <a:pt x="16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8" y="2"/>
                    <a:pt x="27" y="2"/>
                    <a:pt x="29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2" name="Freeform 73"/>
            <p:cNvSpPr>
              <a:spLocks noEditPoints="1"/>
            </p:cNvSpPr>
            <p:nvPr/>
          </p:nvSpPr>
          <p:spPr bwMode="auto">
            <a:xfrm>
              <a:off x="4242" y="2922"/>
              <a:ext cx="218" cy="239"/>
            </a:xfrm>
            <a:custGeom>
              <a:avLst/>
              <a:gdLst>
                <a:gd name="T0" fmla="*/ 0 w 43"/>
                <a:gd name="T1" fmla="*/ 0 h 47"/>
                <a:gd name="T2" fmla="*/ 146162313 w 43"/>
                <a:gd name="T3" fmla="*/ 347826835 h 47"/>
                <a:gd name="T4" fmla="*/ 223468129 w 43"/>
                <a:gd name="T5" fmla="*/ 347826835 h 47"/>
                <a:gd name="T6" fmla="*/ 234319485 w 43"/>
                <a:gd name="T7" fmla="*/ 416227902 h 47"/>
                <a:gd name="T8" fmla="*/ 369646990 w 43"/>
                <a:gd name="T9" fmla="*/ 543190250 h 47"/>
                <a:gd name="T10" fmla="*/ 471305277 w 43"/>
                <a:gd name="T11" fmla="*/ 486479079 h 47"/>
                <a:gd name="T12" fmla="*/ 482237288 w 43"/>
                <a:gd name="T13" fmla="*/ 195363416 h 47"/>
                <a:gd name="T14" fmla="*/ 291999639 w 43"/>
                <a:gd name="T15" fmla="*/ 347826835 h 47"/>
                <a:gd name="T16" fmla="*/ 391500324 w 43"/>
                <a:gd name="T17" fmla="*/ 266063384 h 47"/>
                <a:gd name="T18" fmla="*/ 347438945 w 43"/>
                <a:gd name="T19" fmla="*/ 311604518 h 47"/>
                <a:gd name="T20" fmla="*/ 336503669 w 43"/>
                <a:gd name="T21" fmla="*/ 232034243 h 47"/>
                <a:gd name="T22" fmla="*/ 426801247 w 43"/>
                <a:gd name="T23" fmla="*/ 450253631 h 47"/>
                <a:gd name="T24" fmla="*/ 291999639 w 43"/>
                <a:gd name="T25" fmla="*/ 404626751 h 47"/>
                <a:gd name="T26" fmla="*/ 270129113 w 43"/>
                <a:gd name="T27" fmla="*/ 311604518 h 47"/>
                <a:gd name="T28" fmla="*/ 55439301 w 43"/>
                <a:gd name="T29" fmla="*/ 195363416 h 47"/>
                <a:gd name="T30" fmla="*/ 223468129 w 43"/>
                <a:gd name="T31" fmla="*/ 45630165 h 47"/>
                <a:gd name="T32" fmla="*/ 134885503 w 43"/>
                <a:gd name="T33" fmla="*/ 161422629 h 47"/>
                <a:gd name="T34" fmla="*/ 179389528 w 43"/>
                <a:gd name="T35" fmla="*/ 150253417 h 47"/>
                <a:gd name="T36" fmla="*/ 90823479 w 43"/>
                <a:gd name="T37" fmla="*/ 104623384 h 47"/>
                <a:gd name="T38" fmla="*/ 270129113 w 43"/>
                <a:gd name="T39" fmla="*/ 209263340 h 47"/>
                <a:gd name="T40" fmla="*/ 258768388 w 43"/>
                <a:gd name="T41" fmla="*/ 0 h 47"/>
                <a:gd name="T42" fmla="*/ 247920424 w 43"/>
                <a:gd name="T43" fmla="*/ 195363416 h 47"/>
                <a:gd name="T44" fmla="*/ 113032174 w 43"/>
                <a:gd name="T45" fmla="*/ 115792464 h 47"/>
                <a:gd name="T46" fmla="*/ 168028823 w 43"/>
                <a:gd name="T47" fmla="*/ 127394287 h 47"/>
                <a:gd name="T48" fmla="*/ 113032174 w 43"/>
                <a:gd name="T49" fmla="*/ 184193557 h 47"/>
                <a:gd name="T50" fmla="*/ 247920424 w 43"/>
                <a:gd name="T51" fmla="*/ 33940787 h 47"/>
                <a:gd name="T52" fmla="*/ 33143300 w 43"/>
                <a:gd name="T53" fmla="*/ 195363416 h 47"/>
                <a:gd name="T54" fmla="*/ 157093553 w 43"/>
                <a:gd name="T55" fmla="*/ 311604518 h 47"/>
                <a:gd name="T56" fmla="*/ 270129113 w 43"/>
                <a:gd name="T57" fmla="*/ 404626751 h 47"/>
                <a:gd name="T58" fmla="*/ 270129113 w 43"/>
                <a:gd name="T59" fmla="*/ 416227902 h 47"/>
                <a:gd name="T60" fmla="*/ 369646990 w 43"/>
                <a:gd name="T61" fmla="*/ 498080251 h 47"/>
                <a:gd name="T62" fmla="*/ 449093192 w 43"/>
                <a:gd name="T63" fmla="*/ 461422716 h 47"/>
                <a:gd name="T64" fmla="*/ 314207689 w 43"/>
                <a:gd name="T65" fmla="*/ 220415848 h 47"/>
                <a:gd name="T66" fmla="*/ 369646990 w 43"/>
                <a:gd name="T67" fmla="*/ 322757697 h 47"/>
                <a:gd name="T68" fmla="*/ 369646990 w 43"/>
                <a:gd name="T69" fmla="*/ 277215764 h 47"/>
                <a:gd name="T70" fmla="*/ 314207689 w 43"/>
                <a:gd name="T71" fmla="*/ 322757697 h 47"/>
                <a:gd name="T72" fmla="*/ 460453917 w 43"/>
                <a:gd name="T73" fmla="*/ 209263340 h 47"/>
                <a:gd name="T74" fmla="*/ 369646990 w 43"/>
                <a:gd name="T75" fmla="*/ 509250135 h 47"/>
                <a:gd name="T76" fmla="*/ 270129113 w 43"/>
                <a:gd name="T77" fmla="*/ 381855822 h 47"/>
                <a:gd name="T78" fmla="*/ 146162313 w 43"/>
                <a:gd name="T79" fmla="*/ 322757697 h 47"/>
                <a:gd name="T80" fmla="*/ 22295337 w 43"/>
                <a:gd name="T81" fmla="*/ 22770903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3" h="47">
                  <a:moveTo>
                    <a:pt x="23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3" y="30"/>
                  </a:lnTo>
                  <a:lnTo>
                    <a:pt x="14" y="29"/>
                  </a:lnTo>
                  <a:cubicBezTo>
                    <a:pt x="16" y="28"/>
                    <a:pt x="18" y="28"/>
                    <a:pt x="20" y="30"/>
                  </a:cubicBezTo>
                  <a:cubicBezTo>
                    <a:pt x="23" y="32"/>
                    <a:pt x="21" y="35"/>
                    <a:pt x="21" y="35"/>
                  </a:cubicBezTo>
                  <a:lnTo>
                    <a:pt x="21" y="36"/>
                  </a:lnTo>
                  <a:lnTo>
                    <a:pt x="33" y="47"/>
                  </a:lnTo>
                  <a:lnTo>
                    <a:pt x="34" y="46"/>
                  </a:lnTo>
                  <a:cubicBezTo>
                    <a:pt x="35" y="45"/>
                    <a:pt x="39" y="43"/>
                    <a:pt x="42" y="42"/>
                  </a:cubicBezTo>
                  <a:lnTo>
                    <a:pt x="43" y="42"/>
                  </a:lnTo>
                  <a:lnTo>
                    <a:pt x="43" y="17"/>
                  </a:lnTo>
                  <a:lnTo>
                    <a:pt x="26" y="17"/>
                  </a:lnTo>
                  <a:lnTo>
                    <a:pt x="26" y="30"/>
                  </a:lnTo>
                  <a:lnTo>
                    <a:pt x="35" y="30"/>
                  </a:lnTo>
                  <a:lnTo>
                    <a:pt x="35" y="23"/>
                  </a:lnTo>
                  <a:lnTo>
                    <a:pt x="31" y="23"/>
                  </a:lnTo>
                  <a:cubicBezTo>
                    <a:pt x="31" y="23"/>
                    <a:pt x="31" y="25"/>
                    <a:pt x="31" y="27"/>
                  </a:cubicBezTo>
                  <a:cubicBezTo>
                    <a:pt x="31" y="27"/>
                    <a:pt x="30" y="27"/>
                    <a:pt x="30" y="27"/>
                  </a:cubicBezTo>
                  <a:cubicBezTo>
                    <a:pt x="30" y="25"/>
                    <a:pt x="30" y="22"/>
                    <a:pt x="30" y="20"/>
                  </a:cubicBezTo>
                  <a:cubicBezTo>
                    <a:pt x="31" y="20"/>
                    <a:pt x="37" y="20"/>
                    <a:pt x="38" y="20"/>
                  </a:cubicBezTo>
                  <a:cubicBezTo>
                    <a:pt x="38" y="22"/>
                    <a:pt x="38" y="38"/>
                    <a:pt x="38" y="39"/>
                  </a:cubicBezTo>
                  <a:cubicBezTo>
                    <a:pt x="36" y="39"/>
                    <a:pt x="34" y="41"/>
                    <a:pt x="33" y="41"/>
                  </a:cubicBezTo>
                  <a:cubicBezTo>
                    <a:pt x="32" y="40"/>
                    <a:pt x="27" y="36"/>
                    <a:pt x="26" y="35"/>
                  </a:cubicBezTo>
                  <a:cubicBezTo>
                    <a:pt x="26" y="35"/>
                    <a:pt x="26" y="34"/>
                    <a:pt x="26" y="33"/>
                  </a:cubicBezTo>
                  <a:cubicBezTo>
                    <a:pt x="26" y="32"/>
                    <a:pt x="26" y="29"/>
                    <a:pt x="24" y="27"/>
                  </a:cubicBezTo>
                  <a:cubicBezTo>
                    <a:pt x="21" y="24"/>
                    <a:pt x="16" y="25"/>
                    <a:pt x="14" y="25"/>
                  </a:cubicBezTo>
                  <a:cubicBezTo>
                    <a:pt x="14" y="24"/>
                    <a:pt x="5" y="17"/>
                    <a:pt x="5" y="17"/>
                  </a:cubicBezTo>
                  <a:cubicBezTo>
                    <a:pt x="5" y="16"/>
                    <a:pt x="5" y="6"/>
                    <a:pt x="5" y="4"/>
                  </a:cubicBezTo>
                  <a:cubicBezTo>
                    <a:pt x="6" y="4"/>
                    <a:pt x="18" y="4"/>
                    <a:pt x="20" y="4"/>
                  </a:cubicBezTo>
                  <a:cubicBezTo>
                    <a:pt x="20" y="6"/>
                    <a:pt x="20" y="13"/>
                    <a:pt x="20" y="14"/>
                  </a:cubicBezTo>
                  <a:cubicBezTo>
                    <a:pt x="18" y="14"/>
                    <a:pt x="13" y="14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3" y="13"/>
                    <a:pt x="16" y="13"/>
                    <a:pt x="16" y="13"/>
                  </a:cubicBezTo>
                  <a:lnTo>
                    <a:pt x="16" y="9"/>
                  </a:lnTo>
                  <a:lnTo>
                    <a:pt x="8" y="9"/>
                  </a:lnTo>
                  <a:lnTo>
                    <a:pt x="8" y="18"/>
                  </a:lnTo>
                  <a:lnTo>
                    <a:pt x="24" y="18"/>
                  </a:lnTo>
                  <a:lnTo>
                    <a:pt x="24" y="0"/>
                  </a:lnTo>
                  <a:lnTo>
                    <a:pt x="23" y="0"/>
                  </a:lnTo>
                  <a:close/>
                  <a:moveTo>
                    <a:pt x="22" y="2"/>
                  </a:moveTo>
                  <a:cubicBezTo>
                    <a:pt x="22" y="3"/>
                    <a:pt x="22" y="15"/>
                    <a:pt x="22" y="17"/>
                  </a:cubicBezTo>
                  <a:cubicBezTo>
                    <a:pt x="21" y="17"/>
                    <a:pt x="11" y="17"/>
                    <a:pt x="10" y="17"/>
                  </a:cubicBezTo>
                  <a:cubicBezTo>
                    <a:pt x="10" y="16"/>
                    <a:pt x="10" y="12"/>
                    <a:pt x="10" y="10"/>
                  </a:cubicBezTo>
                  <a:cubicBezTo>
                    <a:pt x="11" y="10"/>
                    <a:pt x="13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0" y="11"/>
                    <a:pt x="10" y="11"/>
                  </a:cubicBezTo>
                  <a:lnTo>
                    <a:pt x="10" y="16"/>
                  </a:lnTo>
                  <a:lnTo>
                    <a:pt x="22" y="16"/>
                  </a:lnTo>
                  <a:lnTo>
                    <a:pt x="22" y="3"/>
                  </a:lnTo>
                  <a:lnTo>
                    <a:pt x="3" y="3"/>
                  </a:lnTo>
                  <a:lnTo>
                    <a:pt x="3" y="17"/>
                  </a:lnTo>
                  <a:lnTo>
                    <a:pt x="14" y="27"/>
                  </a:lnTo>
                  <a:cubicBezTo>
                    <a:pt x="14" y="26"/>
                    <a:pt x="20" y="26"/>
                    <a:pt x="23" y="29"/>
                  </a:cubicBezTo>
                  <a:cubicBezTo>
                    <a:pt x="25" y="31"/>
                    <a:pt x="25" y="35"/>
                    <a:pt x="24" y="35"/>
                  </a:cubicBezTo>
                  <a:lnTo>
                    <a:pt x="24" y="36"/>
                  </a:lnTo>
                  <a:lnTo>
                    <a:pt x="33" y="43"/>
                  </a:lnTo>
                  <a:cubicBezTo>
                    <a:pt x="34" y="42"/>
                    <a:pt x="37" y="41"/>
                    <a:pt x="39" y="40"/>
                  </a:cubicBezTo>
                  <a:lnTo>
                    <a:pt x="40" y="40"/>
                  </a:lnTo>
                  <a:lnTo>
                    <a:pt x="40" y="19"/>
                  </a:lnTo>
                  <a:lnTo>
                    <a:pt x="28" y="19"/>
                  </a:lnTo>
                  <a:lnTo>
                    <a:pt x="28" y="28"/>
                  </a:lnTo>
                  <a:lnTo>
                    <a:pt x="33" y="28"/>
                  </a:lnTo>
                  <a:cubicBezTo>
                    <a:pt x="33" y="28"/>
                    <a:pt x="33" y="25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5"/>
                    <a:pt x="33" y="27"/>
                    <a:pt x="33" y="28"/>
                  </a:cubicBezTo>
                  <a:cubicBezTo>
                    <a:pt x="32" y="28"/>
                    <a:pt x="29" y="28"/>
                    <a:pt x="28" y="28"/>
                  </a:cubicBezTo>
                  <a:cubicBezTo>
                    <a:pt x="28" y="27"/>
                    <a:pt x="28" y="19"/>
                    <a:pt x="28" y="18"/>
                  </a:cubicBezTo>
                  <a:cubicBezTo>
                    <a:pt x="29" y="18"/>
                    <a:pt x="39" y="18"/>
                    <a:pt x="41" y="18"/>
                  </a:cubicBezTo>
                  <a:cubicBezTo>
                    <a:pt x="41" y="20"/>
                    <a:pt x="41" y="40"/>
                    <a:pt x="41" y="41"/>
                  </a:cubicBezTo>
                  <a:cubicBezTo>
                    <a:pt x="39" y="41"/>
                    <a:pt x="35" y="43"/>
                    <a:pt x="33" y="44"/>
                  </a:cubicBezTo>
                  <a:cubicBezTo>
                    <a:pt x="32" y="43"/>
                    <a:pt x="24" y="36"/>
                    <a:pt x="23" y="36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4" y="31"/>
                    <a:pt x="23" y="30"/>
                    <a:pt x="22" y="29"/>
                  </a:cubicBezTo>
                  <a:cubicBezTo>
                    <a:pt x="18" y="26"/>
                    <a:pt x="15" y="27"/>
                    <a:pt x="13" y="28"/>
                  </a:cubicBezTo>
                  <a:cubicBezTo>
                    <a:pt x="12" y="27"/>
                    <a:pt x="2" y="18"/>
                    <a:pt x="2" y="17"/>
                  </a:cubicBezTo>
                  <a:cubicBezTo>
                    <a:pt x="2" y="17"/>
                    <a:pt x="2" y="3"/>
                    <a:pt x="2" y="2"/>
                  </a:cubicBezTo>
                  <a:cubicBezTo>
                    <a:pt x="3" y="2"/>
                    <a:pt x="21" y="2"/>
                    <a:pt x="22" y="2"/>
                  </a:cubicBezTo>
                  <a:close/>
                </a:path>
              </a:pathLst>
            </a:custGeom>
            <a:solidFill>
              <a:schemeClr val="accent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" name="Freeform 74"/>
            <p:cNvSpPr>
              <a:spLocks noEditPoints="1"/>
            </p:cNvSpPr>
            <p:nvPr/>
          </p:nvSpPr>
          <p:spPr bwMode="auto">
            <a:xfrm>
              <a:off x="2118" y="1581"/>
              <a:ext cx="127" cy="107"/>
            </a:xfrm>
            <a:custGeom>
              <a:avLst/>
              <a:gdLst>
                <a:gd name="T0" fmla="*/ 0 w 25"/>
                <a:gd name="T1" fmla="*/ 0 h 21"/>
                <a:gd name="T2" fmla="*/ 125974302 w 25"/>
                <a:gd name="T3" fmla="*/ 106280573 h 21"/>
                <a:gd name="T4" fmla="*/ 67405489 w 25"/>
                <a:gd name="T5" fmla="*/ 34506639 h 21"/>
                <a:gd name="T6" fmla="*/ 103804852 w 25"/>
                <a:gd name="T7" fmla="*/ 71777908 h 21"/>
                <a:gd name="T8" fmla="*/ 33702823 w 25"/>
                <a:gd name="T9" fmla="*/ 71777908 h 21"/>
                <a:gd name="T10" fmla="*/ 160123241 w 25"/>
                <a:gd name="T11" fmla="*/ 23184149 h 21"/>
                <a:gd name="T12" fmla="*/ 241311699 w 25"/>
                <a:gd name="T13" fmla="*/ 57690782 h 21"/>
                <a:gd name="T14" fmla="*/ 218610764 w 25"/>
                <a:gd name="T15" fmla="*/ 94944611 h 21"/>
                <a:gd name="T16" fmla="*/ 241311699 w 25"/>
                <a:gd name="T17" fmla="*/ 118128759 h 21"/>
                <a:gd name="T18" fmla="*/ 218610764 w 25"/>
                <a:gd name="T19" fmla="*/ 152635393 h 21"/>
                <a:gd name="T20" fmla="*/ 241311699 w 25"/>
                <a:gd name="T21" fmla="*/ 189906667 h 21"/>
                <a:gd name="T22" fmla="*/ 182296643 w 25"/>
                <a:gd name="T23" fmla="*/ 224409332 h 21"/>
                <a:gd name="T24" fmla="*/ 160123241 w 25"/>
                <a:gd name="T25" fmla="*/ 189906667 h 21"/>
                <a:gd name="T26" fmla="*/ 114891149 w 25"/>
                <a:gd name="T27" fmla="*/ 152635393 h 21"/>
                <a:gd name="T28" fmla="*/ 148593973 w 25"/>
                <a:gd name="T29" fmla="*/ 175819542 h 21"/>
                <a:gd name="T30" fmla="*/ 182296643 w 25"/>
                <a:gd name="T31" fmla="*/ 118128759 h 21"/>
                <a:gd name="T32" fmla="*/ 92291555 w 25"/>
                <a:gd name="T33" fmla="*/ 224409332 h 21"/>
                <a:gd name="T34" fmla="*/ 125974302 w 25"/>
                <a:gd name="T35" fmla="*/ 247579978 h 21"/>
                <a:gd name="T36" fmla="*/ 218610764 w 25"/>
                <a:gd name="T37" fmla="*/ 224409332 h 21"/>
                <a:gd name="T38" fmla="*/ 275014390 w 25"/>
                <a:gd name="T39" fmla="*/ 164411456 h 21"/>
                <a:gd name="T40" fmla="*/ 286100820 w 25"/>
                <a:gd name="T41" fmla="*/ 71777908 h 21"/>
                <a:gd name="T42" fmla="*/ 275014390 w 25"/>
                <a:gd name="T43" fmla="*/ 34506639 h 21"/>
                <a:gd name="T44" fmla="*/ 193825937 w 25"/>
                <a:gd name="T45" fmla="*/ 0 h 21"/>
                <a:gd name="T46" fmla="*/ 182296643 w 25"/>
                <a:gd name="T47" fmla="*/ 11322490 h 21"/>
                <a:gd name="T48" fmla="*/ 263481175 w 25"/>
                <a:gd name="T49" fmla="*/ 46368292 h 21"/>
                <a:gd name="T50" fmla="*/ 275014390 w 25"/>
                <a:gd name="T51" fmla="*/ 83096424 h 21"/>
                <a:gd name="T52" fmla="*/ 263481175 w 25"/>
                <a:gd name="T53" fmla="*/ 152635393 h 21"/>
                <a:gd name="T54" fmla="*/ 204913037 w 25"/>
                <a:gd name="T55" fmla="*/ 213090811 h 21"/>
                <a:gd name="T56" fmla="*/ 137507518 w 25"/>
                <a:gd name="T57" fmla="*/ 236257488 h 21"/>
                <a:gd name="T58" fmla="*/ 103804852 w 25"/>
                <a:gd name="T59" fmla="*/ 213090811 h 21"/>
                <a:gd name="T60" fmla="*/ 171210341 w 25"/>
                <a:gd name="T61" fmla="*/ 129451244 h 21"/>
                <a:gd name="T62" fmla="*/ 160123241 w 25"/>
                <a:gd name="T63" fmla="*/ 164411456 h 21"/>
                <a:gd name="T64" fmla="*/ 103804852 w 25"/>
                <a:gd name="T65" fmla="*/ 141312903 h 21"/>
                <a:gd name="T66" fmla="*/ 148593973 w 25"/>
                <a:gd name="T67" fmla="*/ 201225183 h 21"/>
                <a:gd name="T68" fmla="*/ 193825937 w 25"/>
                <a:gd name="T69" fmla="*/ 236257488 h 21"/>
                <a:gd name="T70" fmla="*/ 252398022 w 25"/>
                <a:gd name="T71" fmla="*/ 201225183 h 21"/>
                <a:gd name="T72" fmla="*/ 241311699 w 25"/>
                <a:gd name="T73" fmla="*/ 141312903 h 21"/>
                <a:gd name="T74" fmla="*/ 252398022 w 25"/>
                <a:gd name="T75" fmla="*/ 129451244 h 21"/>
                <a:gd name="T76" fmla="*/ 241311699 w 25"/>
                <a:gd name="T77" fmla="*/ 106280573 h 21"/>
                <a:gd name="T78" fmla="*/ 252398022 w 25"/>
                <a:gd name="T79" fmla="*/ 106280573 h 21"/>
                <a:gd name="T80" fmla="*/ 182296643 w 25"/>
                <a:gd name="T81" fmla="*/ 57690782 h 21"/>
                <a:gd name="T82" fmla="*/ 22616368 w 25"/>
                <a:gd name="T83" fmla="*/ 11322490 h 21"/>
                <a:gd name="T84" fmla="*/ 114891149 w 25"/>
                <a:gd name="T85" fmla="*/ 83096424 h 21"/>
                <a:gd name="T86" fmla="*/ 81188458 w 25"/>
                <a:gd name="T87" fmla="*/ 57690782 h 21"/>
                <a:gd name="T88" fmla="*/ 114891149 w 25"/>
                <a:gd name="T89" fmla="*/ 46368292 h 21"/>
                <a:gd name="T90" fmla="*/ 22616368 w 25"/>
                <a:gd name="T91" fmla="*/ 94944611 h 21"/>
                <a:gd name="T92" fmla="*/ 182296643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cubicBezTo>
                    <a:pt x="6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4" y="2"/>
                    <a:pt x="14" y="2"/>
                    <a:pt x="14" y="2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5"/>
                    <a:pt x="20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8"/>
                    <a:pt x="19" y="8"/>
                    <a:pt x="19" y="8"/>
                  </a:cubicBezTo>
                  <a:lnTo>
                    <a:pt x="19" y="10"/>
                  </a:lnTo>
                  <a:cubicBezTo>
                    <a:pt x="19" y="10"/>
                    <a:pt x="21" y="10"/>
                    <a:pt x="21" y="10"/>
                  </a:cubicBezTo>
                  <a:cubicBezTo>
                    <a:pt x="21" y="10"/>
                    <a:pt x="19" y="10"/>
                    <a:pt x="19" y="10"/>
                  </a:cubicBezTo>
                  <a:lnTo>
                    <a:pt x="19" y="13"/>
                  </a:lnTo>
                  <a:cubicBezTo>
                    <a:pt x="19" y="13"/>
                    <a:pt x="21" y="13"/>
                    <a:pt x="21" y="13"/>
                  </a:cubicBezTo>
                  <a:cubicBezTo>
                    <a:pt x="21" y="13"/>
                    <a:pt x="21" y="16"/>
                    <a:pt x="21" y="16"/>
                  </a:cubicBezTo>
                  <a:cubicBezTo>
                    <a:pt x="20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6"/>
                    <a:pt x="14" y="16"/>
                  </a:cubicBezTo>
                  <a:cubicBezTo>
                    <a:pt x="14" y="16"/>
                    <a:pt x="11" y="16"/>
                    <a:pt x="10" y="16"/>
                  </a:cubicBezTo>
                  <a:cubicBezTo>
                    <a:pt x="10" y="15"/>
                    <a:pt x="10" y="13"/>
                    <a:pt x="10" y="13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3" y="13"/>
                    <a:pt x="13" y="15"/>
                    <a:pt x="13" y="15"/>
                  </a:cubicBezTo>
                  <a:lnTo>
                    <a:pt x="16" y="15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cubicBezTo>
                    <a:pt x="8" y="19"/>
                    <a:pt x="10" y="19"/>
                    <a:pt x="11" y="19"/>
                  </a:cubicBezTo>
                  <a:cubicBezTo>
                    <a:pt x="11" y="19"/>
                    <a:pt x="11" y="21"/>
                    <a:pt x="11" y="21"/>
                  </a:cubicBezTo>
                  <a:lnTo>
                    <a:pt x="19" y="21"/>
                  </a:lnTo>
                  <a:cubicBezTo>
                    <a:pt x="19" y="21"/>
                    <a:pt x="19" y="19"/>
                    <a:pt x="19" y="19"/>
                  </a:cubicBezTo>
                  <a:cubicBezTo>
                    <a:pt x="20" y="19"/>
                    <a:pt x="24" y="19"/>
                    <a:pt x="24" y="19"/>
                  </a:cubicBezTo>
                  <a:cubicBezTo>
                    <a:pt x="24" y="19"/>
                    <a:pt x="24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5" y="6"/>
                  </a:ln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3"/>
                    <a:pt x="24" y="3"/>
                  </a:cubicBezTo>
                  <a:cubicBezTo>
                    <a:pt x="24" y="3"/>
                    <a:pt x="18" y="3"/>
                    <a:pt x="17" y="3"/>
                  </a:cubicBezTo>
                  <a:cubicBezTo>
                    <a:pt x="17" y="2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4"/>
                    <a:pt x="16" y="4"/>
                  </a:cubicBezTo>
                  <a:cubicBezTo>
                    <a:pt x="16" y="4"/>
                    <a:pt x="22" y="4"/>
                    <a:pt x="23" y="4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8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7"/>
                    <a:pt x="23" y="18"/>
                  </a:cubicBezTo>
                  <a:cubicBezTo>
                    <a:pt x="22" y="18"/>
                    <a:pt x="18" y="18"/>
                    <a:pt x="18" y="18"/>
                  </a:cubicBezTo>
                  <a:cubicBezTo>
                    <a:pt x="18" y="18"/>
                    <a:pt x="18" y="20"/>
                    <a:pt x="18" y="20"/>
                  </a:cubicBezTo>
                  <a:cubicBezTo>
                    <a:pt x="17" y="20"/>
                    <a:pt x="13" y="20"/>
                    <a:pt x="12" y="20"/>
                  </a:cubicBezTo>
                  <a:cubicBezTo>
                    <a:pt x="12" y="20"/>
                    <a:pt x="12" y="18"/>
                    <a:pt x="12" y="18"/>
                  </a:cubicBezTo>
                  <a:cubicBezTo>
                    <a:pt x="12" y="18"/>
                    <a:pt x="9" y="18"/>
                    <a:pt x="9" y="18"/>
                  </a:cubicBezTo>
                  <a:cubicBezTo>
                    <a:pt x="9" y="17"/>
                    <a:pt x="9" y="12"/>
                    <a:pt x="9" y="11"/>
                  </a:cubicBezTo>
                  <a:cubicBezTo>
                    <a:pt x="9" y="11"/>
                    <a:pt x="14" y="11"/>
                    <a:pt x="15" y="11"/>
                  </a:cubicBezTo>
                  <a:cubicBezTo>
                    <a:pt x="15" y="12"/>
                    <a:pt x="15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2"/>
                    <a:pt x="14" y="12"/>
                  </a:cubicBezTo>
                  <a:lnTo>
                    <a:pt x="9" y="12"/>
                  </a:lnTo>
                  <a:lnTo>
                    <a:pt x="9" y="17"/>
                  </a:lnTo>
                  <a:cubicBezTo>
                    <a:pt x="9" y="17"/>
                    <a:pt x="12" y="17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17" y="20"/>
                  </a:lnTo>
                  <a:cubicBezTo>
                    <a:pt x="17" y="20"/>
                    <a:pt x="17" y="18"/>
                    <a:pt x="17" y="17"/>
                  </a:cubicBezTo>
                  <a:cubicBezTo>
                    <a:pt x="18" y="17"/>
                    <a:pt x="22" y="17"/>
                    <a:pt x="22" y="17"/>
                  </a:cubicBezTo>
                  <a:lnTo>
                    <a:pt x="22" y="12"/>
                  </a:ln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lnTo>
                    <a:pt x="22" y="9"/>
                  </a:ln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5"/>
                  </a:lnTo>
                  <a:cubicBezTo>
                    <a:pt x="22" y="5"/>
                    <a:pt x="17" y="5"/>
                    <a:pt x="16" y="5"/>
                  </a:cubicBezTo>
                  <a:cubicBezTo>
                    <a:pt x="16" y="4"/>
                    <a:pt x="16" y="1"/>
                    <a:pt x="16" y="1"/>
                  </a:cubicBezTo>
                  <a:lnTo>
                    <a:pt x="2" y="1"/>
                  </a:lnTo>
                  <a:lnTo>
                    <a:pt x="2" y="7"/>
                  </a:lnTo>
                  <a:lnTo>
                    <a:pt x="10" y="7"/>
                  </a:lnTo>
                  <a:lnTo>
                    <a:pt x="10" y="5"/>
                  </a:lnTo>
                  <a:cubicBezTo>
                    <a:pt x="10" y="5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2" y="8"/>
                    <a:pt x="2" y="8"/>
                  </a:cubicBezTo>
                  <a:cubicBezTo>
                    <a:pt x="2" y="7"/>
                    <a:pt x="2" y="1"/>
                    <a:pt x="2" y="1"/>
                  </a:cubicBezTo>
                  <a:cubicBezTo>
                    <a:pt x="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4" name="Freeform 75"/>
            <p:cNvSpPr>
              <a:spLocks noEditPoints="1"/>
            </p:cNvSpPr>
            <p:nvPr/>
          </p:nvSpPr>
          <p:spPr bwMode="auto">
            <a:xfrm>
              <a:off x="1996" y="1581"/>
              <a:ext cx="158" cy="112"/>
            </a:xfrm>
            <a:custGeom>
              <a:avLst/>
              <a:gdLst>
                <a:gd name="T0" fmla="*/ 34569243 w 31"/>
                <a:gd name="T1" fmla="*/ 0 h 22"/>
                <a:gd name="T2" fmla="*/ 0 w 31"/>
                <a:gd name="T3" fmla="*/ 45993976 h 22"/>
                <a:gd name="T4" fmla="*/ 83352615 w 31"/>
                <a:gd name="T5" fmla="*/ 128601449 h 22"/>
                <a:gd name="T6" fmla="*/ 129825348 w 31"/>
                <a:gd name="T7" fmla="*/ 128601449 h 22"/>
                <a:gd name="T8" fmla="*/ 129825348 w 31"/>
                <a:gd name="T9" fmla="*/ 174595425 h 22"/>
                <a:gd name="T10" fmla="*/ 224974997 w 31"/>
                <a:gd name="T11" fmla="*/ 257199452 h 22"/>
                <a:gd name="T12" fmla="*/ 366580443 w 31"/>
                <a:gd name="T13" fmla="*/ 105549701 h 22"/>
                <a:gd name="T14" fmla="*/ 224974997 w 31"/>
                <a:gd name="T15" fmla="*/ 199855620 h 22"/>
                <a:gd name="T16" fmla="*/ 294656560 w 31"/>
                <a:gd name="T17" fmla="*/ 151649756 h 22"/>
                <a:gd name="T18" fmla="*/ 271426819 w 31"/>
                <a:gd name="T19" fmla="*/ 174595425 h 22"/>
                <a:gd name="T20" fmla="*/ 248201181 w 31"/>
                <a:gd name="T21" fmla="*/ 140299895 h 22"/>
                <a:gd name="T22" fmla="*/ 332011353 w 31"/>
                <a:gd name="T23" fmla="*/ 222904080 h 22"/>
                <a:gd name="T24" fmla="*/ 176191626 w 31"/>
                <a:gd name="T25" fmla="*/ 162896827 h 22"/>
                <a:gd name="T26" fmla="*/ 153050986 w 31"/>
                <a:gd name="T27" fmla="*/ 105549701 h 22"/>
                <a:gd name="T28" fmla="*/ 46451949 w 31"/>
                <a:gd name="T29" fmla="*/ 57343185 h 22"/>
                <a:gd name="T30" fmla="*/ 201749359 w 31"/>
                <a:gd name="T31" fmla="*/ 23048302 h 22"/>
                <a:gd name="T32" fmla="*/ 153050986 w 31"/>
                <a:gd name="T33" fmla="*/ 71254298 h 22"/>
                <a:gd name="T34" fmla="*/ 190303171 w 31"/>
                <a:gd name="T35" fmla="*/ 71254298 h 22"/>
                <a:gd name="T36" fmla="*/ 129825348 w 31"/>
                <a:gd name="T37" fmla="*/ 45993976 h 22"/>
                <a:gd name="T38" fmla="*/ 236755095 w 31"/>
                <a:gd name="T39" fmla="*/ 105549701 h 22"/>
                <a:gd name="T40" fmla="*/ 236755095 w 31"/>
                <a:gd name="T41" fmla="*/ 0 h 22"/>
                <a:gd name="T42" fmla="*/ 224974997 w 31"/>
                <a:gd name="T43" fmla="*/ 94302631 h 22"/>
                <a:gd name="T44" fmla="*/ 141604794 w 31"/>
                <a:gd name="T45" fmla="*/ 57343185 h 22"/>
                <a:gd name="T46" fmla="*/ 176191626 w 31"/>
                <a:gd name="T47" fmla="*/ 57343185 h 22"/>
                <a:gd name="T48" fmla="*/ 141604794 w 31"/>
                <a:gd name="T49" fmla="*/ 82604185 h 22"/>
                <a:gd name="T50" fmla="*/ 224974997 w 31"/>
                <a:gd name="T51" fmla="*/ 11263840 h 22"/>
                <a:gd name="T52" fmla="*/ 46451949 w 31"/>
                <a:gd name="T53" fmla="*/ 23048302 h 22"/>
                <a:gd name="T54" fmla="*/ 23226311 w 31"/>
                <a:gd name="T55" fmla="*/ 57343185 h 22"/>
                <a:gd name="T56" fmla="*/ 95149521 w 31"/>
                <a:gd name="T57" fmla="*/ 105549701 h 22"/>
                <a:gd name="T58" fmla="*/ 153050986 w 31"/>
                <a:gd name="T59" fmla="*/ 162896827 h 22"/>
                <a:gd name="T60" fmla="*/ 236755095 w 31"/>
                <a:gd name="T61" fmla="*/ 234151151 h 22"/>
                <a:gd name="T62" fmla="*/ 343354127 w 31"/>
                <a:gd name="T63" fmla="*/ 128601449 h 22"/>
                <a:gd name="T64" fmla="*/ 236755095 w 31"/>
                <a:gd name="T65" fmla="*/ 185859265 h 22"/>
                <a:gd name="T66" fmla="*/ 283227176 w 31"/>
                <a:gd name="T67" fmla="*/ 162896827 h 22"/>
                <a:gd name="T68" fmla="*/ 283227176 w 31"/>
                <a:gd name="T69" fmla="*/ 185859265 h 22"/>
                <a:gd name="T70" fmla="*/ 236755095 w 31"/>
                <a:gd name="T71" fmla="*/ 117336810 h 22"/>
                <a:gd name="T72" fmla="*/ 355151192 w 31"/>
                <a:gd name="T73" fmla="*/ 245934971 h 22"/>
                <a:gd name="T74" fmla="*/ 153050986 w 31"/>
                <a:gd name="T75" fmla="*/ 174595425 h 22"/>
                <a:gd name="T76" fmla="*/ 141604794 w 31"/>
                <a:gd name="T77" fmla="*/ 128601449 h 22"/>
                <a:gd name="T78" fmla="*/ 11342932 w 31"/>
                <a:gd name="T79" fmla="*/ 57343185 h 22"/>
                <a:gd name="T80" fmla="*/ 224974997 w 31"/>
                <a:gd name="T81" fmla="*/ 1126384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2">
                  <a:moveTo>
                    <a:pt x="20" y="0"/>
                  </a:moveTo>
                  <a:lnTo>
                    <a:pt x="3" y="0"/>
                  </a:lnTo>
                  <a:lnTo>
                    <a:pt x="3" y="1"/>
                  </a:lnTo>
                  <a:cubicBezTo>
                    <a:pt x="2" y="2"/>
                    <a:pt x="1" y="4"/>
                    <a:pt x="0" y="4"/>
                  </a:cubicBezTo>
                  <a:lnTo>
                    <a:pt x="0" y="5"/>
                  </a:lnTo>
                  <a:lnTo>
                    <a:pt x="7" y="11"/>
                  </a:lnTo>
                  <a:cubicBezTo>
                    <a:pt x="7" y="11"/>
                    <a:pt x="10" y="10"/>
                    <a:pt x="11" y="11"/>
                  </a:cubicBezTo>
                  <a:cubicBezTo>
                    <a:pt x="13" y="13"/>
                    <a:pt x="12" y="14"/>
                    <a:pt x="12" y="14"/>
                  </a:cubicBezTo>
                  <a:lnTo>
                    <a:pt x="11" y="15"/>
                  </a:lnTo>
                  <a:lnTo>
                    <a:pt x="12" y="15"/>
                  </a:lnTo>
                  <a:lnTo>
                    <a:pt x="19" y="22"/>
                  </a:lnTo>
                  <a:lnTo>
                    <a:pt x="31" y="22"/>
                  </a:lnTo>
                  <a:lnTo>
                    <a:pt x="31" y="9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3" y="13"/>
                  </a:lnTo>
                  <a:cubicBezTo>
                    <a:pt x="23" y="13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2"/>
                    <a:pt x="21" y="12"/>
                  </a:cubicBezTo>
                  <a:cubicBezTo>
                    <a:pt x="22" y="12"/>
                    <a:pt x="27" y="12"/>
                    <a:pt x="28" y="12"/>
                  </a:cubicBezTo>
                  <a:cubicBezTo>
                    <a:pt x="28" y="12"/>
                    <a:pt x="28" y="18"/>
                    <a:pt x="28" y="19"/>
                  </a:cubicBezTo>
                  <a:cubicBezTo>
                    <a:pt x="27" y="19"/>
                    <a:pt x="20" y="19"/>
                    <a:pt x="20" y="19"/>
                  </a:cubicBezTo>
                  <a:cubicBezTo>
                    <a:pt x="20" y="19"/>
                    <a:pt x="15" y="15"/>
                    <a:pt x="15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2"/>
                    <a:pt x="14" y="11"/>
                    <a:pt x="13" y="9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4" y="5"/>
                    <a:pt x="4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6" y="2"/>
                    <a:pt x="17" y="2"/>
                    <a:pt x="17" y="2"/>
                  </a:cubicBezTo>
                  <a:cubicBezTo>
                    <a:pt x="17" y="3"/>
                    <a:pt x="17" y="6"/>
                    <a:pt x="17" y="6"/>
                  </a:cubicBezTo>
                  <a:cubicBezTo>
                    <a:pt x="17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6"/>
                  </a:cubicBezTo>
                  <a:lnTo>
                    <a:pt x="16" y="4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20" y="9"/>
                  </a:lnTo>
                  <a:lnTo>
                    <a:pt x="20" y="0"/>
                  </a:lnTo>
                  <a:close/>
                  <a:moveTo>
                    <a:pt x="19" y="1"/>
                  </a:moveTo>
                  <a:cubicBezTo>
                    <a:pt x="19" y="2"/>
                    <a:pt x="19" y="7"/>
                    <a:pt x="19" y="8"/>
                  </a:cubicBezTo>
                  <a:cubicBezTo>
                    <a:pt x="18" y="8"/>
                    <a:pt x="13" y="8"/>
                    <a:pt x="12" y="8"/>
                  </a:cubicBezTo>
                  <a:cubicBezTo>
                    <a:pt x="12" y="7"/>
                    <a:pt x="12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2" y="5"/>
                    <a:pt x="12" y="5"/>
                  </a:cubicBezTo>
                  <a:lnTo>
                    <a:pt x="12" y="7"/>
                  </a:lnTo>
                  <a:lnTo>
                    <a:pt x="19" y="7"/>
                  </a:lnTo>
                  <a:lnTo>
                    <a:pt x="19" y="1"/>
                  </a:lnTo>
                  <a:lnTo>
                    <a:pt x="4" y="1"/>
                  </a:lnTo>
                  <a:lnTo>
                    <a:pt x="4" y="2"/>
                  </a:lnTo>
                  <a:cubicBezTo>
                    <a:pt x="4" y="3"/>
                    <a:pt x="3" y="4"/>
                    <a:pt x="2" y="5"/>
                  </a:cubicBezTo>
                  <a:lnTo>
                    <a:pt x="7" y="10"/>
                  </a:lnTo>
                  <a:lnTo>
                    <a:pt x="8" y="9"/>
                  </a:lnTo>
                  <a:cubicBezTo>
                    <a:pt x="8" y="9"/>
                    <a:pt x="10" y="9"/>
                    <a:pt x="12" y="10"/>
                  </a:cubicBezTo>
                  <a:cubicBezTo>
                    <a:pt x="14" y="12"/>
                    <a:pt x="13" y="14"/>
                    <a:pt x="13" y="14"/>
                  </a:cubicBezTo>
                  <a:lnTo>
                    <a:pt x="13" y="15"/>
                  </a:lnTo>
                  <a:lnTo>
                    <a:pt x="20" y="20"/>
                  </a:lnTo>
                  <a:lnTo>
                    <a:pt x="29" y="20"/>
                  </a:lnTo>
                  <a:lnTo>
                    <a:pt x="29" y="11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4" y="16"/>
                  </a:lnTo>
                  <a:cubicBezTo>
                    <a:pt x="24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6"/>
                    <a:pt x="24" y="16"/>
                  </a:cubicBezTo>
                  <a:cubicBezTo>
                    <a:pt x="23" y="16"/>
                    <a:pt x="21" y="16"/>
                    <a:pt x="20" y="16"/>
                  </a:cubicBezTo>
                  <a:cubicBezTo>
                    <a:pt x="20" y="16"/>
                    <a:pt x="20" y="11"/>
                    <a:pt x="20" y="10"/>
                  </a:cubicBezTo>
                  <a:cubicBezTo>
                    <a:pt x="21" y="10"/>
                    <a:pt x="29" y="10"/>
                    <a:pt x="30" y="10"/>
                  </a:cubicBezTo>
                  <a:cubicBezTo>
                    <a:pt x="30" y="11"/>
                    <a:pt x="30" y="20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19" y="20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7" y="10"/>
                    <a:pt x="2" y="6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18" y="1"/>
                    <a:pt x="19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5" name="Freeform 76"/>
            <p:cNvSpPr>
              <a:spLocks noEditPoints="1"/>
            </p:cNvSpPr>
            <p:nvPr/>
          </p:nvSpPr>
          <p:spPr bwMode="auto">
            <a:xfrm>
              <a:off x="1960" y="1713"/>
              <a:ext cx="128" cy="112"/>
            </a:xfrm>
            <a:custGeom>
              <a:avLst/>
              <a:gdLst>
                <a:gd name="T0" fmla="*/ 0 w 25"/>
                <a:gd name="T1" fmla="*/ 0 h 22"/>
                <a:gd name="T2" fmla="*/ 48153155 w 25"/>
                <a:gd name="T3" fmla="*/ 174595425 h 22"/>
                <a:gd name="T4" fmla="*/ 99149860 w 25"/>
                <a:gd name="T5" fmla="*/ 245934971 h 22"/>
                <a:gd name="T6" fmla="*/ 210103619 w 25"/>
                <a:gd name="T7" fmla="*/ 257199452 h 22"/>
                <a:gd name="T8" fmla="*/ 273385943 w 25"/>
                <a:gd name="T9" fmla="*/ 245934971 h 22"/>
                <a:gd name="T10" fmla="*/ 309344891 w 25"/>
                <a:gd name="T11" fmla="*/ 185859265 h 22"/>
                <a:gd name="T12" fmla="*/ 273385943 w 25"/>
                <a:gd name="T13" fmla="*/ 117336810 h 22"/>
                <a:gd name="T14" fmla="*/ 147302881 w 25"/>
                <a:gd name="T15" fmla="*/ 82604185 h 22"/>
                <a:gd name="T16" fmla="*/ 222460119 w 25"/>
                <a:gd name="T17" fmla="*/ 162896827 h 22"/>
                <a:gd name="T18" fmla="*/ 186033951 w 25"/>
                <a:gd name="T19" fmla="*/ 140299895 h 22"/>
                <a:gd name="T20" fmla="*/ 234729216 w 25"/>
                <a:gd name="T21" fmla="*/ 105549701 h 22"/>
                <a:gd name="T22" fmla="*/ 273385943 w 25"/>
                <a:gd name="T23" fmla="*/ 140299895 h 22"/>
                <a:gd name="T24" fmla="*/ 234729216 w 25"/>
                <a:gd name="T25" fmla="*/ 162896827 h 22"/>
                <a:gd name="T26" fmla="*/ 186033951 w 25"/>
                <a:gd name="T27" fmla="*/ 211205609 h 22"/>
                <a:gd name="T28" fmla="*/ 123219528 w 25"/>
                <a:gd name="T29" fmla="*/ 199855620 h 22"/>
                <a:gd name="T30" fmla="*/ 86884091 w 25"/>
                <a:gd name="T31" fmla="*/ 211205609 h 22"/>
                <a:gd name="T32" fmla="*/ 36334756 w 25"/>
                <a:gd name="T33" fmla="*/ 151649756 h 22"/>
                <a:gd name="T34" fmla="*/ 99149860 w 25"/>
                <a:gd name="T35" fmla="*/ 34295530 h 22"/>
                <a:gd name="T36" fmla="*/ 86884091 w 25"/>
                <a:gd name="T37" fmla="*/ 94302631 h 22"/>
                <a:gd name="T38" fmla="*/ 48153155 w 25"/>
                <a:gd name="T39" fmla="*/ 71254298 h 22"/>
                <a:gd name="T40" fmla="*/ 123219528 w 25"/>
                <a:gd name="T41" fmla="*/ 117336810 h 22"/>
                <a:gd name="T42" fmla="*/ 123219528 w 25"/>
                <a:gd name="T43" fmla="*/ 0 h 22"/>
                <a:gd name="T44" fmla="*/ 111418307 w 25"/>
                <a:gd name="T45" fmla="*/ 105549701 h 22"/>
                <a:gd name="T46" fmla="*/ 62814423 w 25"/>
                <a:gd name="T47" fmla="*/ 71254298 h 22"/>
                <a:gd name="T48" fmla="*/ 75083546 w 25"/>
                <a:gd name="T49" fmla="*/ 105549701 h 22"/>
                <a:gd name="T50" fmla="*/ 111418307 w 25"/>
                <a:gd name="T51" fmla="*/ 23048302 h 22"/>
                <a:gd name="T52" fmla="*/ 24066314 w 25"/>
                <a:gd name="T53" fmla="*/ 162896827 h 22"/>
                <a:gd name="T54" fmla="*/ 75083546 w 25"/>
                <a:gd name="T55" fmla="*/ 222904080 h 22"/>
                <a:gd name="T56" fmla="*/ 135487974 w 25"/>
                <a:gd name="T57" fmla="*/ 211205609 h 22"/>
                <a:gd name="T58" fmla="*/ 147302881 w 25"/>
                <a:gd name="T59" fmla="*/ 222904080 h 22"/>
                <a:gd name="T60" fmla="*/ 174236892 w 25"/>
                <a:gd name="T61" fmla="*/ 211205609 h 22"/>
                <a:gd name="T62" fmla="*/ 174236892 w 25"/>
                <a:gd name="T63" fmla="*/ 222904080 h 22"/>
                <a:gd name="T64" fmla="*/ 246544154 w 25"/>
                <a:gd name="T65" fmla="*/ 174595425 h 22"/>
                <a:gd name="T66" fmla="*/ 285187164 w 25"/>
                <a:gd name="T67" fmla="*/ 128601449 h 22"/>
                <a:gd name="T68" fmla="*/ 246544154 w 25"/>
                <a:gd name="T69" fmla="*/ 94302631 h 22"/>
                <a:gd name="T70" fmla="*/ 174236892 w 25"/>
                <a:gd name="T71" fmla="*/ 151649756 h 22"/>
                <a:gd name="T72" fmla="*/ 210103619 w 25"/>
                <a:gd name="T73" fmla="*/ 151649756 h 22"/>
                <a:gd name="T74" fmla="*/ 161967636 w 25"/>
                <a:gd name="T75" fmla="*/ 94302631 h 22"/>
                <a:gd name="T76" fmla="*/ 261117496 w 25"/>
                <a:gd name="T77" fmla="*/ 128601449 h 22"/>
                <a:gd name="T78" fmla="*/ 297543665 w 25"/>
                <a:gd name="T79" fmla="*/ 174595425 h 22"/>
                <a:gd name="T80" fmla="*/ 261117496 w 25"/>
                <a:gd name="T81" fmla="*/ 234151151 h 22"/>
                <a:gd name="T82" fmla="*/ 198302392 w 25"/>
                <a:gd name="T83" fmla="*/ 245934971 h 22"/>
                <a:gd name="T84" fmla="*/ 111418307 w 25"/>
                <a:gd name="T85" fmla="*/ 234151151 h 22"/>
                <a:gd name="T86" fmla="*/ 62814423 w 25"/>
                <a:gd name="T87" fmla="*/ 162896827 h 22"/>
                <a:gd name="T88" fmla="*/ 12268442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10" y="0"/>
                  </a:moveTo>
                  <a:lnTo>
                    <a:pt x="0" y="0"/>
                  </a:lnTo>
                  <a:lnTo>
                    <a:pt x="0" y="15"/>
                  </a:lnTo>
                  <a:cubicBezTo>
                    <a:pt x="0" y="15"/>
                    <a:pt x="3" y="15"/>
                    <a:pt x="4" y="15"/>
                  </a:cubicBezTo>
                  <a:cubicBezTo>
                    <a:pt x="4" y="16"/>
                    <a:pt x="4" y="21"/>
                    <a:pt x="4" y="21"/>
                  </a:cubicBezTo>
                  <a:cubicBezTo>
                    <a:pt x="4" y="21"/>
                    <a:pt x="7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lnTo>
                    <a:pt x="17" y="22"/>
                  </a:lnTo>
                  <a:cubicBezTo>
                    <a:pt x="17" y="22"/>
                    <a:pt x="17" y="21"/>
                    <a:pt x="17" y="21"/>
                  </a:cubicBezTo>
                  <a:cubicBezTo>
                    <a:pt x="18" y="21"/>
                    <a:pt x="22" y="21"/>
                    <a:pt x="22" y="21"/>
                  </a:cubicBezTo>
                  <a:cubicBezTo>
                    <a:pt x="22" y="21"/>
                    <a:pt x="22" y="17"/>
                    <a:pt x="22" y="16"/>
                  </a:cubicBezTo>
                  <a:cubicBezTo>
                    <a:pt x="23" y="16"/>
                    <a:pt x="25" y="16"/>
                    <a:pt x="25" y="16"/>
                  </a:cubicBezTo>
                  <a:lnTo>
                    <a:pt x="25" y="10"/>
                  </a:lnTo>
                  <a:cubicBezTo>
                    <a:pt x="25" y="10"/>
                    <a:pt x="23" y="10"/>
                    <a:pt x="22" y="10"/>
                  </a:cubicBezTo>
                  <a:cubicBezTo>
                    <a:pt x="22" y="9"/>
                    <a:pt x="22" y="7"/>
                    <a:pt x="22" y="7"/>
                  </a:cubicBezTo>
                  <a:lnTo>
                    <a:pt x="12" y="7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8" y="12"/>
                  </a:lnTo>
                  <a:cubicBezTo>
                    <a:pt x="18" y="12"/>
                    <a:pt x="16" y="12"/>
                    <a:pt x="15" y="12"/>
                  </a:cubicBezTo>
                  <a:cubicBezTo>
                    <a:pt x="15" y="11"/>
                    <a:pt x="15" y="9"/>
                    <a:pt x="15" y="9"/>
                  </a:cubicBezTo>
                  <a:cubicBezTo>
                    <a:pt x="16" y="9"/>
                    <a:pt x="18" y="9"/>
                    <a:pt x="19" y="9"/>
                  </a:cubicBezTo>
                  <a:cubicBezTo>
                    <a:pt x="19" y="9"/>
                    <a:pt x="19" y="12"/>
                    <a:pt x="19" y="12"/>
                  </a:cubicBezTo>
                  <a:cubicBezTo>
                    <a:pt x="19" y="12"/>
                    <a:pt x="22" y="12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4"/>
                    <a:pt x="19" y="14"/>
                    <a:pt x="19" y="14"/>
                  </a:cubicBezTo>
                  <a:cubicBezTo>
                    <a:pt x="19" y="14"/>
                    <a:pt x="19" y="18"/>
                    <a:pt x="19" y="18"/>
                  </a:cubicBezTo>
                  <a:cubicBezTo>
                    <a:pt x="19" y="18"/>
                    <a:pt x="16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3"/>
                    <a:pt x="7" y="13"/>
                  </a:cubicBezTo>
                  <a:cubicBezTo>
                    <a:pt x="7" y="13"/>
                    <a:pt x="4" y="13"/>
                    <a:pt x="3" y="13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4" y="3"/>
                    <a:pt x="7" y="3"/>
                    <a:pt x="8" y="3"/>
                  </a:cubicBezTo>
                  <a:cubicBezTo>
                    <a:pt x="8" y="4"/>
                    <a:pt x="8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lnTo>
                    <a:pt x="4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0"/>
                  </a:lnTo>
                  <a:close/>
                  <a:moveTo>
                    <a:pt x="9" y="1"/>
                  </a:moveTo>
                  <a:cubicBezTo>
                    <a:pt x="9" y="2"/>
                    <a:pt x="9" y="8"/>
                    <a:pt x="9" y="9"/>
                  </a:cubicBezTo>
                  <a:cubicBezTo>
                    <a:pt x="9" y="9"/>
                    <a:pt x="6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9"/>
                    <a:pt x="6" y="9"/>
                  </a:cubicBezTo>
                  <a:lnTo>
                    <a:pt x="9" y="9"/>
                  </a:lnTo>
                  <a:lnTo>
                    <a:pt x="9" y="2"/>
                  </a:lnTo>
                  <a:lnTo>
                    <a:pt x="2" y="2"/>
                  </a:lnTo>
                  <a:lnTo>
                    <a:pt x="2" y="14"/>
                  </a:lnTo>
                  <a:cubicBezTo>
                    <a:pt x="2" y="14"/>
                    <a:pt x="5" y="14"/>
                    <a:pt x="6" y="14"/>
                  </a:cubicBezTo>
                  <a:cubicBezTo>
                    <a:pt x="6" y="14"/>
                    <a:pt x="6" y="19"/>
                    <a:pt x="6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lnTo>
                    <a:pt x="20" y="19"/>
                  </a:lnTo>
                  <a:cubicBezTo>
                    <a:pt x="20" y="19"/>
                    <a:pt x="20" y="16"/>
                    <a:pt x="20" y="15"/>
                  </a:cubicBezTo>
                  <a:cubicBezTo>
                    <a:pt x="21" y="15"/>
                    <a:pt x="23" y="15"/>
                    <a:pt x="23" y="15"/>
                  </a:cubicBezTo>
                  <a:lnTo>
                    <a:pt x="23" y="11"/>
                  </a:lnTo>
                  <a:cubicBezTo>
                    <a:pt x="23" y="11"/>
                    <a:pt x="21" y="11"/>
                    <a:pt x="20" y="11"/>
                  </a:cubicBezTo>
                  <a:cubicBezTo>
                    <a:pt x="20" y="10"/>
                    <a:pt x="20" y="8"/>
                    <a:pt x="20" y="8"/>
                  </a:cubicBezTo>
                  <a:lnTo>
                    <a:pt x="14" y="8"/>
                  </a:lnTo>
                  <a:lnTo>
                    <a:pt x="14" y="13"/>
                  </a:lnTo>
                  <a:cubicBezTo>
                    <a:pt x="14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2"/>
                    <a:pt x="13" y="8"/>
                    <a:pt x="13" y="8"/>
                  </a:cubicBezTo>
                  <a:cubicBezTo>
                    <a:pt x="14" y="8"/>
                    <a:pt x="20" y="8"/>
                    <a:pt x="21" y="8"/>
                  </a:cubicBezTo>
                  <a:cubicBezTo>
                    <a:pt x="21" y="8"/>
                    <a:pt x="21" y="11"/>
                    <a:pt x="21" y="11"/>
                  </a:cubicBezTo>
                  <a:cubicBezTo>
                    <a:pt x="21" y="11"/>
                    <a:pt x="23" y="11"/>
                    <a:pt x="24" y="11"/>
                  </a:cubicBezTo>
                  <a:cubicBezTo>
                    <a:pt x="24" y="11"/>
                    <a:pt x="24" y="15"/>
                    <a:pt x="24" y="15"/>
                  </a:cubicBezTo>
                  <a:cubicBezTo>
                    <a:pt x="23" y="15"/>
                    <a:pt x="21" y="15"/>
                    <a:pt x="21" y="15"/>
                  </a:cubicBezTo>
                  <a:cubicBezTo>
                    <a:pt x="21" y="15"/>
                    <a:pt x="21" y="19"/>
                    <a:pt x="21" y="20"/>
                  </a:cubicBezTo>
                  <a:cubicBezTo>
                    <a:pt x="20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5" y="21"/>
                    <a:pt x="10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6" y="20"/>
                    <a:pt x="5" y="20"/>
                  </a:cubicBezTo>
                  <a:cubicBezTo>
                    <a:pt x="5" y="19"/>
                    <a:pt x="5" y="14"/>
                    <a:pt x="5" y="14"/>
                  </a:cubicBezTo>
                  <a:cubicBezTo>
                    <a:pt x="5" y="14"/>
                    <a:pt x="2" y="14"/>
                    <a:pt x="1" y="14"/>
                  </a:cubicBezTo>
                  <a:cubicBezTo>
                    <a:pt x="1" y="13"/>
                    <a:pt x="1" y="2"/>
                    <a:pt x="1" y="1"/>
                  </a:cubicBezTo>
                  <a:cubicBezTo>
                    <a:pt x="2" y="1"/>
                    <a:pt x="8" y="1"/>
                    <a:pt x="9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6" name="Freeform 77"/>
            <p:cNvSpPr>
              <a:spLocks noEditPoints="1"/>
            </p:cNvSpPr>
            <p:nvPr/>
          </p:nvSpPr>
          <p:spPr bwMode="auto">
            <a:xfrm>
              <a:off x="1965" y="1606"/>
              <a:ext cx="127" cy="138"/>
            </a:xfrm>
            <a:custGeom>
              <a:avLst/>
              <a:gdLst>
                <a:gd name="T0" fmla="*/ 0 w 25"/>
                <a:gd name="T1" fmla="*/ 35905648 h 27"/>
                <a:gd name="T2" fmla="*/ 0 w 25"/>
                <a:gd name="T3" fmla="*/ 218868486 h 27"/>
                <a:gd name="T4" fmla="*/ 114891149 w 25"/>
                <a:gd name="T5" fmla="*/ 121549833 h 27"/>
                <a:gd name="T6" fmla="*/ 45215444 w 25"/>
                <a:gd name="T7" fmla="*/ 171393598 h 27"/>
                <a:gd name="T8" fmla="*/ 81188458 w 25"/>
                <a:gd name="T9" fmla="*/ 145331322 h 27"/>
                <a:gd name="T10" fmla="*/ 81188458 w 25"/>
                <a:gd name="T11" fmla="*/ 183517756 h 27"/>
                <a:gd name="T12" fmla="*/ 22616368 w 25"/>
                <a:gd name="T13" fmla="*/ 61967791 h 27"/>
                <a:gd name="T14" fmla="*/ 103804852 w 25"/>
                <a:gd name="T15" fmla="*/ 85644185 h 27"/>
                <a:gd name="T16" fmla="*/ 125974302 w 25"/>
                <a:gd name="T17" fmla="*/ 133206509 h 27"/>
                <a:gd name="T18" fmla="*/ 252398022 w 25"/>
                <a:gd name="T19" fmla="*/ 218868486 h 27"/>
                <a:gd name="T20" fmla="*/ 148593973 w 25"/>
                <a:gd name="T21" fmla="*/ 304600132 h 27"/>
                <a:gd name="T22" fmla="*/ 193825937 w 25"/>
                <a:gd name="T23" fmla="*/ 230992619 h 27"/>
                <a:gd name="T24" fmla="*/ 171210341 w 25"/>
                <a:gd name="T25" fmla="*/ 242649974 h 27"/>
                <a:gd name="T26" fmla="*/ 229694456 w 25"/>
                <a:gd name="T27" fmla="*/ 266434259 h 27"/>
                <a:gd name="T28" fmla="*/ 114891149 w 25"/>
                <a:gd name="T29" fmla="*/ 207208436 h 27"/>
                <a:gd name="T30" fmla="*/ 286100820 w 25"/>
                <a:gd name="T31" fmla="*/ 328294160 h 27"/>
                <a:gd name="T32" fmla="*/ 193825937 w 25"/>
                <a:gd name="T33" fmla="*/ 121549833 h 27"/>
                <a:gd name="T34" fmla="*/ 148593973 w 25"/>
                <a:gd name="T35" fmla="*/ 121549833 h 27"/>
                <a:gd name="T36" fmla="*/ 137507518 w 25"/>
                <a:gd name="T37" fmla="*/ 73627942 h 27"/>
                <a:gd name="T38" fmla="*/ 56319059 w 25"/>
                <a:gd name="T39" fmla="*/ 0 h 27"/>
                <a:gd name="T40" fmla="*/ 56319059 w 25"/>
                <a:gd name="T41" fmla="*/ 23781489 h 27"/>
                <a:gd name="T42" fmla="*/ 125974302 w 25"/>
                <a:gd name="T43" fmla="*/ 97765001 h 27"/>
                <a:gd name="T44" fmla="*/ 193825937 w 25"/>
                <a:gd name="T45" fmla="*/ 133206509 h 27"/>
                <a:gd name="T46" fmla="*/ 263481175 w 25"/>
                <a:gd name="T47" fmla="*/ 316724265 h 27"/>
                <a:gd name="T48" fmla="*/ 125974302 w 25"/>
                <a:gd name="T49" fmla="*/ 218868486 h 27"/>
                <a:gd name="T50" fmla="*/ 218610764 w 25"/>
                <a:gd name="T51" fmla="*/ 254774108 h 27"/>
                <a:gd name="T52" fmla="*/ 182296643 w 25"/>
                <a:gd name="T53" fmla="*/ 254774108 h 27"/>
                <a:gd name="T54" fmla="*/ 218610764 w 25"/>
                <a:gd name="T55" fmla="*/ 218868486 h 27"/>
                <a:gd name="T56" fmla="*/ 137507518 w 25"/>
                <a:gd name="T57" fmla="*/ 316724265 h 27"/>
                <a:gd name="T58" fmla="*/ 263481175 w 25"/>
                <a:gd name="T59" fmla="*/ 207208436 h 27"/>
                <a:gd name="T60" fmla="*/ 182296643 w 25"/>
                <a:gd name="T61" fmla="*/ 145331322 h 27"/>
                <a:gd name="T62" fmla="*/ 114891149 w 25"/>
                <a:gd name="T63" fmla="*/ 85644185 h 27"/>
                <a:gd name="T64" fmla="*/ 114891149 w 25"/>
                <a:gd name="T65" fmla="*/ 73627942 h 27"/>
                <a:gd name="T66" fmla="*/ 56319059 w 25"/>
                <a:gd name="T67" fmla="*/ 23781489 h 27"/>
                <a:gd name="T68" fmla="*/ 11086429 w 25"/>
                <a:gd name="T69" fmla="*/ 47474995 h 27"/>
                <a:gd name="T70" fmla="*/ 92291555 w 25"/>
                <a:gd name="T71" fmla="*/ 195174300 h 27"/>
                <a:gd name="T72" fmla="*/ 56319059 w 25"/>
                <a:gd name="T73" fmla="*/ 133206509 h 27"/>
                <a:gd name="T74" fmla="*/ 56319059 w 25"/>
                <a:gd name="T75" fmla="*/ 156900695 h 27"/>
                <a:gd name="T76" fmla="*/ 92291555 w 25"/>
                <a:gd name="T77" fmla="*/ 133206509 h 27"/>
                <a:gd name="T78" fmla="*/ 11086429 w 25"/>
                <a:gd name="T79" fmla="*/ 207208436 h 27"/>
                <a:gd name="T80" fmla="*/ 56319059 w 25"/>
                <a:gd name="T81" fmla="*/ 23781489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lnTo>
                    <a:pt x="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7" y="14"/>
                  </a:ln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5"/>
                    <a:pt x="7" y="15"/>
                  </a:cubicBezTo>
                  <a:cubicBezTo>
                    <a:pt x="6" y="15"/>
                    <a:pt x="3" y="15"/>
                    <a:pt x="2" y="15"/>
                  </a:cubicBezTo>
                  <a:cubicBezTo>
                    <a:pt x="2" y="15"/>
                    <a:pt x="2" y="5"/>
                    <a:pt x="2" y="5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4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10" y="10"/>
                    <a:pt x="11" y="11"/>
                  </a:cubicBezTo>
                  <a:cubicBezTo>
                    <a:pt x="12" y="13"/>
                    <a:pt x="15" y="13"/>
                    <a:pt x="16" y="13"/>
                  </a:cubicBezTo>
                  <a:cubicBezTo>
                    <a:pt x="17" y="13"/>
                    <a:pt x="21" y="17"/>
                    <a:pt x="22" y="18"/>
                  </a:cubicBezTo>
                  <a:cubicBezTo>
                    <a:pt x="22" y="18"/>
                    <a:pt x="22" y="24"/>
                    <a:pt x="22" y="25"/>
                  </a:cubicBezTo>
                  <a:cubicBezTo>
                    <a:pt x="21" y="25"/>
                    <a:pt x="14" y="25"/>
                    <a:pt x="13" y="25"/>
                  </a:cubicBezTo>
                  <a:cubicBezTo>
                    <a:pt x="13" y="24"/>
                    <a:pt x="13" y="20"/>
                    <a:pt x="13" y="19"/>
                  </a:cubicBezTo>
                  <a:cubicBezTo>
                    <a:pt x="14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lnTo>
                    <a:pt x="15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25" y="27"/>
                  </a:lnTo>
                  <a:lnTo>
                    <a:pt x="25" y="17"/>
                  </a:lnTo>
                  <a:lnTo>
                    <a:pt x="17" y="10"/>
                  </a:lnTo>
                  <a:lnTo>
                    <a:pt x="16" y="10"/>
                  </a:lnTo>
                  <a:cubicBezTo>
                    <a:pt x="15" y="11"/>
                    <a:pt x="14" y="11"/>
                    <a:pt x="13" y="10"/>
                  </a:cubicBezTo>
                  <a:cubicBezTo>
                    <a:pt x="11" y="9"/>
                    <a:pt x="12" y="7"/>
                    <a:pt x="12" y="7"/>
                  </a:cubicBezTo>
                  <a:lnTo>
                    <a:pt x="12" y="6"/>
                  </a:lnTo>
                  <a:lnTo>
                    <a:pt x="5" y="0"/>
                  </a:lnTo>
                  <a:lnTo>
                    <a:pt x="5" y="1"/>
                  </a:lnTo>
                  <a:close/>
                  <a:moveTo>
                    <a:pt x="5" y="2"/>
                  </a:moveTo>
                  <a:cubicBezTo>
                    <a:pt x="6" y="2"/>
                    <a:pt x="11" y="6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4" y="12"/>
                    <a:pt x="16" y="12"/>
                    <a:pt x="17" y="11"/>
                  </a:cubicBezTo>
                  <a:cubicBezTo>
                    <a:pt x="17" y="12"/>
                    <a:pt x="23" y="17"/>
                    <a:pt x="23" y="17"/>
                  </a:cubicBezTo>
                  <a:cubicBezTo>
                    <a:pt x="23" y="18"/>
                    <a:pt x="23" y="26"/>
                    <a:pt x="23" y="26"/>
                  </a:cubicBezTo>
                  <a:cubicBezTo>
                    <a:pt x="22" y="26"/>
                    <a:pt x="12" y="26"/>
                    <a:pt x="11" y="26"/>
                  </a:cubicBezTo>
                  <a:cubicBezTo>
                    <a:pt x="11" y="26"/>
                    <a:pt x="11" y="18"/>
                    <a:pt x="11" y="18"/>
                  </a:cubicBezTo>
                  <a:cubicBezTo>
                    <a:pt x="12" y="18"/>
                    <a:pt x="18" y="18"/>
                    <a:pt x="19" y="18"/>
                  </a:cubicBezTo>
                  <a:cubicBezTo>
                    <a:pt x="19" y="18"/>
                    <a:pt x="19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9" y="21"/>
                    <a:pt x="19" y="21"/>
                  </a:cubicBezTo>
                  <a:lnTo>
                    <a:pt x="19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23" y="17"/>
                  </a:lnTo>
                  <a:lnTo>
                    <a:pt x="17" y="12"/>
                  </a:lnTo>
                  <a:lnTo>
                    <a:pt x="16" y="12"/>
                  </a:lnTo>
                  <a:cubicBezTo>
                    <a:pt x="16" y="12"/>
                    <a:pt x="13" y="12"/>
                    <a:pt x="11" y="11"/>
                  </a:cubicBezTo>
                  <a:cubicBezTo>
                    <a:pt x="10" y="9"/>
                    <a:pt x="10" y="7"/>
                    <a:pt x="10" y="7"/>
                  </a:cubicBezTo>
                  <a:lnTo>
                    <a:pt x="11" y="7"/>
                  </a:lnTo>
                  <a:lnTo>
                    <a:pt x="10" y="6"/>
                  </a:lnTo>
                  <a:lnTo>
                    <a:pt x="6" y="2"/>
                  </a:lnTo>
                  <a:lnTo>
                    <a:pt x="5" y="2"/>
                  </a:lnTo>
                  <a:cubicBezTo>
                    <a:pt x="5" y="3"/>
                    <a:pt x="3" y="4"/>
                    <a:pt x="2" y="4"/>
                  </a:cubicBezTo>
                  <a:lnTo>
                    <a:pt x="1" y="4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5" y="11"/>
                  </a:lnTo>
                  <a:cubicBezTo>
                    <a:pt x="5" y="11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6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2" y="17"/>
                    <a:pt x="1" y="17"/>
                  </a:cubicBezTo>
                  <a:cubicBezTo>
                    <a:pt x="1" y="16"/>
                    <a:pt x="1" y="4"/>
                    <a:pt x="1" y="4"/>
                  </a:cubicBezTo>
                  <a:cubicBezTo>
                    <a:pt x="2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7" name="Rectangle 78"/>
            <p:cNvSpPr>
              <a:spLocks noChangeArrowheads="1"/>
            </p:cNvSpPr>
            <p:nvPr/>
          </p:nvSpPr>
          <p:spPr bwMode="auto">
            <a:xfrm>
              <a:off x="2245" y="1621"/>
              <a:ext cx="1270" cy="11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28" name="Freeform 79"/>
            <p:cNvSpPr>
              <a:spLocks noEditPoints="1"/>
            </p:cNvSpPr>
            <p:nvPr/>
          </p:nvSpPr>
          <p:spPr bwMode="auto">
            <a:xfrm>
              <a:off x="3510" y="1581"/>
              <a:ext cx="127" cy="107"/>
            </a:xfrm>
            <a:custGeom>
              <a:avLst/>
              <a:gdLst>
                <a:gd name="T0" fmla="*/ 92291555 w 25"/>
                <a:gd name="T1" fmla="*/ 0 h 21"/>
                <a:gd name="T2" fmla="*/ 11086429 w 25"/>
                <a:gd name="T3" fmla="*/ 34506639 h 21"/>
                <a:gd name="T4" fmla="*/ 0 w 25"/>
                <a:gd name="T5" fmla="*/ 71777908 h 21"/>
                <a:gd name="T6" fmla="*/ 11086429 w 25"/>
                <a:gd name="T7" fmla="*/ 164411456 h 21"/>
                <a:gd name="T8" fmla="*/ 81188458 w 25"/>
                <a:gd name="T9" fmla="*/ 224409332 h 21"/>
                <a:gd name="T10" fmla="*/ 160123241 w 25"/>
                <a:gd name="T11" fmla="*/ 247579978 h 21"/>
                <a:gd name="T12" fmla="*/ 204913037 w 25"/>
                <a:gd name="T13" fmla="*/ 224409332 h 21"/>
                <a:gd name="T14" fmla="*/ 114891149 w 25"/>
                <a:gd name="T15" fmla="*/ 118128759 h 21"/>
                <a:gd name="T16" fmla="*/ 137507518 w 25"/>
                <a:gd name="T17" fmla="*/ 175819542 h 21"/>
                <a:gd name="T18" fmla="*/ 182296643 w 25"/>
                <a:gd name="T19" fmla="*/ 152635393 h 21"/>
                <a:gd name="T20" fmla="*/ 137507518 w 25"/>
                <a:gd name="T21" fmla="*/ 189906667 h 21"/>
                <a:gd name="T22" fmla="*/ 114891149 w 25"/>
                <a:gd name="T23" fmla="*/ 224409332 h 21"/>
                <a:gd name="T24" fmla="*/ 45215444 w 25"/>
                <a:gd name="T25" fmla="*/ 189906667 h 21"/>
                <a:gd name="T26" fmla="*/ 67405489 w 25"/>
                <a:gd name="T27" fmla="*/ 152635393 h 21"/>
                <a:gd name="T28" fmla="*/ 45215444 w 25"/>
                <a:gd name="T29" fmla="*/ 118128759 h 21"/>
                <a:gd name="T30" fmla="*/ 67405489 w 25"/>
                <a:gd name="T31" fmla="*/ 94944611 h 21"/>
                <a:gd name="T32" fmla="*/ 45215444 w 25"/>
                <a:gd name="T33" fmla="*/ 57690782 h 21"/>
                <a:gd name="T34" fmla="*/ 125974302 w 25"/>
                <a:gd name="T35" fmla="*/ 23184149 h 21"/>
                <a:gd name="T36" fmla="*/ 252398022 w 25"/>
                <a:gd name="T37" fmla="*/ 71777908 h 21"/>
                <a:gd name="T38" fmla="*/ 193825937 w 25"/>
                <a:gd name="T39" fmla="*/ 71777908 h 21"/>
                <a:gd name="T40" fmla="*/ 218610764 w 25"/>
                <a:gd name="T41" fmla="*/ 34506639 h 21"/>
                <a:gd name="T42" fmla="*/ 160123241 w 25"/>
                <a:gd name="T43" fmla="*/ 106280573 h 21"/>
                <a:gd name="T44" fmla="*/ 286100820 w 25"/>
                <a:gd name="T45" fmla="*/ 0 h 21"/>
                <a:gd name="T46" fmla="*/ 275014390 w 25"/>
                <a:gd name="T47" fmla="*/ 11322490 h 21"/>
                <a:gd name="T48" fmla="*/ 171210341 w 25"/>
                <a:gd name="T49" fmla="*/ 94944611 h 21"/>
                <a:gd name="T50" fmla="*/ 204913037 w 25"/>
                <a:gd name="T51" fmla="*/ 46368292 h 21"/>
                <a:gd name="T52" fmla="*/ 182296643 w 25"/>
                <a:gd name="T53" fmla="*/ 57690782 h 21"/>
                <a:gd name="T54" fmla="*/ 275014390 w 25"/>
                <a:gd name="T55" fmla="*/ 83096424 h 21"/>
                <a:gd name="T56" fmla="*/ 114891149 w 25"/>
                <a:gd name="T57" fmla="*/ 11322490 h 21"/>
                <a:gd name="T58" fmla="*/ 33702823 w 25"/>
                <a:gd name="T59" fmla="*/ 57690782 h 21"/>
                <a:gd name="T60" fmla="*/ 56319059 w 25"/>
                <a:gd name="T61" fmla="*/ 106280573 h 21"/>
                <a:gd name="T62" fmla="*/ 33702823 w 25"/>
                <a:gd name="T63" fmla="*/ 106280573 h 21"/>
                <a:gd name="T64" fmla="*/ 56319059 w 25"/>
                <a:gd name="T65" fmla="*/ 129451244 h 21"/>
                <a:gd name="T66" fmla="*/ 33702823 w 25"/>
                <a:gd name="T67" fmla="*/ 141312903 h 21"/>
                <a:gd name="T68" fmla="*/ 92291555 w 25"/>
                <a:gd name="T69" fmla="*/ 201225183 h 21"/>
                <a:gd name="T70" fmla="*/ 148593973 w 25"/>
                <a:gd name="T71" fmla="*/ 236257488 h 21"/>
                <a:gd name="T72" fmla="*/ 193825937 w 25"/>
                <a:gd name="T73" fmla="*/ 201225183 h 21"/>
                <a:gd name="T74" fmla="*/ 125974302 w 25"/>
                <a:gd name="T75" fmla="*/ 141312903 h 21"/>
                <a:gd name="T76" fmla="*/ 125974302 w 25"/>
                <a:gd name="T77" fmla="*/ 164411456 h 21"/>
                <a:gd name="T78" fmla="*/ 193825937 w 25"/>
                <a:gd name="T79" fmla="*/ 129451244 h 21"/>
                <a:gd name="T80" fmla="*/ 148593973 w 25"/>
                <a:gd name="T81" fmla="*/ 213090811 h 21"/>
                <a:gd name="T82" fmla="*/ 92291555 w 25"/>
                <a:gd name="T83" fmla="*/ 236257488 h 21"/>
                <a:gd name="T84" fmla="*/ 33702823 w 25"/>
                <a:gd name="T85" fmla="*/ 213090811 h 21"/>
                <a:gd name="T86" fmla="*/ 11086429 w 25"/>
                <a:gd name="T87" fmla="*/ 152635393 h 21"/>
                <a:gd name="T88" fmla="*/ 33702823 w 25"/>
                <a:gd name="T89" fmla="*/ 83096424 h 21"/>
                <a:gd name="T90" fmla="*/ 114891149 w 25"/>
                <a:gd name="T91" fmla="*/ 46368292 h 21"/>
                <a:gd name="T92" fmla="*/ 275014390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lnTo>
                    <a:pt x="8" y="0"/>
                  </a:lnTo>
                  <a:cubicBezTo>
                    <a:pt x="8" y="0"/>
                    <a:pt x="8" y="2"/>
                    <a:pt x="8" y="3"/>
                  </a:cubicBezTo>
                  <a:cubicBezTo>
                    <a:pt x="7" y="3"/>
                    <a:pt x="1" y="3"/>
                    <a:pt x="1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lnTo>
                    <a:pt x="0" y="14"/>
                  </a:ln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9"/>
                    <a:pt x="1" y="19"/>
                  </a:cubicBezTo>
                  <a:cubicBezTo>
                    <a:pt x="1" y="19"/>
                    <a:pt x="6" y="19"/>
                    <a:pt x="7" y="19"/>
                  </a:cubicBezTo>
                  <a:cubicBezTo>
                    <a:pt x="7" y="19"/>
                    <a:pt x="7" y="21"/>
                    <a:pt x="7" y="21"/>
                  </a:cubicBezTo>
                  <a:lnTo>
                    <a:pt x="14" y="21"/>
                  </a:lnTo>
                  <a:cubicBezTo>
                    <a:pt x="14" y="21"/>
                    <a:pt x="14" y="19"/>
                    <a:pt x="14" y="19"/>
                  </a:cubicBezTo>
                  <a:cubicBezTo>
                    <a:pt x="15" y="19"/>
                    <a:pt x="18" y="19"/>
                    <a:pt x="18" y="19"/>
                  </a:cubicBezTo>
                  <a:lnTo>
                    <a:pt x="18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2" y="15"/>
                  </a:lnTo>
                  <a:cubicBezTo>
                    <a:pt x="12" y="15"/>
                    <a:pt x="12" y="13"/>
                    <a:pt x="12" y="13"/>
                  </a:cubicBezTo>
                  <a:cubicBezTo>
                    <a:pt x="13" y="13"/>
                    <a:pt x="15" y="13"/>
                    <a:pt x="16" y="13"/>
                  </a:cubicBezTo>
                  <a:cubicBezTo>
                    <a:pt x="16" y="13"/>
                    <a:pt x="16" y="15"/>
                    <a:pt x="16" y="16"/>
                  </a:cubicBezTo>
                  <a:cubicBezTo>
                    <a:pt x="15" y="16"/>
                    <a:pt x="12" y="16"/>
                    <a:pt x="12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8"/>
                    <a:pt x="10" y="16"/>
                    <a:pt x="10" y="16"/>
                  </a:cubicBezTo>
                  <a:cubicBezTo>
                    <a:pt x="10" y="16"/>
                    <a:pt x="5" y="16"/>
                    <a:pt x="4" y="16"/>
                  </a:cubicBezTo>
                  <a:cubicBezTo>
                    <a:pt x="4" y="16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lnTo>
                    <a:pt x="6" y="10"/>
                  </a:ln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lnTo>
                    <a:pt x="6" y="8"/>
                  </a:lnTo>
                  <a:cubicBezTo>
                    <a:pt x="6" y="8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11" y="5"/>
                    <a:pt x="11" y="5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2" y="2"/>
                    <a:pt x="22" y="2"/>
                    <a:pt x="22" y="2"/>
                  </a:cubicBez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lnTo>
                    <a:pt x="19" y="3"/>
                  </a:lnTo>
                  <a:lnTo>
                    <a:pt x="14" y="3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1"/>
                    <a:pt x="24" y="7"/>
                    <a:pt x="24" y="8"/>
                  </a:cubicBezTo>
                  <a:cubicBezTo>
                    <a:pt x="23" y="8"/>
                    <a:pt x="16" y="8"/>
                    <a:pt x="15" y="8"/>
                  </a:cubicBezTo>
                  <a:cubicBezTo>
                    <a:pt x="15" y="7"/>
                    <a:pt x="15" y="5"/>
                    <a:pt x="15" y="4"/>
                  </a:cubicBezTo>
                  <a:cubicBezTo>
                    <a:pt x="16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6" y="5"/>
                    <a:pt x="16" y="5"/>
                  </a:cubicBezTo>
                  <a:lnTo>
                    <a:pt x="16" y="7"/>
                  </a:lnTo>
                  <a:lnTo>
                    <a:pt x="24" y="7"/>
                  </a:lnTo>
                  <a:lnTo>
                    <a:pt x="24" y="1"/>
                  </a:lnTo>
                  <a:lnTo>
                    <a:pt x="10" y="1"/>
                  </a:lnTo>
                  <a:cubicBezTo>
                    <a:pt x="10" y="1"/>
                    <a:pt x="10" y="4"/>
                    <a:pt x="10" y="5"/>
                  </a:cubicBezTo>
                  <a:cubicBezTo>
                    <a:pt x="9" y="5"/>
                    <a:pt x="3" y="5"/>
                    <a:pt x="3" y="5"/>
                  </a:cubicBezTo>
                  <a:lnTo>
                    <a:pt x="3" y="9"/>
                  </a:lnTo>
                  <a:cubicBezTo>
                    <a:pt x="3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3" y="9"/>
                    <a:pt x="3" y="9"/>
                  </a:cubicBezTo>
                  <a:lnTo>
                    <a:pt x="3" y="11"/>
                  </a:lnTo>
                  <a:cubicBezTo>
                    <a:pt x="3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3" y="12"/>
                    <a:pt x="3" y="12"/>
                  </a:cubicBezTo>
                  <a:lnTo>
                    <a:pt x="3" y="17"/>
                  </a:lnTo>
                  <a:cubicBezTo>
                    <a:pt x="3" y="17"/>
                    <a:pt x="8" y="17"/>
                    <a:pt x="8" y="17"/>
                  </a:cubicBezTo>
                  <a:cubicBezTo>
                    <a:pt x="8" y="18"/>
                    <a:pt x="8" y="20"/>
                    <a:pt x="8" y="20"/>
                  </a:cubicBezTo>
                  <a:lnTo>
                    <a:pt x="13" y="20"/>
                  </a:lnTo>
                  <a:cubicBezTo>
                    <a:pt x="13" y="20"/>
                    <a:pt x="13" y="17"/>
                    <a:pt x="13" y="17"/>
                  </a:cubicBezTo>
                  <a:cubicBezTo>
                    <a:pt x="14" y="17"/>
                    <a:pt x="17" y="17"/>
                    <a:pt x="17" y="17"/>
                  </a:cubicBezTo>
                  <a:lnTo>
                    <a:pt x="17" y="12"/>
                  </a:lnTo>
                  <a:lnTo>
                    <a:pt x="11" y="12"/>
                  </a:lnTo>
                  <a:cubicBezTo>
                    <a:pt x="11" y="12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2"/>
                    <a:pt x="11" y="11"/>
                  </a:cubicBezTo>
                  <a:cubicBezTo>
                    <a:pt x="11" y="11"/>
                    <a:pt x="16" y="11"/>
                    <a:pt x="17" y="11"/>
                  </a:cubicBezTo>
                  <a:cubicBezTo>
                    <a:pt x="17" y="12"/>
                    <a:pt x="17" y="17"/>
                    <a:pt x="17" y="18"/>
                  </a:cubicBezTo>
                  <a:cubicBezTo>
                    <a:pt x="16" y="18"/>
                    <a:pt x="13" y="18"/>
                    <a:pt x="13" y="18"/>
                  </a:cubicBezTo>
                  <a:cubicBezTo>
                    <a:pt x="13" y="18"/>
                    <a:pt x="13" y="20"/>
                    <a:pt x="13" y="20"/>
                  </a:cubicBezTo>
                  <a:cubicBezTo>
                    <a:pt x="13" y="20"/>
                    <a:pt x="9" y="20"/>
                    <a:pt x="8" y="20"/>
                  </a:cubicBez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3" y="18"/>
                    <a:pt x="3" y="18"/>
                  </a:cubicBezTo>
                  <a:cubicBezTo>
                    <a:pt x="3" y="17"/>
                    <a:pt x="3" y="13"/>
                    <a:pt x="3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4"/>
                    <a:pt x="10" y="4"/>
                    <a:pt x="10" y="4"/>
                  </a:cubicBezTo>
                  <a:cubicBezTo>
                    <a:pt x="10" y="4"/>
                    <a:pt x="10" y="1"/>
                    <a:pt x="10" y="1"/>
                  </a:cubicBezTo>
                  <a:cubicBezTo>
                    <a:pt x="10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9" name="Freeform 80"/>
            <p:cNvSpPr>
              <a:spLocks noEditPoints="1"/>
            </p:cNvSpPr>
            <p:nvPr/>
          </p:nvSpPr>
          <p:spPr bwMode="auto">
            <a:xfrm>
              <a:off x="3601" y="1581"/>
              <a:ext cx="163" cy="112"/>
            </a:xfrm>
            <a:custGeom>
              <a:avLst/>
              <a:gdLst>
                <a:gd name="T0" fmla="*/ 140941852 w 32"/>
                <a:gd name="T1" fmla="*/ 0 h 22"/>
                <a:gd name="T2" fmla="*/ 235686050 w 32"/>
                <a:gd name="T3" fmla="*/ 105549701 h 22"/>
                <a:gd name="T4" fmla="*/ 189433832 w 32"/>
                <a:gd name="T5" fmla="*/ 45993976 h 22"/>
                <a:gd name="T6" fmla="*/ 212560018 w 32"/>
                <a:gd name="T7" fmla="*/ 71254298 h 22"/>
                <a:gd name="T8" fmla="*/ 164071980 w 32"/>
                <a:gd name="T9" fmla="*/ 71254298 h 22"/>
                <a:gd name="T10" fmla="*/ 318620898 w 32"/>
                <a:gd name="T11" fmla="*/ 23048302 h 22"/>
                <a:gd name="T12" fmla="*/ 281434725 w 32"/>
                <a:gd name="T13" fmla="*/ 94302631 h 22"/>
                <a:gd name="T14" fmla="*/ 200821863 w 32"/>
                <a:gd name="T15" fmla="*/ 151649756 h 22"/>
                <a:gd name="T16" fmla="*/ 140941852 w 32"/>
                <a:gd name="T17" fmla="*/ 222904080 h 22"/>
                <a:gd name="T18" fmla="*/ 34428570 w 32"/>
                <a:gd name="T19" fmla="*/ 140299895 h 22"/>
                <a:gd name="T20" fmla="*/ 117798878 w 32"/>
                <a:gd name="T21" fmla="*/ 174595425 h 22"/>
                <a:gd name="T22" fmla="*/ 106060881 w 32"/>
                <a:gd name="T23" fmla="*/ 151649756 h 22"/>
                <a:gd name="T24" fmla="*/ 71614743 w 32"/>
                <a:gd name="T25" fmla="*/ 199855620 h 22"/>
                <a:gd name="T26" fmla="*/ 152333983 w 32"/>
                <a:gd name="T27" fmla="*/ 105549701 h 22"/>
                <a:gd name="T28" fmla="*/ 0 w 32"/>
                <a:gd name="T29" fmla="*/ 257199452 h 22"/>
                <a:gd name="T30" fmla="*/ 235686050 w 32"/>
                <a:gd name="T31" fmla="*/ 174595425 h 22"/>
                <a:gd name="T32" fmla="*/ 235686050 w 32"/>
                <a:gd name="T33" fmla="*/ 128601449 h 22"/>
                <a:gd name="T34" fmla="*/ 293258373 w 32"/>
                <a:gd name="T35" fmla="*/ 128601449 h 22"/>
                <a:gd name="T36" fmla="*/ 376175628 w 32"/>
                <a:gd name="T37" fmla="*/ 57343185 h 22"/>
                <a:gd name="T38" fmla="*/ 341746926 w 32"/>
                <a:gd name="T39" fmla="*/ 11263840 h 22"/>
                <a:gd name="T40" fmla="*/ 329923410 w 32"/>
                <a:gd name="T41" fmla="*/ 0 h 22"/>
                <a:gd name="T42" fmla="*/ 329923410 w 32"/>
                <a:gd name="T43" fmla="*/ 11263840 h 22"/>
                <a:gd name="T44" fmla="*/ 281434725 w 32"/>
                <a:gd name="T45" fmla="*/ 117336810 h 22"/>
                <a:gd name="T46" fmla="*/ 212560018 w 32"/>
                <a:gd name="T47" fmla="*/ 151649756 h 22"/>
                <a:gd name="T48" fmla="*/ 140941852 w 32"/>
                <a:gd name="T49" fmla="*/ 245934971 h 22"/>
                <a:gd name="T50" fmla="*/ 23126160 w 32"/>
                <a:gd name="T51" fmla="*/ 117336810 h 22"/>
                <a:gd name="T52" fmla="*/ 140941852 w 32"/>
                <a:gd name="T53" fmla="*/ 185859265 h 22"/>
                <a:gd name="T54" fmla="*/ 94761660 w 32"/>
                <a:gd name="T55" fmla="*/ 162896827 h 22"/>
                <a:gd name="T56" fmla="*/ 94761660 w 32"/>
                <a:gd name="T57" fmla="*/ 185859265 h 22"/>
                <a:gd name="T58" fmla="*/ 129186908 w 32"/>
                <a:gd name="T59" fmla="*/ 128601449 h 22"/>
                <a:gd name="T60" fmla="*/ 23126160 w 32"/>
                <a:gd name="T61" fmla="*/ 234151151 h 22"/>
                <a:gd name="T62" fmla="*/ 212560018 w 32"/>
                <a:gd name="T63" fmla="*/ 174595425 h 22"/>
                <a:gd name="T64" fmla="*/ 235686050 w 32"/>
                <a:gd name="T65" fmla="*/ 117336810 h 22"/>
                <a:gd name="T66" fmla="*/ 281434725 w 32"/>
                <a:gd name="T67" fmla="*/ 117336810 h 22"/>
                <a:gd name="T68" fmla="*/ 353049443 w 32"/>
                <a:gd name="T69" fmla="*/ 57343185 h 22"/>
                <a:gd name="T70" fmla="*/ 329923410 w 32"/>
                <a:gd name="T71" fmla="*/ 23048302 h 22"/>
                <a:gd name="T72" fmla="*/ 152333983 w 32"/>
                <a:gd name="T73" fmla="*/ 11263840 h 22"/>
                <a:gd name="T74" fmla="*/ 223862534 w 32"/>
                <a:gd name="T75" fmla="*/ 82604185 h 22"/>
                <a:gd name="T76" fmla="*/ 152333983 w 32"/>
                <a:gd name="T77" fmla="*/ 94302631 h 22"/>
                <a:gd name="T78" fmla="*/ 329923410 w 32"/>
                <a:gd name="T79" fmla="*/ 11263840 h 22"/>
                <a:gd name="T80" fmla="*/ 223862534 w 32"/>
                <a:gd name="T81" fmla="*/ 57343185 h 22"/>
                <a:gd name="T82" fmla="*/ 200821863 w 32"/>
                <a:gd name="T83" fmla="*/ 57343185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2">
                  <a:moveTo>
                    <a:pt x="12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cubicBezTo>
                    <a:pt x="16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5" y="6"/>
                    <a:pt x="14" y="6"/>
                  </a:cubicBezTo>
                  <a:cubicBezTo>
                    <a:pt x="14" y="6"/>
                    <a:pt x="14" y="3"/>
                    <a:pt x="14" y="2"/>
                  </a:cubicBezTo>
                  <a:cubicBezTo>
                    <a:pt x="15" y="2"/>
                    <a:pt x="26" y="2"/>
                    <a:pt x="27" y="2"/>
                  </a:cubicBezTo>
                  <a:cubicBezTo>
                    <a:pt x="27" y="3"/>
                    <a:pt x="28" y="5"/>
                    <a:pt x="28" y="5"/>
                  </a:cubicBezTo>
                  <a:cubicBezTo>
                    <a:pt x="28" y="5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2" y="19"/>
                    <a:pt x="12" y="19"/>
                  </a:cubicBezTo>
                  <a:cubicBezTo>
                    <a:pt x="11" y="19"/>
                    <a:pt x="4" y="19"/>
                    <a:pt x="3" y="19"/>
                  </a:cubicBezTo>
                  <a:cubicBezTo>
                    <a:pt x="3" y="18"/>
                    <a:pt x="3" y="12"/>
                    <a:pt x="3" y="12"/>
                  </a:cubicBezTo>
                  <a:cubicBezTo>
                    <a:pt x="4" y="12"/>
                    <a:pt x="9" y="12"/>
                    <a:pt x="10" y="12"/>
                  </a:cubicBezTo>
                  <a:cubicBezTo>
                    <a:pt x="10" y="12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3"/>
                    <a:pt x="9" y="13"/>
                  </a:cubicBezTo>
                  <a:lnTo>
                    <a:pt x="6" y="13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0" y="14"/>
                  </a:lnTo>
                  <a:cubicBezTo>
                    <a:pt x="20" y="14"/>
                    <a:pt x="19" y="13"/>
                    <a:pt x="20" y="11"/>
                  </a:cubicBezTo>
                  <a:cubicBezTo>
                    <a:pt x="22" y="10"/>
                    <a:pt x="24" y="11"/>
                    <a:pt x="24" y="11"/>
                  </a:cubicBezTo>
                  <a:lnTo>
                    <a:pt x="25" y="11"/>
                  </a:lnTo>
                  <a:lnTo>
                    <a:pt x="32" y="5"/>
                  </a:lnTo>
                  <a:lnTo>
                    <a:pt x="31" y="4"/>
                  </a:lnTo>
                  <a:cubicBezTo>
                    <a:pt x="31" y="4"/>
                    <a:pt x="29" y="2"/>
                    <a:pt x="29" y="1"/>
                  </a:cubicBezTo>
                  <a:lnTo>
                    <a:pt x="29" y="0"/>
                  </a:lnTo>
                  <a:lnTo>
                    <a:pt x="28" y="0"/>
                  </a:lnTo>
                  <a:lnTo>
                    <a:pt x="12" y="0"/>
                  </a:lnTo>
                  <a:close/>
                  <a:moveTo>
                    <a:pt x="28" y="1"/>
                  </a:moveTo>
                  <a:cubicBezTo>
                    <a:pt x="28" y="2"/>
                    <a:pt x="29" y="4"/>
                    <a:pt x="30" y="5"/>
                  </a:cubicBezTo>
                  <a:cubicBezTo>
                    <a:pt x="30" y="6"/>
                    <a:pt x="25" y="10"/>
                    <a:pt x="24" y="10"/>
                  </a:cubicBezTo>
                  <a:cubicBezTo>
                    <a:pt x="23" y="10"/>
                    <a:pt x="21" y="9"/>
                    <a:pt x="20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2" y="20"/>
                    <a:pt x="12" y="21"/>
                  </a:cubicBezTo>
                  <a:cubicBezTo>
                    <a:pt x="12" y="21"/>
                    <a:pt x="3" y="21"/>
                    <a:pt x="2" y="21"/>
                  </a:cubicBezTo>
                  <a:cubicBezTo>
                    <a:pt x="2" y="20"/>
                    <a:pt x="2" y="11"/>
                    <a:pt x="2" y="10"/>
                  </a:cubicBezTo>
                  <a:cubicBezTo>
                    <a:pt x="2" y="10"/>
                    <a:pt x="11" y="10"/>
                    <a:pt x="12" y="10"/>
                  </a:cubicBezTo>
                  <a:cubicBezTo>
                    <a:pt x="12" y="11"/>
                    <a:pt x="12" y="16"/>
                    <a:pt x="12" y="16"/>
                  </a:cubicBezTo>
                  <a:cubicBezTo>
                    <a:pt x="11" y="16"/>
                    <a:pt x="8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6"/>
                    <a:pt x="8" y="16"/>
                  </a:cubicBezTo>
                  <a:lnTo>
                    <a:pt x="11" y="16"/>
                  </a:lnTo>
                  <a:lnTo>
                    <a:pt x="11" y="11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18" y="14"/>
                  </a:lnTo>
                  <a:cubicBezTo>
                    <a:pt x="18" y="14"/>
                    <a:pt x="18" y="12"/>
                    <a:pt x="20" y="10"/>
                  </a:cubicBezTo>
                  <a:cubicBezTo>
                    <a:pt x="21" y="9"/>
                    <a:pt x="24" y="9"/>
                    <a:pt x="24" y="9"/>
                  </a:cubicBezTo>
                  <a:lnTo>
                    <a:pt x="24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29" y="5"/>
                  </a:lnTo>
                  <a:cubicBezTo>
                    <a:pt x="29" y="4"/>
                    <a:pt x="28" y="3"/>
                    <a:pt x="28" y="2"/>
                  </a:cubicBezTo>
                  <a:lnTo>
                    <a:pt x="28" y="1"/>
                  </a:lnTo>
                  <a:lnTo>
                    <a:pt x="13" y="1"/>
                  </a:lnTo>
                  <a:lnTo>
                    <a:pt x="13" y="7"/>
                  </a:lnTo>
                  <a:lnTo>
                    <a:pt x="19" y="7"/>
                  </a:lnTo>
                  <a:cubicBezTo>
                    <a:pt x="19" y="7"/>
                    <a:pt x="19" y="8"/>
                    <a:pt x="19" y="8"/>
                  </a:cubicBezTo>
                  <a:cubicBezTo>
                    <a:pt x="18" y="8"/>
                    <a:pt x="14" y="8"/>
                    <a:pt x="13" y="8"/>
                  </a:cubicBezTo>
                  <a:cubicBezTo>
                    <a:pt x="13" y="7"/>
                    <a:pt x="13" y="2"/>
                    <a:pt x="13" y="1"/>
                  </a:cubicBezTo>
                  <a:cubicBezTo>
                    <a:pt x="14" y="1"/>
                    <a:pt x="27" y="1"/>
                    <a:pt x="28" y="1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9" y="5"/>
                    <a:pt x="19" y="5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0" name="Freeform 81"/>
            <p:cNvSpPr>
              <a:spLocks noEditPoints="1"/>
            </p:cNvSpPr>
            <p:nvPr/>
          </p:nvSpPr>
          <p:spPr bwMode="auto">
            <a:xfrm>
              <a:off x="3668" y="1713"/>
              <a:ext cx="127" cy="112"/>
            </a:xfrm>
            <a:custGeom>
              <a:avLst/>
              <a:gdLst>
                <a:gd name="T0" fmla="*/ 171210341 w 25"/>
                <a:gd name="T1" fmla="*/ 0 h 22"/>
                <a:gd name="T2" fmla="*/ 241311699 w 25"/>
                <a:gd name="T3" fmla="*/ 117336810 h 22"/>
                <a:gd name="T4" fmla="*/ 218610764 w 25"/>
                <a:gd name="T5" fmla="*/ 71254298 h 22"/>
                <a:gd name="T6" fmla="*/ 204913037 w 25"/>
                <a:gd name="T7" fmla="*/ 94302631 h 22"/>
                <a:gd name="T8" fmla="*/ 263481175 w 25"/>
                <a:gd name="T9" fmla="*/ 34295530 h 22"/>
                <a:gd name="T10" fmla="*/ 218610764 w 25"/>
                <a:gd name="T11" fmla="*/ 151649756 h 22"/>
                <a:gd name="T12" fmla="*/ 182296643 w 25"/>
                <a:gd name="T13" fmla="*/ 211205609 h 22"/>
                <a:gd name="T14" fmla="*/ 114891149 w 25"/>
                <a:gd name="T15" fmla="*/ 199855620 h 22"/>
                <a:gd name="T16" fmla="*/ 67405489 w 25"/>
                <a:gd name="T17" fmla="*/ 211205609 h 22"/>
                <a:gd name="T18" fmla="*/ 33702823 w 25"/>
                <a:gd name="T19" fmla="*/ 162896827 h 22"/>
                <a:gd name="T20" fmla="*/ 81188458 w 25"/>
                <a:gd name="T21" fmla="*/ 140299895 h 22"/>
                <a:gd name="T22" fmla="*/ 125974302 w 25"/>
                <a:gd name="T23" fmla="*/ 105549701 h 22"/>
                <a:gd name="T24" fmla="*/ 81188458 w 25"/>
                <a:gd name="T25" fmla="*/ 140299895 h 22"/>
                <a:gd name="T26" fmla="*/ 148593973 w 25"/>
                <a:gd name="T27" fmla="*/ 162896827 h 22"/>
                <a:gd name="T28" fmla="*/ 45215444 w 25"/>
                <a:gd name="T29" fmla="*/ 82604185 h 22"/>
                <a:gd name="T30" fmla="*/ 0 w 25"/>
                <a:gd name="T31" fmla="*/ 117336810 h 22"/>
                <a:gd name="T32" fmla="*/ 45215444 w 25"/>
                <a:gd name="T33" fmla="*/ 185859265 h 22"/>
                <a:gd name="T34" fmla="*/ 103804852 w 25"/>
                <a:gd name="T35" fmla="*/ 245934971 h 22"/>
                <a:gd name="T36" fmla="*/ 204913037 w 25"/>
                <a:gd name="T37" fmla="*/ 257199452 h 22"/>
                <a:gd name="T38" fmla="*/ 252398022 w 25"/>
                <a:gd name="T39" fmla="*/ 245934971 h 22"/>
                <a:gd name="T40" fmla="*/ 286100820 w 25"/>
                <a:gd name="T41" fmla="*/ 174595425 h 22"/>
                <a:gd name="T42" fmla="*/ 286100820 w 25"/>
                <a:gd name="T43" fmla="*/ 0 h 22"/>
                <a:gd name="T44" fmla="*/ 275014390 w 25"/>
                <a:gd name="T45" fmla="*/ 162896827 h 22"/>
                <a:gd name="T46" fmla="*/ 241311699 w 25"/>
                <a:gd name="T47" fmla="*/ 234151151 h 22"/>
                <a:gd name="T48" fmla="*/ 193825937 w 25"/>
                <a:gd name="T49" fmla="*/ 245934971 h 22"/>
                <a:gd name="T50" fmla="*/ 114891149 w 25"/>
                <a:gd name="T51" fmla="*/ 234151151 h 22"/>
                <a:gd name="T52" fmla="*/ 56319059 w 25"/>
                <a:gd name="T53" fmla="*/ 174595425 h 22"/>
                <a:gd name="T54" fmla="*/ 22616368 w 25"/>
                <a:gd name="T55" fmla="*/ 128601449 h 22"/>
                <a:gd name="T56" fmla="*/ 56319059 w 25"/>
                <a:gd name="T57" fmla="*/ 94302631 h 22"/>
                <a:gd name="T58" fmla="*/ 137507518 w 25"/>
                <a:gd name="T59" fmla="*/ 151649756 h 22"/>
                <a:gd name="T60" fmla="*/ 103804852 w 25"/>
                <a:gd name="T61" fmla="*/ 151649756 h 22"/>
                <a:gd name="T62" fmla="*/ 137507518 w 25"/>
                <a:gd name="T63" fmla="*/ 94302631 h 22"/>
                <a:gd name="T64" fmla="*/ 67405489 w 25"/>
                <a:gd name="T65" fmla="*/ 128601449 h 22"/>
                <a:gd name="T66" fmla="*/ 22616368 w 25"/>
                <a:gd name="T67" fmla="*/ 174595425 h 22"/>
                <a:gd name="T68" fmla="*/ 56319059 w 25"/>
                <a:gd name="T69" fmla="*/ 222904080 h 22"/>
                <a:gd name="T70" fmla="*/ 125974302 w 25"/>
                <a:gd name="T71" fmla="*/ 211205609 h 22"/>
                <a:gd name="T72" fmla="*/ 137507518 w 25"/>
                <a:gd name="T73" fmla="*/ 222904080 h 22"/>
                <a:gd name="T74" fmla="*/ 160123241 w 25"/>
                <a:gd name="T75" fmla="*/ 211205609 h 22"/>
                <a:gd name="T76" fmla="*/ 171210341 w 25"/>
                <a:gd name="T77" fmla="*/ 222904080 h 22"/>
                <a:gd name="T78" fmla="*/ 229694456 w 25"/>
                <a:gd name="T79" fmla="*/ 162896827 h 22"/>
                <a:gd name="T80" fmla="*/ 275014390 w 25"/>
                <a:gd name="T81" fmla="*/ 23048302 h 22"/>
                <a:gd name="T82" fmla="*/ 193825937 w 25"/>
                <a:gd name="T83" fmla="*/ 105549701 h 22"/>
                <a:gd name="T84" fmla="*/ 229694456 w 25"/>
                <a:gd name="T85" fmla="*/ 71254298 h 22"/>
                <a:gd name="T86" fmla="*/ 229694456 w 25"/>
                <a:gd name="T87" fmla="*/ 105549701 h 22"/>
                <a:gd name="T88" fmla="*/ 182296643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19" y="6"/>
                  </a:ln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4"/>
                    <a:pt x="18" y="3"/>
                  </a:cubicBezTo>
                  <a:cubicBezTo>
                    <a:pt x="19" y="3"/>
                    <a:pt x="22" y="3"/>
                    <a:pt x="23" y="3"/>
                  </a:cubicBezTo>
                  <a:cubicBezTo>
                    <a:pt x="23" y="4"/>
                    <a:pt x="23" y="12"/>
                    <a:pt x="23" y="13"/>
                  </a:cubicBezTo>
                  <a:cubicBezTo>
                    <a:pt x="22" y="13"/>
                    <a:pt x="19" y="13"/>
                    <a:pt x="19" y="13"/>
                  </a:cubicBezTo>
                  <a:cubicBezTo>
                    <a:pt x="19" y="13"/>
                    <a:pt x="19" y="18"/>
                    <a:pt x="19" y="18"/>
                  </a:cubicBezTo>
                  <a:cubicBezTo>
                    <a:pt x="18" y="18"/>
                    <a:pt x="17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7" y="18"/>
                    <a:pt x="6" y="18"/>
                  </a:cubicBezTo>
                  <a:cubicBezTo>
                    <a:pt x="6" y="18"/>
                    <a:pt x="6" y="14"/>
                    <a:pt x="6" y="14"/>
                  </a:cubicBezTo>
                  <a:cubicBezTo>
                    <a:pt x="6" y="14"/>
                    <a:pt x="4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7" y="12"/>
                    <a:pt x="7" y="12"/>
                  </a:cubicBezTo>
                  <a:cubicBezTo>
                    <a:pt x="7" y="12"/>
                    <a:pt x="7" y="9"/>
                    <a:pt x="7" y="9"/>
                  </a:cubicBezTo>
                  <a:cubicBezTo>
                    <a:pt x="7" y="9"/>
                    <a:pt x="10" y="9"/>
                    <a:pt x="11" y="9"/>
                  </a:cubicBezTo>
                  <a:cubicBezTo>
                    <a:pt x="11" y="9"/>
                    <a:pt x="11" y="11"/>
                    <a:pt x="11" y="12"/>
                  </a:cubicBezTo>
                  <a:cubicBezTo>
                    <a:pt x="10" y="12"/>
                    <a:pt x="7" y="12"/>
                    <a:pt x="7" y="12"/>
                  </a:cubicBez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4" y="7"/>
                  </a:lnTo>
                  <a:cubicBezTo>
                    <a:pt x="4" y="7"/>
                    <a:pt x="4" y="9"/>
                    <a:pt x="4" y="10"/>
                  </a:cubicBezTo>
                  <a:cubicBezTo>
                    <a:pt x="3" y="10"/>
                    <a:pt x="0" y="10"/>
                    <a:pt x="0" y="10"/>
                  </a:cubicBezTo>
                  <a:lnTo>
                    <a:pt x="0" y="16"/>
                  </a:lnTo>
                  <a:cubicBezTo>
                    <a:pt x="0" y="16"/>
                    <a:pt x="3" y="16"/>
                    <a:pt x="4" y="16"/>
                  </a:cubicBezTo>
                  <a:cubicBezTo>
                    <a:pt x="4" y="17"/>
                    <a:pt x="4" y="21"/>
                    <a:pt x="4" y="21"/>
                  </a:cubicBezTo>
                  <a:cubicBezTo>
                    <a:pt x="4" y="21"/>
                    <a:pt x="8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lnTo>
                    <a:pt x="18" y="22"/>
                  </a:lnTo>
                  <a:cubicBezTo>
                    <a:pt x="18" y="22"/>
                    <a:pt x="18" y="21"/>
                    <a:pt x="18" y="21"/>
                  </a:cubicBezTo>
                  <a:cubicBezTo>
                    <a:pt x="19" y="21"/>
                    <a:pt x="22" y="21"/>
                    <a:pt x="22" y="21"/>
                  </a:cubicBezTo>
                  <a:cubicBezTo>
                    <a:pt x="22" y="21"/>
                    <a:pt x="22" y="16"/>
                    <a:pt x="22" y="15"/>
                  </a:cubicBezTo>
                  <a:cubicBezTo>
                    <a:pt x="23" y="15"/>
                    <a:pt x="25" y="15"/>
                    <a:pt x="25" y="15"/>
                  </a:cubicBez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2"/>
                    <a:pt x="24" y="13"/>
                    <a:pt x="24" y="14"/>
                  </a:cubicBezTo>
                  <a:cubicBezTo>
                    <a:pt x="24" y="14"/>
                    <a:pt x="21" y="14"/>
                    <a:pt x="21" y="14"/>
                  </a:cubicBezTo>
                  <a:cubicBezTo>
                    <a:pt x="21" y="14"/>
                    <a:pt x="21" y="19"/>
                    <a:pt x="21" y="20"/>
                  </a:cubicBezTo>
                  <a:cubicBezTo>
                    <a:pt x="20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0" y="21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6" y="20"/>
                    <a:pt x="5" y="20"/>
                  </a:cubicBezTo>
                  <a:cubicBezTo>
                    <a:pt x="5" y="19"/>
                    <a:pt x="5" y="15"/>
                    <a:pt x="5" y="15"/>
                  </a:cubicBezTo>
                  <a:cubicBezTo>
                    <a:pt x="5" y="15"/>
                    <a:pt x="2" y="15"/>
                    <a:pt x="2" y="15"/>
                  </a:cubicBezTo>
                  <a:cubicBezTo>
                    <a:pt x="2" y="15"/>
                    <a:pt x="2" y="11"/>
                    <a:pt x="2" y="11"/>
                  </a:cubicBezTo>
                  <a:cubicBezTo>
                    <a:pt x="2" y="11"/>
                    <a:pt x="5" y="11"/>
                    <a:pt x="5" y="11"/>
                  </a:cubicBezTo>
                  <a:cubicBezTo>
                    <a:pt x="5" y="11"/>
                    <a:pt x="5" y="8"/>
                    <a:pt x="5" y="8"/>
                  </a:cubicBezTo>
                  <a:cubicBezTo>
                    <a:pt x="6" y="8"/>
                    <a:pt x="11" y="8"/>
                    <a:pt x="12" y="8"/>
                  </a:cubicBezTo>
                  <a:cubicBezTo>
                    <a:pt x="12" y="8"/>
                    <a:pt x="12" y="12"/>
                    <a:pt x="12" y="13"/>
                  </a:cubicBezTo>
                  <a:cubicBezTo>
                    <a:pt x="12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2" y="13"/>
                    <a:pt x="12" y="13"/>
                  </a:cubicBezTo>
                  <a:lnTo>
                    <a:pt x="12" y="8"/>
                  </a:lnTo>
                  <a:lnTo>
                    <a:pt x="6" y="8"/>
                  </a:lnTo>
                  <a:cubicBezTo>
                    <a:pt x="6" y="8"/>
                    <a:pt x="6" y="10"/>
                    <a:pt x="6" y="11"/>
                  </a:cubicBezTo>
                  <a:cubicBezTo>
                    <a:pt x="5" y="11"/>
                    <a:pt x="2" y="11"/>
                    <a:pt x="2" y="11"/>
                  </a:cubicBezTo>
                  <a:lnTo>
                    <a:pt x="2" y="15"/>
                  </a:lnTo>
                  <a:cubicBezTo>
                    <a:pt x="2" y="15"/>
                    <a:pt x="5" y="15"/>
                    <a:pt x="5" y="15"/>
                  </a:cubicBezTo>
                  <a:cubicBezTo>
                    <a:pt x="5" y="16"/>
                    <a:pt x="5" y="19"/>
                    <a:pt x="5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lnTo>
                    <a:pt x="20" y="19"/>
                  </a:lnTo>
                  <a:cubicBezTo>
                    <a:pt x="20" y="19"/>
                    <a:pt x="20" y="14"/>
                    <a:pt x="20" y="14"/>
                  </a:cubicBezTo>
                  <a:cubicBezTo>
                    <a:pt x="21" y="14"/>
                    <a:pt x="24" y="14"/>
                    <a:pt x="24" y="14"/>
                  </a:cubicBezTo>
                  <a:lnTo>
                    <a:pt x="24" y="2"/>
                  </a:lnTo>
                  <a:lnTo>
                    <a:pt x="17" y="2"/>
                  </a:lnTo>
                  <a:lnTo>
                    <a:pt x="17" y="9"/>
                  </a:lnTo>
                  <a:lnTo>
                    <a:pt x="20" y="9"/>
                  </a:lnTo>
                  <a:cubicBezTo>
                    <a:pt x="20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17" y="9"/>
                    <a:pt x="16" y="9"/>
                  </a:cubicBezTo>
                  <a:cubicBezTo>
                    <a:pt x="16" y="8"/>
                    <a:pt x="16" y="2"/>
                    <a:pt x="16" y="1"/>
                  </a:cubicBezTo>
                  <a:cubicBezTo>
                    <a:pt x="17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1" name="Freeform 82"/>
            <p:cNvSpPr>
              <a:spLocks noEditPoints="1"/>
            </p:cNvSpPr>
            <p:nvPr/>
          </p:nvSpPr>
          <p:spPr bwMode="auto">
            <a:xfrm>
              <a:off x="3668" y="1606"/>
              <a:ext cx="127" cy="138"/>
            </a:xfrm>
            <a:custGeom>
              <a:avLst/>
              <a:gdLst>
                <a:gd name="T0" fmla="*/ 137507518 w 25"/>
                <a:gd name="T1" fmla="*/ 73627942 h 27"/>
                <a:gd name="T2" fmla="*/ 137507518 w 25"/>
                <a:gd name="T3" fmla="*/ 121549833 h 27"/>
                <a:gd name="T4" fmla="*/ 92291555 w 25"/>
                <a:gd name="T5" fmla="*/ 121549833 h 27"/>
                <a:gd name="T6" fmla="*/ 0 w 25"/>
                <a:gd name="T7" fmla="*/ 207208436 h 27"/>
                <a:gd name="T8" fmla="*/ 160123241 w 25"/>
                <a:gd name="T9" fmla="*/ 328294160 h 27"/>
                <a:gd name="T10" fmla="*/ 56319059 w 25"/>
                <a:gd name="T11" fmla="*/ 207208436 h 27"/>
                <a:gd name="T12" fmla="*/ 114891149 w 25"/>
                <a:gd name="T13" fmla="*/ 266434259 h 27"/>
                <a:gd name="T14" fmla="*/ 81188458 w 25"/>
                <a:gd name="T15" fmla="*/ 242649974 h 27"/>
                <a:gd name="T16" fmla="*/ 137507518 w 25"/>
                <a:gd name="T17" fmla="*/ 230992619 h 27"/>
                <a:gd name="T18" fmla="*/ 33702823 w 25"/>
                <a:gd name="T19" fmla="*/ 304600132 h 27"/>
                <a:gd name="T20" fmla="*/ 92291555 w 25"/>
                <a:gd name="T21" fmla="*/ 156900695 h 27"/>
                <a:gd name="T22" fmla="*/ 182296643 w 25"/>
                <a:gd name="T23" fmla="*/ 97765001 h 27"/>
                <a:gd name="T24" fmla="*/ 218610764 w 25"/>
                <a:gd name="T25" fmla="*/ 35905648 h 27"/>
                <a:gd name="T26" fmla="*/ 252398022 w 25"/>
                <a:gd name="T27" fmla="*/ 183517756 h 27"/>
                <a:gd name="T28" fmla="*/ 204913037 w 25"/>
                <a:gd name="T29" fmla="*/ 145331322 h 27"/>
                <a:gd name="T30" fmla="*/ 204913037 w 25"/>
                <a:gd name="T31" fmla="*/ 171393598 h 27"/>
                <a:gd name="T32" fmla="*/ 241311699 w 25"/>
                <a:gd name="T33" fmla="*/ 121549833 h 27"/>
                <a:gd name="T34" fmla="*/ 171210341 w 25"/>
                <a:gd name="T35" fmla="*/ 218868486 h 27"/>
                <a:gd name="T36" fmla="*/ 286100820 w 25"/>
                <a:gd name="T37" fmla="*/ 35905648 h 27"/>
                <a:gd name="T38" fmla="*/ 229694456 w 25"/>
                <a:gd name="T39" fmla="*/ 12124133 h 27"/>
                <a:gd name="T40" fmla="*/ 218610764 w 25"/>
                <a:gd name="T41" fmla="*/ 12124133 h 27"/>
                <a:gd name="T42" fmla="*/ 275014390 w 25"/>
                <a:gd name="T43" fmla="*/ 47474995 h 27"/>
                <a:gd name="T44" fmla="*/ 182296643 w 25"/>
                <a:gd name="T45" fmla="*/ 207208436 h 27"/>
                <a:gd name="T46" fmla="*/ 229694456 w 25"/>
                <a:gd name="T47" fmla="*/ 133206509 h 27"/>
                <a:gd name="T48" fmla="*/ 218610764 w 25"/>
                <a:gd name="T49" fmla="*/ 156900695 h 27"/>
                <a:gd name="T50" fmla="*/ 193825937 w 25"/>
                <a:gd name="T51" fmla="*/ 133206509 h 27"/>
                <a:gd name="T52" fmla="*/ 263481175 w 25"/>
                <a:gd name="T53" fmla="*/ 195174300 h 27"/>
                <a:gd name="T54" fmla="*/ 263481175 w 25"/>
                <a:gd name="T55" fmla="*/ 47474995 h 27"/>
                <a:gd name="T56" fmla="*/ 218610764 w 25"/>
                <a:gd name="T57" fmla="*/ 23781489 h 27"/>
                <a:gd name="T58" fmla="*/ 160123241 w 25"/>
                <a:gd name="T59" fmla="*/ 85644185 h 27"/>
                <a:gd name="T60" fmla="*/ 92291555 w 25"/>
                <a:gd name="T61" fmla="*/ 145331322 h 27"/>
                <a:gd name="T62" fmla="*/ 22616368 w 25"/>
                <a:gd name="T63" fmla="*/ 207208436 h 27"/>
                <a:gd name="T64" fmla="*/ 148593973 w 25"/>
                <a:gd name="T65" fmla="*/ 316724265 h 27"/>
                <a:gd name="T66" fmla="*/ 67405489 w 25"/>
                <a:gd name="T67" fmla="*/ 218868486 h 27"/>
                <a:gd name="T68" fmla="*/ 103804852 w 25"/>
                <a:gd name="T69" fmla="*/ 254774108 h 27"/>
                <a:gd name="T70" fmla="*/ 67405489 w 25"/>
                <a:gd name="T71" fmla="*/ 254774108 h 27"/>
                <a:gd name="T72" fmla="*/ 148593973 w 25"/>
                <a:gd name="T73" fmla="*/ 218868486 h 27"/>
                <a:gd name="T74" fmla="*/ 11086429 w 25"/>
                <a:gd name="T75" fmla="*/ 316724265 h 27"/>
                <a:gd name="T76" fmla="*/ 92291555 w 25"/>
                <a:gd name="T77" fmla="*/ 133206509 h 27"/>
                <a:gd name="T78" fmla="*/ 160123241 w 25"/>
                <a:gd name="T79" fmla="*/ 97765001 h 27"/>
                <a:gd name="T80" fmla="*/ 218610764 w 25"/>
                <a:gd name="T81" fmla="*/ 23781489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9" y="1"/>
                  </a:moveTo>
                  <a:lnTo>
                    <a:pt x="12" y="6"/>
                  </a:lnTo>
                  <a:lnTo>
                    <a:pt x="12" y="7"/>
                  </a:lnTo>
                  <a:cubicBezTo>
                    <a:pt x="13" y="7"/>
                    <a:pt x="14" y="9"/>
                    <a:pt x="12" y="10"/>
                  </a:cubicBezTo>
                  <a:cubicBezTo>
                    <a:pt x="10" y="11"/>
                    <a:pt x="9" y="11"/>
                    <a:pt x="8" y="10"/>
                  </a:cubicBezTo>
                  <a:lnTo>
                    <a:pt x="7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14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20"/>
                  </a:lnTo>
                  <a:cubicBezTo>
                    <a:pt x="10" y="20"/>
                    <a:pt x="8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19"/>
                    <a:pt x="11" y="19"/>
                    <a:pt x="12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1" y="25"/>
                    <a:pt x="4" y="25"/>
                    <a:pt x="3" y="25"/>
                  </a:cubicBezTo>
                  <a:cubicBezTo>
                    <a:pt x="3" y="24"/>
                    <a:pt x="3" y="18"/>
                    <a:pt x="3" y="18"/>
                  </a:cubicBezTo>
                  <a:cubicBezTo>
                    <a:pt x="3" y="17"/>
                    <a:pt x="8" y="13"/>
                    <a:pt x="8" y="13"/>
                  </a:cubicBezTo>
                  <a:cubicBezTo>
                    <a:pt x="9" y="13"/>
                    <a:pt x="12" y="13"/>
                    <a:pt x="14" y="11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6"/>
                    <a:pt x="19" y="4"/>
                    <a:pt x="19" y="3"/>
                  </a:cubicBez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15"/>
                    <a:pt x="22" y="15"/>
                  </a:cubicBezTo>
                  <a:cubicBezTo>
                    <a:pt x="22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21" y="14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5" y="18"/>
                  </a:lnTo>
                  <a:lnTo>
                    <a:pt x="25" y="3"/>
                  </a:lnTo>
                  <a:cubicBezTo>
                    <a:pt x="23" y="2"/>
                    <a:pt x="20" y="1"/>
                    <a:pt x="20" y="1"/>
                  </a:cubicBezTo>
                  <a:lnTo>
                    <a:pt x="20" y="0"/>
                  </a:lnTo>
                  <a:lnTo>
                    <a:pt x="19" y="1"/>
                  </a:lnTo>
                  <a:close/>
                  <a:moveTo>
                    <a:pt x="19" y="2"/>
                  </a:moveTo>
                  <a:cubicBezTo>
                    <a:pt x="21" y="2"/>
                    <a:pt x="23" y="3"/>
                    <a:pt x="24" y="4"/>
                  </a:cubicBezTo>
                  <a:cubicBezTo>
                    <a:pt x="24" y="4"/>
                    <a:pt x="24" y="16"/>
                    <a:pt x="24" y="17"/>
                  </a:cubicBezTo>
                  <a:cubicBezTo>
                    <a:pt x="23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19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1"/>
                    <a:pt x="19" y="11"/>
                  </a:cubicBezTo>
                  <a:lnTo>
                    <a:pt x="17" y="11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3" y="4"/>
                  </a:lnTo>
                  <a:cubicBezTo>
                    <a:pt x="22" y="4"/>
                    <a:pt x="20" y="3"/>
                    <a:pt x="19" y="2"/>
                  </a:cubicBezTo>
                  <a:lnTo>
                    <a:pt x="14" y="7"/>
                  </a:lnTo>
                  <a:cubicBezTo>
                    <a:pt x="14" y="7"/>
                    <a:pt x="15" y="9"/>
                    <a:pt x="13" y="11"/>
                  </a:cubicBezTo>
                  <a:cubicBezTo>
                    <a:pt x="12" y="12"/>
                    <a:pt x="8" y="12"/>
                    <a:pt x="8" y="12"/>
                  </a:cubicBezTo>
                  <a:lnTo>
                    <a:pt x="2" y="17"/>
                  </a:lnTo>
                  <a:lnTo>
                    <a:pt x="2" y="26"/>
                  </a:lnTo>
                  <a:lnTo>
                    <a:pt x="13" y="2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6" y="21"/>
                  </a:lnTo>
                  <a:cubicBezTo>
                    <a:pt x="6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7" y="18"/>
                    <a:pt x="12" y="18"/>
                    <a:pt x="13" y="18"/>
                  </a:cubicBezTo>
                  <a:cubicBezTo>
                    <a:pt x="13" y="18"/>
                    <a:pt x="13" y="26"/>
                    <a:pt x="13" y="26"/>
                  </a:cubicBezTo>
                  <a:cubicBezTo>
                    <a:pt x="12" y="26"/>
                    <a:pt x="2" y="26"/>
                    <a:pt x="1" y="26"/>
                  </a:cubicBezTo>
                  <a:cubicBezTo>
                    <a:pt x="1" y="26"/>
                    <a:pt x="1" y="18"/>
                    <a:pt x="1" y="17"/>
                  </a:cubicBezTo>
                  <a:cubicBezTo>
                    <a:pt x="2" y="17"/>
                    <a:pt x="7" y="12"/>
                    <a:pt x="8" y="11"/>
                  </a:cubicBezTo>
                  <a:cubicBezTo>
                    <a:pt x="9" y="12"/>
                    <a:pt x="11" y="12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9" y="2"/>
                    <a:pt x="19" y="2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2" name="Freeform 83"/>
            <p:cNvSpPr>
              <a:spLocks noEditPoints="1"/>
            </p:cNvSpPr>
            <p:nvPr/>
          </p:nvSpPr>
          <p:spPr bwMode="auto">
            <a:xfrm>
              <a:off x="2118" y="2663"/>
              <a:ext cx="127" cy="112"/>
            </a:xfrm>
            <a:custGeom>
              <a:avLst/>
              <a:gdLst>
                <a:gd name="T0" fmla="*/ 125974302 w 25"/>
                <a:gd name="T1" fmla="*/ 0 h 22"/>
                <a:gd name="T2" fmla="*/ 92291555 w 25"/>
                <a:gd name="T3" fmla="*/ 34295530 h 22"/>
                <a:gd name="T4" fmla="*/ 182296643 w 25"/>
                <a:gd name="T5" fmla="*/ 140299895 h 22"/>
                <a:gd name="T6" fmla="*/ 148593973 w 25"/>
                <a:gd name="T7" fmla="*/ 71254298 h 22"/>
                <a:gd name="T8" fmla="*/ 114891149 w 25"/>
                <a:gd name="T9" fmla="*/ 105549701 h 22"/>
                <a:gd name="T10" fmla="*/ 160123241 w 25"/>
                <a:gd name="T11" fmla="*/ 71254298 h 22"/>
                <a:gd name="T12" fmla="*/ 182296643 w 25"/>
                <a:gd name="T13" fmla="*/ 34295530 h 22"/>
                <a:gd name="T14" fmla="*/ 241311699 w 25"/>
                <a:gd name="T15" fmla="*/ 57343185 h 22"/>
                <a:gd name="T16" fmla="*/ 218610764 w 25"/>
                <a:gd name="T17" fmla="*/ 105549701 h 22"/>
                <a:gd name="T18" fmla="*/ 241311699 w 25"/>
                <a:gd name="T19" fmla="*/ 128601449 h 22"/>
                <a:gd name="T20" fmla="*/ 218610764 w 25"/>
                <a:gd name="T21" fmla="*/ 162896827 h 22"/>
                <a:gd name="T22" fmla="*/ 241311699 w 25"/>
                <a:gd name="T23" fmla="*/ 185859265 h 22"/>
                <a:gd name="T24" fmla="*/ 160123241 w 25"/>
                <a:gd name="T25" fmla="*/ 222904080 h 22"/>
                <a:gd name="T26" fmla="*/ 33702823 w 25"/>
                <a:gd name="T27" fmla="*/ 174595425 h 22"/>
                <a:gd name="T28" fmla="*/ 103804852 w 25"/>
                <a:gd name="T29" fmla="*/ 185859265 h 22"/>
                <a:gd name="T30" fmla="*/ 67405489 w 25"/>
                <a:gd name="T31" fmla="*/ 211205609 h 22"/>
                <a:gd name="T32" fmla="*/ 125974302 w 25"/>
                <a:gd name="T33" fmla="*/ 151649756 h 22"/>
                <a:gd name="T34" fmla="*/ 0 w 25"/>
                <a:gd name="T35" fmla="*/ 257199452 h 22"/>
                <a:gd name="T36" fmla="*/ 193825937 w 25"/>
                <a:gd name="T37" fmla="*/ 222904080 h 22"/>
                <a:gd name="T38" fmla="*/ 275014390 w 25"/>
                <a:gd name="T39" fmla="*/ 174595425 h 22"/>
                <a:gd name="T40" fmla="*/ 286100820 w 25"/>
                <a:gd name="T41" fmla="*/ 82604185 h 22"/>
                <a:gd name="T42" fmla="*/ 275014390 w 25"/>
                <a:gd name="T43" fmla="*/ 34295530 h 22"/>
                <a:gd name="T44" fmla="*/ 218610764 w 25"/>
                <a:gd name="T45" fmla="*/ 0 h 22"/>
                <a:gd name="T46" fmla="*/ 204913037 w 25"/>
                <a:gd name="T47" fmla="*/ 11263840 h 22"/>
                <a:gd name="T48" fmla="*/ 263481175 w 25"/>
                <a:gd name="T49" fmla="*/ 45993976 h 22"/>
                <a:gd name="T50" fmla="*/ 275014390 w 25"/>
                <a:gd name="T51" fmla="*/ 94302631 h 22"/>
                <a:gd name="T52" fmla="*/ 263481175 w 25"/>
                <a:gd name="T53" fmla="*/ 174595425 h 22"/>
                <a:gd name="T54" fmla="*/ 182296643 w 25"/>
                <a:gd name="T55" fmla="*/ 211205609 h 22"/>
                <a:gd name="T56" fmla="*/ 22616368 w 25"/>
                <a:gd name="T57" fmla="*/ 245934971 h 22"/>
                <a:gd name="T58" fmla="*/ 114891149 w 25"/>
                <a:gd name="T59" fmla="*/ 162896827 h 22"/>
                <a:gd name="T60" fmla="*/ 81188458 w 25"/>
                <a:gd name="T61" fmla="*/ 211205609 h 22"/>
                <a:gd name="T62" fmla="*/ 114891149 w 25"/>
                <a:gd name="T63" fmla="*/ 199855620 h 22"/>
                <a:gd name="T64" fmla="*/ 22616368 w 25"/>
                <a:gd name="T65" fmla="*/ 162896827 h 22"/>
                <a:gd name="T66" fmla="*/ 182296643 w 25"/>
                <a:gd name="T67" fmla="*/ 234151151 h 22"/>
                <a:gd name="T68" fmla="*/ 252398022 w 25"/>
                <a:gd name="T69" fmla="*/ 199855620 h 22"/>
                <a:gd name="T70" fmla="*/ 241311699 w 25"/>
                <a:gd name="T71" fmla="*/ 151649756 h 22"/>
                <a:gd name="T72" fmla="*/ 252398022 w 25"/>
                <a:gd name="T73" fmla="*/ 140299895 h 22"/>
                <a:gd name="T74" fmla="*/ 241311699 w 25"/>
                <a:gd name="T75" fmla="*/ 117336810 h 22"/>
                <a:gd name="T76" fmla="*/ 252398022 w 25"/>
                <a:gd name="T77" fmla="*/ 117336810 h 22"/>
                <a:gd name="T78" fmla="*/ 193825937 w 25"/>
                <a:gd name="T79" fmla="*/ 57343185 h 22"/>
                <a:gd name="T80" fmla="*/ 148593973 w 25"/>
                <a:gd name="T81" fmla="*/ 23048302 h 22"/>
                <a:gd name="T82" fmla="*/ 103804852 w 25"/>
                <a:gd name="T83" fmla="*/ 57343185 h 22"/>
                <a:gd name="T84" fmla="*/ 160123241 w 25"/>
                <a:gd name="T85" fmla="*/ 117336810 h 22"/>
                <a:gd name="T86" fmla="*/ 171210341 w 25"/>
                <a:gd name="T87" fmla="*/ 82604185 h 22"/>
                <a:gd name="T88" fmla="*/ 103804852 w 25"/>
                <a:gd name="T89" fmla="*/ 128601449 h 22"/>
                <a:gd name="T90" fmla="*/ 137507518 w 25"/>
                <a:gd name="T91" fmla="*/ 45993976 h 22"/>
                <a:gd name="T92" fmla="*/ 204913037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1" y="0"/>
                  </a:lnTo>
                  <a:cubicBezTo>
                    <a:pt x="11" y="0"/>
                    <a:pt x="11" y="2"/>
                    <a:pt x="11" y="3"/>
                  </a:cubicBezTo>
                  <a:cubicBezTo>
                    <a:pt x="10" y="3"/>
                    <a:pt x="8" y="3"/>
                    <a:pt x="8" y="3"/>
                  </a:cubicBezTo>
                  <a:lnTo>
                    <a:pt x="8" y="1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6"/>
                  </a:lnTo>
                  <a:cubicBezTo>
                    <a:pt x="13" y="6"/>
                    <a:pt x="13" y="8"/>
                    <a:pt x="13" y="9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10" y="8"/>
                    <a:pt x="10" y="6"/>
                    <a:pt x="10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4" y="4"/>
                    <a:pt x="14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6" y="5"/>
                    <a:pt x="20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lnTo>
                    <a:pt x="19" y="11"/>
                  </a:lnTo>
                  <a:cubicBezTo>
                    <a:pt x="19" y="11"/>
                    <a:pt x="21" y="11"/>
                    <a:pt x="21" y="11"/>
                  </a:cubicBezTo>
                  <a:cubicBezTo>
                    <a:pt x="21" y="11"/>
                    <a:pt x="19" y="11"/>
                    <a:pt x="19" y="11"/>
                  </a:cubicBezTo>
                  <a:lnTo>
                    <a:pt x="19" y="14"/>
                  </a:lnTo>
                  <a:cubicBezTo>
                    <a:pt x="19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6"/>
                  </a:cubicBezTo>
                  <a:cubicBezTo>
                    <a:pt x="20" y="16"/>
                    <a:pt x="14" y="16"/>
                    <a:pt x="14" y="16"/>
                  </a:cubicBezTo>
                  <a:cubicBezTo>
                    <a:pt x="14" y="16"/>
                    <a:pt x="14" y="19"/>
                    <a:pt x="14" y="19"/>
                  </a:cubicBezTo>
                  <a:cubicBezTo>
                    <a:pt x="14" y="19"/>
                    <a:pt x="4" y="19"/>
                    <a:pt x="3" y="19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4" y="15"/>
                    <a:pt x="8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6" y="16"/>
                    <a:pt x="6" y="16"/>
                  </a:cubicBezTo>
                  <a:lnTo>
                    <a:pt x="6" y="18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17" y="22"/>
                  </a:lnTo>
                  <a:cubicBezTo>
                    <a:pt x="17" y="22"/>
                    <a:pt x="17" y="19"/>
                    <a:pt x="17" y="19"/>
                  </a:cubicBezTo>
                  <a:cubicBezTo>
                    <a:pt x="18" y="19"/>
                    <a:pt x="24" y="19"/>
                    <a:pt x="24" y="19"/>
                  </a:cubicBezTo>
                  <a:cubicBezTo>
                    <a:pt x="24" y="19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7"/>
                  </a:lnTo>
                  <a:cubicBezTo>
                    <a:pt x="25" y="7"/>
                    <a:pt x="25" y="7"/>
                    <a:pt x="24" y="7"/>
                  </a:cubicBezTo>
                  <a:cubicBezTo>
                    <a:pt x="24" y="7"/>
                    <a:pt x="24" y="3"/>
                    <a:pt x="24" y="3"/>
                  </a:cubicBezTo>
                  <a:cubicBezTo>
                    <a:pt x="24" y="3"/>
                    <a:pt x="20" y="3"/>
                    <a:pt x="19" y="3"/>
                  </a:cubicBezTo>
                  <a:cubicBezTo>
                    <a:pt x="19" y="2"/>
                    <a:pt x="19" y="0"/>
                    <a:pt x="19" y="0"/>
                  </a:cubicBezTo>
                  <a:lnTo>
                    <a:pt x="18" y="0"/>
                  </a:lnTo>
                  <a:close/>
                  <a:moveTo>
                    <a:pt x="18" y="1"/>
                  </a:moveTo>
                  <a:cubicBezTo>
                    <a:pt x="18" y="2"/>
                    <a:pt x="18" y="4"/>
                    <a:pt x="18" y="4"/>
                  </a:cubicBezTo>
                  <a:cubicBezTo>
                    <a:pt x="18" y="4"/>
                    <a:pt x="22" y="4"/>
                    <a:pt x="23" y="4"/>
                  </a:cubicBezTo>
                  <a:cubicBezTo>
                    <a:pt x="23" y="5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9"/>
                    <a:pt x="24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3" y="15"/>
                    <a:pt x="23" y="17"/>
                    <a:pt x="23" y="18"/>
                  </a:cubicBezTo>
                  <a:cubicBezTo>
                    <a:pt x="22" y="18"/>
                    <a:pt x="16" y="18"/>
                    <a:pt x="16" y="18"/>
                  </a:cubicBezTo>
                  <a:cubicBezTo>
                    <a:pt x="16" y="18"/>
                    <a:pt x="16" y="20"/>
                    <a:pt x="16" y="21"/>
                  </a:cubicBezTo>
                  <a:cubicBezTo>
                    <a:pt x="15" y="21"/>
                    <a:pt x="3" y="21"/>
                    <a:pt x="2" y="21"/>
                  </a:cubicBezTo>
                  <a:cubicBezTo>
                    <a:pt x="2" y="20"/>
                    <a:pt x="2" y="15"/>
                    <a:pt x="2" y="14"/>
                  </a:cubicBezTo>
                  <a:cubicBezTo>
                    <a:pt x="2" y="14"/>
                    <a:pt x="9" y="14"/>
                    <a:pt x="10" y="14"/>
                  </a:cubicBezTo>
                  <a:cubicBezTo>
                    <a:pt x="10" y="15"/>
                    <a:pt x="10" y="17"/>
                    <a:pt x="10" y="18"/>
                  </a:cubicBezTo>
                  <a:cubicBezTo>
                    <a:pt x="10" y="18"/>
                    <a:pt x="8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10" y="17"/>
                    <a:pt x="10" y="17"/>
                  </a:cubicBezTo>
                  <a:lnTo>
                    <a:pt x="10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6" y="20"/>
                  </a:lnTo>
                  <a:cubicBezTo>
                    <a:pt x="16" y="20"/>
                    <a:pt x="16" y="18"/>
                    <a:pt x="16" y="17"/>
                  </a:cubicBezTo>
                  <a:cubicBezTo>
                    <a:pt x="17" y="17"/>
                    <a:pt x="22" y="17"/>
                    <a:pt x="22" y="17"/>
                  </a:cubicBezTo>
                  <a:lnTo>
                    <a:pt x="22" y="13"/>
                  </a:ln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lnTo>
                    <a:pt x="22" y="10"/>
                  </a:ln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lnTo>
                    <a:pt x="22" y="5"/>
                  </a:lnTo>
                  <a:cubicBezTo>
                    <a:pt x="22" y="5"/>
                    <a:pt x="18" y="5"/>
                    <a:pt x="17" y="5"/>
                  </a:cubicBezTo>
                  <a:cubicBezTo>
                    <a:pt x="17" y="4"/>
                    <a:pt x="17" y="2"/>
                    <a:pt x="17" y="2"/>
                  </a:cubicBezTo>
                  <a:lnTo>
                    <a:pt x="13" y="2"/>
                  </a:lnTo>
                  <a:cubicBezTo>
                    <a:pt x="13" y="2"/>
                    <a:pt x="13" y="4"/>
                    <a:pt x="13" y="5"/>
                  </a:cubicBezTo>
                  <a:cubicBezTo>
                    <a:pt x="12" y="5"/>
                    <a:pt x="9" y="5"/>
                    <a:pt x="9" y="5"/>
                  </a:cubicBezTo>
                  <a:lnTo>
                    <a:pt x="9" y="10"/>
                  </a:lnTo>
                  <a:lnTo>
                    <a:pt x="14" y="10"/>
                  </a:lnTo>
                  <a:cubicBezTo>
                    <a:pt x="14" y="10"/>
                    <a:pt x="14" y="8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10"/>
                    <a:pt x="15" y="11"/>
                  </a:cubicBezTo>
                  <a:cubicBezTo>
                    <a:pt x="14" y="11"/>
                    <a:pt x="9" y="11"/>
                    <a:pt x="9" y="11"/>
                  </a:cubicBezTo>
                  <a:cubicBezTo>
                    <a:pt x="9" y="10"/>
                    <a:pt x="9" y="5"/>
                    <a:pt x="9" y="4"/>
                  </a:cubicBezTo>
                  <a:cubicBezTo>
                    <a:pt x="9" y="4"/>
                    <a:pt x="12" y="4"/>
                    <a:pt x="12" y="4"/>
                  </a:cubicBezTo>
                  <a:cubicBezTo>
                    <a:pt x="12" y="4"/>
                    <a:pt x="12" y="2"/>
                    <a:pt x="12" y="1"/>
                  </a:cubicBezTo>
                  <a:cubicBezTo>
                    <a:pt x="13" y="1"/>
                    <a:pt x="17" y="1"/>
                    <a:pt x="18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3" name="Freeform 84"/>
            <p:cNvSpPr>
              <a:spLocks noEditPoints="1"/>
            </p:cNvSpPr>
            <p:nvPr/>
          </p:nvSpPr>
          <p:spPr bwMode="auto">
            <a:xfrm>
              <a:off x="1996" y="2663"/>
              <a:ext cx="158" cy="107"/>
            </a:xfrm>
            <a:custGeom>
              <a:avLst/>
              <a:gdLst>
                <a:gd name="T0" fmla="*/ 224974997 w 31"/>
                <a:gd name="T1" fmla="*/ 0 h 21"/>
                <a:gd name="T2" fmla="*/ 141604794 w 31"/>
                <a:gd name="T3" fmla="*/ 83096424 h 21"/>
                <a:gd name="T4" fmla="*/ 83352615 w 31"/>
                <a:gd name="T5" fmla="*/ 129451244 h 21"/>
                <a:gd name="T6" fmla="*/ 83352615 w 31"/>
                <a:gd name="T7" fmla="*/ 129451244 h 21"/>
                <a:gd name="T8" fmla="*/ 0 w 31"/>
                <a:gd name="T9" fmla="*/ 201225183 h 21"/>
                <a:gd name="T10" fmla="*/ 34569243 w 31"/>
                <a:gd name="T11" fmla="*/ 247579978 h 21"/>
                <a:gd name="T12" fmla="*/ 236755095 w 31"/>
                <a:gd name="T13" fmla="*/ 152635393 h 21"/>
                <a:gd name="T14" fmla="*/ 129825348 w 31"/>
                <a:gd name="T15" fmla="*/ 213090811 h 21"/>
                <a:gd name="T16" fmla="*/ 190303171 w 31"/>
                <a:gd name="T17" fmla="*/ 189906667 h 21"/>
                <a:gd name="T18" fmla="*/ 153050986 w 31"/>
                <a:gd name="T19" fmla="*/ 175819542 h 21"/>
                <a:gd name="T20" fmla="*/ 201749359 w 31"/>
                <a:gd name="T21" fmla="*/ 224409332 h 21"/>
                <a:gd name="T22" fmla="*/ 46451949 w 31"/>
                <a:gd name="T23" fmla="*/ 201225183 h 21"/>
                <a:gd name="T24" fmla="*/ 153050986 w 31"/>
                <a:gd name="T25" fmla="*/ 141312903 h 21"/>
                <a:gd name="T26" fmla="*/ 176191626 w 31"/>
                <a:gd name="T27" fmla="*/ 83096424 h 21"/>
                <a:gd name="T28" fmla="*/ 332011353 w 31"/>
                <a:gd name="T29" fmla="*/ 34506639 h 21"/>
                <a:gd name="T30" fmla="*/ 248201181 w 31"/>
                <a:gd name="T31" fmla="*/ 118128759 h 21"/>
                <a:gd name="T32" fmla="*/ 271426819 w 31"/>
                <a:gd name="T33" fmla="*/ 71777908 h 21"/>
                <a:gd name="T34" fmla="*/ 294656560 w 31"/>
                <a:gd name="T35" fmla="*/ 94944611 h 21"/>
                <a:gd name="T36" fmla="*/ 224974997 w 31"/>
                <a:gd name="T37" fmla="*/ 46368292 h 21"/>
                <a:gd name="T38" fmla="*/ 366580443 w 31"/>
                <a:gd name="T39" fmla="*/ 141312903 h 21"/>
                <a:gd name="T40" fmla="*/ 366580443 w 31"/>
                <a:gd name="T41" fmla="*/ 0 h 21"/>
                <a:gd name="T42" fmla="*/ 355151192 w 31"/>
                <a:gd name="T43" fmla="*/ 129451244 h 21"/>
                <a:gd name="T44" fmla="*/ 236755095 w 31"/>
                <a:gd name="T45" fmla="*/ 57690782 h 21"/>
                <a:gd name="T46" fmla="*/ 283227176 w 31"/>
                <a:gd name="T47" fmla="*/ 83096424 h 21"/>
                <a:gd name="T48" fmla="*/ 283227176 w 31"/>
                <a:gd name="T49" fmla="*/ 57690782 h 21"/>
                <a:gd name="T50" fmla="*/ 236755095 w 31"/>
                <a:gd name="T51" fmla="*/ 129451244 h 21"/>
                <a:gd name="T52" fmla="*/ 343354127 w 31"/>
                <a:gd name="T53" fmla="*/ 23184149 h 21"/>
                <a:gd name="T54" fmla="*/ 153050986 w 31"/>
                <a:gd name="T55" fmla="*/ 83096424 h 21"/>
                <a:gd name="T56" fmla="*/ 141604794 w 31"/>
                <a:gd name="T57" fmla="*/ 129451244 h 21"/>
                <a:gd name="T58" fmla="*/ 83352615 w 31"/>
                <a:gd name="T59" fmla="*/ 141312903 h 21"/>
                <a:gd name="T60" fmla="*/ 23226311 w 31"/>
                <a:gd name="T61" fmla="*/ 189906667 h 21"/>
                <a:gd name="T62" fmla="*/ 46451949 w 31"/>
                <a:gd name="T63" fmla="*/ 236257488 h 21"/>
                <a:gd name="T64" fmla="*/ 224974997 w 31"/>
                <a:gd name="T65" fmla="*/ 236257488 h 21"/>
                <a:gd name="T66" fmla="*/ 141604794 w 31"/>
                <a:gd name="T67" fmla="*/ 164411456 h 21"/>
                <a:gd name="T68" fmla="*/ 176191626 w 31"/>
                <a:gd name="T69" fmla="*/ 201225183 h 21"/>
                <a:gd name="T70" fmla="*/ 141604794 w 31"/>
                <a:gd name="T71" fmla="*/ 201225183 h 21"/>
                <a:gd name="T72" fmla="*/ 224974997 w 31"/>
                <a:gd name="T73" fmla="*/ 164411456 h 21"/>
                <a:gd name="T74" fmla="*/ 46451949 w 31"/>
                <a:gd name="T75" fmla="*/ 247579978 h 21"/>
                <a:gd name="T76" fmla="*/ 83352615 w 31"/>
                <a:gd name="T77" fmla="*/ 141312903 h 21"/>
                <a:gd name="T78" fmla="*/ 153050986 w 31"/>
                <a:gd name="T79" fmla="*/ 106280573 h 21"/>
                <a:gd name="T80" fmla="*/ 236755095 w 31"/>
                <a:gd name="T81" fmla="*/ 11322490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12" y="7"/>
                  </a:lnTo>
                  <a:cubicBezTo>
                    <a:pt x="12" y="8"/>
                    <a:pt x="13" y="9"/>
                    <a:pt x="11" y="10"/>
                  </a:cubicBezTo>
                  <a:cubicBezTo>
                    <a:pt x="10" y="12"/>
                    <a:pt x="7" y="11"/>
                    <a:pt x="7" y="11"/>
                  </a:cubicBezTo>
                  <a:lnTo>
                    <a:pt x="0" y="17"/>
                  </a:lnTo>
                  <a:cubicBezTo>
                    <a:pt x="1" y="18"/>
                    <a:pt x="2" y="20"/>
                    <a:pt x="3" y="21"/>
                  </a:cubicBezTo>
                  <a:lnTo>
                    <a:pt x="20" y="21"/>
                  </a:lnTo>
                  <a:lnTo>
                    <a:pt x="20" y="13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6"/>
                  </a:lnTo>
                  <a:cubicBezTo>
                    <a:pt x="16" y="16"/>
                    <a:pt x="14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7" y="15"/>
                    <a:pt x="17" y="15"/>
                  </a:cubicBezTo>
                  <a:cubicBezTo>
                    <a:pt x="17" y="16"/>
                    <a:pt x="17" y="19"/>
                    <a:pt x="17" y="19"/>
                  </a:cubicBezTo>
                  <a:cubicBezTo>
                    <a:pt x="17" y="19"/>
                    <a:pt x="6" y="19"/>
                    <a:pt x="5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16"/>
                    <a:pt x="7" y="14"/>
                    <a:pt x="7" y="13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20" y="3"/>
                    <a:pt x="20" y="3"/>
                  </a:cubicBezTo>
                  <a:cubicBezTo>
                    <a:pt x="20" y="3"/>
                    <a:pt x="27" y="3"/>
                    <a:pt x="28" y="3"/>
                  </a:cubicBezTo>
                  <a:cubicBezTo>
                    <a:pt x="28" y="3"/>
                    <a:pt x="28" y="9"/>
                    <a:pt x="28" y="10"/>
                  </a:cubicBezTo>
                  <a:cubicBezTo>
                    <a:pt x="27" y="10"/>
                    <a:pt x="22" y="10"/>
                    <a:pt x="21" y="10"/>
                  </a:cubicBezTo>
                  <a:cubicBezTo>
                    <a:pt x="21" y="9"/>
                    <a:pt x="21" y="7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7"/>
                    <a:pt x="23" y="8"/>
                    <a:pt x="23" y="8"/>
                  </a:cubicBezTo>
                  <a:lnTo>
                    <a:pt x="25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2"/>
                  </a:lnTo>
                  <a:lnTo>
                    <a:pt x="31" y="12"/>
                  </a:lnTo>
                  <a:lnTo>
                    <a:pt x="31" y="0"/>
                  </a:lnTo>
                  <a:close/>
                  <a:moveTo>
                    <a:pt x="30" y="1"/>
                  </a:moveTo>
                  <a:cubicBezTo>
                    <a:pt x="30" y="2"/>
                    <a:pt x="30" y="11"/>
                    <a:pt x="30" y="11"/>
                  </a:cubicBezTo>
                  <a:cubicBezTo>
                    <a:pt x="29" y="11"/>
                    <a:pt x="21" y="11"/>
                    <a:pt x="20" y="11"/>
                  </a:cubicBezTo>
                  <a:cubicBezTo>
                    <a:pt x="20" y="11"/>
                    <a:pt x="20" y="6"/>
                    <a:pt x="20" y="5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5"/>
                    <a:pt x="24" y="5"/>
                  </a:cubicBezTo>
                  <a:lnTo>
                    <a:pt x="20" y="5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2"/>
                  </a:lnTo>
                  <a:lnTo>
                    <a:pt x="20" y="2"/>
                  </a:lnTo>
                  <a:lnTo>
                    <a:pt x="13" y="7"/>
                  </a:lnTo>
                  <a:cubicBezTo>
                    <a:pt x="13" y="7"/>
                    <a:pt x="14" y="10"/>
                    <a:pt x="12" y="11"/>
                  </a:cubicBezTo>
                  <a:cubicBezTo>
                    <a:pt x="10" y="13"/>
                    <a:pt x="8" y="12"/>
                    <a:pt x="8" y="12"/>
                  </a:cubicBezTo>
                  <a:lnTo>
                    <a:pt x="7" y="12"/>
                  </a:lnTo>
                  <a:lnTo>
                    <a:pt x="2" y="16"/>
                  </a:lnTo>
                  <a:lnTo>
                    <a:pt x="2" y="17"/>
                  </a:lnTo>
                  <a:cubicBezTo>
                    <a:pt x="3" y="17"/>
                    <a:pt x="4" y="19"/>
                    <a:pt x="4" y="20"/>
                  </a:cubicBezTo>
                  <a:lnTo>
                    <a:pt x="19" y="20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7"/>
                  </a:lnTo>
                  <a:cubicBezTo>
                    <a:pt x="12" y="17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3" y="14"/>
                    <a:pt x="18" y="14"/>
                    <a:pt x="19" y="14"/>
                  </a:cubicBezTo>
                  <a:cubicBezTo>
                    <a:pt x="19" y="15"/>
                    <a:pt x="19" y="20"/>
                    <a:pt x="19" y="21"/>
                  </a:cubicBezTo>
                  <a:cubicBezTo>
                    <a:pt x="18" y="21"/>
                    <a:pt x="4" y="21"/>
                    <a:pt x="4" y="21"/>
                  </a:cubicBezTo>
                  <a:cubicBezTo>
                    <a:pt x="3" y="20"/>
                    <a:pt x="2" y="18"/>
                    <a:pt x="1" y="17"/>
                  </a:cubicBezTo>
                  <a:cubicBezTo>
                    <a:pt x="2" y="16"/>
                    <a:pt x="7" y="12"/>
                    <a:pt x="7" y="12"/>
                  </a:cubicBezTo>
                  <a:cubicBezTo>
                    <a:pt x="8" y="12"/>
                    <a:pt x="10" y="12"/>
                    <a:pt x="12" y="11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6"/>
                    <a:pt x="19" y="1"/>
                    <a:pt x="20" y="1"/>
                  </a:cubicBezTo>
                  <a:cubicBezTo>
                    <a:pt x="20" y="1"/>
                    <a:pt x="29" y="1"/>
                    <a:pt x="30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4" name="Freeform 85"/>
            <p:cNvSpPr>
              <a:spLocks noEditPoints="1"/>
            </p:cNvSpPr>
            <p:nvPr/>
          </p:nvSpPr>
          <p:spPr bwMode="auto">
            <a:xfrm>
              <a:off x="1960" y="2531"/>
              <a:ext cx="128" cy="107"/>
            </a:xfrm>
            <a:custGeom>
              <a:avLst/>
              <a:gdLst>
                <a:gd name="T0" fmla="*/ 99149860 w 25"/>
                <a:gd name="T1" fmla="*/ 0 h 21"/>
                <a:gd name="T2" fmla="*/ 48153155 w 25"/>
                <a:gd name="T3" fmla="*/ 11322490 h 21"/>
                <a:gd name="T4" fmla="*/ 0 w 25"/>
                <a:gd name="T5" fmla="*/ 83096424 h 21"/>
                <a:gd name="T6" fmla="*/ 123219528 w 25"/>
                <a:gd name="T7" fmla="*/ 247579978 h 21"/>
                <a:gd name="T8" fmla="*/ 48153155 w 25"/>
                <a:gd name="T9" fmla="*/ 141312903 h 21"/>
                <a:gd name="T10" fmla="*/ 86884091 w 25"/>
                <a:gd name="T11" fmla="*/ 189906667 h 21"/>
                <a:gd name="T12" fmla="*/ 99149860 w 25"/>
                <a:gd name="T13" fmla="*/ 164411456 h 21"/>
                <a:gd name="T14" fmla="*/ 36334756 w 25"/>
                <a:gd name="T15" fmla="*/ 224409332 h 21"/>
                <a:gd name="T16" fmla="*/ 86884091 w 25"/>
                <a:gd name="T17" fmla="*/ 106280573 h 21"/>
                <a:gd name="T18" fmla="*/ 123219528 w 25"/>
                <a:gd name="T19" fmla="*/ 34506639 h 21"/>
                <a:gd name="T20" fmla="*/ 161967636 w 25"/>
                <a:gd name="T21" fmla="*/ 57690782 h 21"/>
                <a:gd name="T22" fmla="*/ 161967636 w 25"/>
                <a:gd name="T23" fmla="*/ 57690782 h 21"/>
                <a:gd name="T24" fmla="*/ 186033951 w 25"/>
                <a:gd name="T25" fmla="*/ 34506639 h 21"/>
                <a:gd name="T26" fmla="*/ 234729216 w 25"/>
                <a:gd name="T27" fmla="*/ 94944611 h 21"/>
                <a:gd name="T28" fmla="*/ 273385943 w 25"/>
                <a:gd name="T29" fmla="*/ 118128759 h 21"/>
                <a:gd name="T30" fmla="*/ 234729216 w 25"/>
                <a:gd name="T31" fmla="*/ 152635393 h 21"/>
                <a:gd name="T32" fmla="*/ 186033951 w 25"/>
                <a:gd name="T33" fmla="*/ 118128759 h 21"/>
                <a:gd name="T34" fmla="*/ 222460119 w 25"/>
                <a:gd name="T35" fmla="*/ 94944611 h 21"/>
                <a:gd name="T36" fmla="*/ 147302881 w 25"/>
                <a:gd name="T37" fmla="*/ 175819542 h 21"/>
                <a:gd name="T38" fmla="*/ 273385943 w 25"/>
                <a:gd name="T39" fmla="*/ 141312903 h 21"/>
                <a:gd name="T40" fmla="*/ 309344891 w 25"/>
                <a:gd name="T41" fmla="*/ 57690782 h 21"/>
                <a:gd name="T42" fmla="*/ 273385943 w 25"/>
                <a:gd name="T43" fmla="*/ 11322490 h 21"/>
                <a:gd name="T44" fmla="*/ 210103619 w 25"/>
                <a:gd name="T45" fmla="*/ 0 h 21"/>
                <a:gd name="T46" fmla="*/ 198302392 w 25"/>
                <a:gd name="T47" fmla="*/ 11322490 h 21"/>
                <a:gd name="T48" fmla="*/ 261117496 w 25"/>
                <a:gd name="T49" fmla="*/ 23184149 h 21"/>
                <a:gd name="T50" fmla="*/ 297543665 w 25"/>
                <a:gd name="T51" fmla="*/ 71777908 h 21"/>
                <a:gd name="T52" fmla="*/ 261117496 w 25"/>
                <a:gd name="T53" fmla="*/ 129451244 h 21"/>
                <a:gd name="T54" fmla="*/ 161967636 w 25"/>
                <a:gd name="T55" fmla="*/ 164411456 h 21"/>
                <a:gd name="T56" fmla="*/ 210103619 w 25"/>
                <a:gd name="T57" fmla="*/ 106280573 h 21"/>
                <a:gd name="T58" fmla="*/ 174236892 w 25"/>
                <a:gd name="T59" fmla="*/ 106280573 h 21"/>
                <a:gd name="T60" fmla="*/ 246544154 w 25"/>
                <a:gd name="T61" fmla="*/ 164411456 h 21"/>
                <a:gd name="T62" fmla="*/ 285187164 w 25"/>
                <a:gd name="T63" fmla="*/ 129451244 h 21"/>
                <a:gd name="T64" fmla="*/ 246544154 w 25"/>
                <a:gd name="T65" fmla="*/ 83096424 h 21"/>
                <a:gd name="T66" fmla="*/ 174236892 w 25"/>
                <a:gd name="T67" fmla="*/ 23184149 h 21"/>
                <a:gd name="T68" fmla="*/ 174236892 w 25"/>
                <a:gd name="T69" fmla="*/ 46368292 h 21"/>
                <a:gd name="T70" fmla="*/ 147302881 w 25"/>
                <a:gd name="T71" fmla="*/ 23184149 h 21"/>
                <a:gd name="T72" fmla="*/ 135487974 w 25"/>
                <a:gd name="T73" fmla="*/ 46368292 h 21"/>
                <a:gd name="T74" fmla="*/ 75083546 w 25"/>
                <a:gd name="T75" fmla="*/ 23184149 h 21"/>
                <a:gd name="T76" fmla="*/ 24066314 w 25"/>
                <a:gd name="T77" fmla="*/ 94944611 h 21"/>
                <a:gd name="T78" fmla="*/ 111418307 w 25"/>
                <a:gd name="T79" fmla="*/ 236257488 h 21"/>
                <a:gd name="T80" fmla="*/ 75083546 w 25"/>
                <a:gd name="T81" fmla="*/ 152635393 h 21"/>
                <a:gd name="T82" fmla="*/ 62814423 w 25"/>
                <a:gd name="T83" fmla="*/ 175819542 h 21"/>
                <a:gd name="T84" fmla="*/ 111418307 w 25"/>
                <a:gd name="T85" fmla="*/ 152635393 h 21"/>
                <a:gd name="T86" fmla="*/ 12268442 w 25"/>
                <a:gd name="T87" fmla="*/ 236257488 h 21"/>
                <a:gd name="T88" fmla="*/ 62814423 w 25"/>
                <a:gd name="T89" fmla="*/ 94944611 h 21"/>
                <a:gd name="T90" fmla="*/ 111418307 w 25"/>
                <a:gd name="T91" fmla="*/ 23184149 h 21"/>
                <a:gd name="T92" fmla="*/ 198302392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8" y="0"/>
                  </a:ln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4" y="1"/>
                    <a:pt x="4" y="6"/>
                    <a:pt x="4" y="7"/>
                  </a:cubicBezTo>
                  <a:cubicBezTo>
                    <a:pt x="3" y="7"/>
                    <a:pt x="0" y="7"/>
                    <a:pt x="0" y="7"/>
                  </a:cubicBezTo>
                  <a:lnTo>
                    <a:pt x="0" y="21"/>
                  </a:lnTo>
                  <a:lnTo>
                    <a:pt x="10" y="21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7" y="16"/>
                  </a:lnTo>
                  <a:cubicBezTo>
                    <a:pt x="7" y="16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5"/>
                    <a:pt x="8" y="18"/>
                    <a:pt x="8" y="19"/>
                  </a:cubicBezTo>
                  <a:cubicBezTo>
                    <a:pt x="7" y="19"/>
                    <a:pt x="4" y="19"/>
                    <a:pt x="3" y="19"/>
                  </a:cubicBezTo>
                  <a:cubicBezTo>
                    <a:pt x="3" y="18"/>
                    <a:pt x="3" y="10"/>
                    <a:pt x="3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7" y="9"/>
                    <a:pt x="7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5" y="5"/>
                  </a:lnTo>
                  <a:cubicBezTo>
                    <a:pt x="15" y="5"/>
                    <a:pt x="15" y="4"/>
                    <a:pt x="15" y="3"/>
                  </a:cubicBezTo>
                  <a:cubicBezTo>
                    <a:pt x="16" y="3"/>
                    <a:pt x="19" y="3"/>
                    <a:pt x="19" y="3"/>
                  </a:cubicBezTo>
                  <a:cubicBezTo>
                    <a:pt x="19" y="4"/>
                    <a:pt x="19" y="8"/>
                    <a:pt x="19" y="8"/>
                  </a:cubicBezTo>
                  <a:cubicBezTo>
                    <a:pt x="19" y="8"/>
                    <a:pt x="22" y="8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6" y="13"/>
                    <a:pt x="15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6" y="10"/>
                    <a:pt x="18" y="10"/>
                    <a:pt x="18" y="10"/>
                  </a:cubicBezTo>
                  <a:lnTo>
                    <a:pt x="18" y="8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22" y="15"/>
                  </a:lnTo>
                  <a:cubicBezTo>
                    <a:pt x="22" y="15"/>
                    <a:pt x="22" y="13"/>
                    <a:pt x="22" y="12"/>
                  </a:cubicBezTo>
                  <a:cubicBezTo>
                    <a:pt x="23" y="12"/>
                    <a:pt x="25" y="12"/>
                    <a:pt x="25" y="12"/>
                  </a:cubicBezTo>
                  <a:lnTo>
                    <a:pt x="25" y="5"/>
                  </a:lnTo>
                  <a:cubicBezTo>
                    <a:pt x="25" y="5"/>
                    <a:pt x="23" y="5"/>
                    <a:pt x="22" y="5"/>
                  </a:cubicBezTo>
                  <a:cubicBezTo>
                    <a:pt x="22" y="5"/>
                    <a:pt x="22" y="1"/>
                    <a:pt x="22" y="1"/>
                  </a:cubicBezTo>
                  <a:cubicBezTo>
                    <a:pt x="22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20" y="2"/>
                    <a:pt x="21" y="2"/>
                  </a:cubicBezTo>
                  <a:cubicBezTo>
                    <a:pt x="21" y="2"/>
                    <a:pt x="21" y="6"/>
                    <a:pt x="21" y="6"/>
                  </a:cubicBezTo>
                  <a:cubicBezTo>
                    <a:pt x="21" y="6"/>
                    <a:pt x="23" y="6"/>
                    <a:pt x="24" y="6"/>
                  </a:cubicBezTo>
                  <a:cubicBezTo>
                    <a:pt x="24" y="7"/>
                    <a:pt x="24" y="10"/>
                    <a:pt x="24" y="11"/>
                  </a:cubicBezTo>
                  <a:cubicBezTo>
                    <a:pt x="23" y="11"/>
                    <a:pt x="21" y="11"/>
                    <a:pt x="21" y="11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0" y="14"/>
                    <a:pt x="14" y="14"/>
                    <a:pt x="13" y="14"/>
                  </a:cubicBezTo>
                  <a:cubicBezTo>
                    <a:pt x="13" y="13"/>
                    <a:pt x="13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4" y="9"/>
                    <a:pt x="14" y="9"/>
                  </a:cubicBezTo>
                  <a:lnTo>
                    <a:pt x="14" y="14"/>
                  </a:lnTo>
                  <a:lnTo>
                    <a:pt x="20" y="14"/>
                  </a:lnTo>
                  <a:cubicBezTo>
                    <a:pt x="20" y="14"/>
                    <a:pt x="20" y="11"/>
                    <a:pt x="20" y="11"/>
                  </a:cubicBezTo>
                  <a:cubicBezTo>
                    <a:pt x="21" y="11"/>
                    <a:pt x="23" y="11"/>
                    <a:pt x="23" y="11"/>
                  </a:cubicBezTo>
                  <a:lnTo>
                    <a:pt x="23" y="7"/>
                  </a:lnTo>
                  <a:cubicBezTo>
                    <a:pt x="23" y="7"/>
                    <a:pt x="21" y="7"/>
                    <a:pt x="20" y="7"/>
                  </a:cubicBezTo>
                  <a:cubicBezTo>
                    <a:pt x="20" y="6"/>
                    <a:pt x="20" y="2"/>
                    <a:pt x="20" y="2"/>
                  </a:cubicBezTo>
                  <a:lnTo>
                    <a:pt x="14" y="2"/>
                  </a:lnTo>
                  <a:cubicBezTo>
                    <a:pt x="14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6" y="2"/>
                  </a:lnTo>
                  <a:cubicBezTo>
                    <a:pt x="6" y="2"/>
                    <a:pt x="6" y="7"/>
                    <a:pt x="6" y="8"/>
                  </a:cubicBezTo>
                  <a:cubicBezTo>
                    <a:pt x="5" y="8"/>
                    <a:pt x="2" y="8"/>
                    <a:pt x="2" y="8"/>
                  </a:cubicBezTo>
                  <a:lnTo>
                    <a:pt x="2" y="20"/>
                  </a:lnTo>
                  <a:lnTo>
                    <a:pt x="9" y="20"/>
                  </a:lnTo>
                  <a:lnTo>
                    <a:pt x="9" y="13"/>
                  </a:lnTo>
                  <a:lnTo>
                    <a:pt x="6" y="13"/>
                  </a:lnTo>
                  <a:cubicBezTo>
                    <a:pt x="6" y="13"/>
                    <a:pt x="6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6" y="13"/>
                    <a:pt x="9" y="13"/>
                    <a:pt x="9" y="13"/>
                  </a:cubicBezTo>
                  <a:cubicBezTo>
                    <a:pt x="9" y="13"/>
                    <a:pt x="9" y="19"/>
                    <a:pt x="9" y="20"/>
                  </a:cubicBezTo>
                  <a:cubicBezTo>
                    <a:pt x="8" y="20"/>
                    <a:pt x="2" y="20"/>
                    <a:pt x="1" y="20"/>
                  </a:cubicBezTo>
                  <a:cubicBezTo>
                    <a:pt x="1" y="19"/>
                    <a:pt x="1" y="8"/>
                    <a:pt x="1" y="8"/>
                  </a:cubicBezTo>
                  <a:cubicBezTo>
                    <a:pt x="2" y="8"/>
                    <a:pt x="5" y="8"/>
                    <a:pt x="5" y="8"/>
                  </a:cubicBezTo>
                  <a:cubicBezTo>
                    <a:pt x="5" y="8"/>
                    <a:pt x="5" y="2"/>
                    <a:pt x="5" y="2"/>
                  </a:cubicBezTo>
                  <a:cubicBezTo>
                    <a:pt x="6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5" name="Freeform 86"/>
            <p:cNvSpPr>
              <a:spLocks noEditPoints="1"/>
            </p:cNvSpPr>
            <p:nvPr/>
          </p:nvSpPr>
          <p:spPr bwMode="auto">
            <a:xfrm>
              <a:off x="1965" y="2607"/>
              <a:ext cx="127" cy="138"/>
            </a:xfrm>
            <a:custGeom>
              <a:avLst/>
              <a:gdLst>
                <a:gd name="T0" fmla="*/ 114891149 w 25"/>
                <a:gd name="T1" fmla="*/ 0 h 27"/>
                <a:gd name="T2" fmla="*/ 229694456 w 25"/>
                <a:gd name="T3" fmla="*/ 133206509 h 27"/>
                <a:gd name="T4" fmla="*/ 171210341 w 25"/>
                <a:gd name="T5" fmla="*/ 61967791 h 27"/>
                <a:gd name="T6" fmla="*/ 193825937 w 25"/>
                <a:gd name="T7" fmla="*/ 97765001 h 27"/>
                <a:gd name="T8" fmla="*/ 148593973 w 25"/>
                <a:gd name="T9" fmla="*/ 109425700 h 27"/>
                <a:gd name="T10" fmla="*/ 252398022 w 25"/>
                <a:gd name="T11" fmla="*/ 35905648 h 27"/>
                <a:gd name="T12" fmla="*/ 182296643 w 25"/>
                <a:gd name="T13" fmla="*/ 183517756 h 27"/>
                <a:gd name="T14" fmla="*/ 103804852 w 25"/>
                <a:gd name="T15" fmla="*/ 242649974 h 27"/>
                <a:gd name="T16" fmla="*/ 56319059 w 25"/>
                <a:gd name="T17" fmla="*/ 292943430 h 27"/>
                <a:gd name="T18" fmla="*/ 22616368 w 25"/>
                <a:gd name="T19" fmla="*/ 145331322 h 27"/>
                <a:gd name="T20" fmla="*/ 81188458 w 25"/>
                <a:gd name="T21" fmla="*/ 195174300 h 27"/>
                <a:gd name="T22" fmla="*/ 81188458 w 25"/>
                <a:gd name="T23" fmla="*/ 156900695 h 27"/>
                <a:gd name="T24" fmla="*/ 45215444 w 25"/>
                <a:gd name="T25" fmla="*/ 218868486 h 27"/>
                <a:gd name="T26" fmla="*/ 114891149 w 25"/>
                <a:gd name="T27" fmla="*/ 121549833 h 27"/>
                <a:gd name="T28" fmla="*/ 0 w 25"/>
                <a:gd name="T29" fmla="*/ 304600132 h 27"/>
                <a:gd name="T30" fmla="*/ 56319059 w 25"/>
                <a:gd name="T31" fmla="*/ 328294160 h 27"/>
                <a:gd name="T32" fmla="*/ 137507518 w 25"/>
                <a:gd name="T33" fmla="*/ 254774108 h 27"/>
                <a:gd name="T34" fmla="*/ 148593973 w 25"/>
                <a:gd name="T35" fmla="*/ 218868486 h 27"/>
                <a:gd name="T36" fmla="*/ 193825937 w 25"/>
                <a:gd name="T37" fmla="*/ 218868486 h 27"/>
                <a:gd name="T38" fmla="*/ 286100820 w 25"/>
                <a:gd name="T39" fmla="*/ 133206509 h 27"/>
                <a:gd name="T40" fmla="*/ 275014390 w 25"/>
                <a:gd name="T41" fmla="*/ 0 h 27"/>
                <a:gd name="T42" fmla="*/ 263481175 w 25"/>
                <a:gd name="T43" fmla="*/ 121549833 h 27"/>
                <a:gd name="T44" fmla="*/ 137507518 w 25"/>
                <a:gd name="T45" fmla="*/ 207208436 h 27"/>
                <a:gd name="T46" fmla="*/ 125974302 w 25"/>
                <a:gd name="T47" fmla="*/ 254774108 h 27"/>
                <a:gd name="T48" fmla="*/ 11086429 w 25"/>
                <a:gd name="T49" fmla="*/ 292943430 h 27"/>
                <a:gd name="T50" fmla="*/ 92291555 w 25"/>
                <a:gd name="T51" fmla="*/ 133206509 h 27"/>
                <a:gd name="T52" fmla="*/ 56319059 w 25"/>
                <a:gd name="T53" fmla="*/ 207208436 h 27"/>
                <a:gd name="T54" fmla="*/ 56319059 w 25"/>
                <a:gd name="T55" fmla="*/ 171393598 h 27"/>
                <a:gd name="T56" fmla="*/ 92291555 w 25"/>
                <a:gd name="T57" fmla="*/ 207208436 h 27"/>
                <a:gd name="T58" fmla="*/ 11086429 w 25"/>
                <a:gd name="T59" fmla="*/ 133206509 h 27"/>
                <a:gd name="T60" fmla="*/ 22616368 w 25"/>
                <a:gd name="T61" fmla="*/ 292943430 h 27"/>
                <a:gd name="T62" fmla="*/ 67405489 w 25"/>
                <a:gd name="T63" fmla="*/ 304600132 h 27"/>
                <a:gd name="T64" fmla="*/ 114891149 w 25"/>
                <a:gd name="T65" fmla="*/ 254774108 h 27"/>
                <a:gd name="T66" fmla="*/ 182296643 w 25"/>
                <a:gd name="T67" fmla="*/ 195174300 h 27"/>
                <a:gd name="T68" fmla="*/ 263481175 w 25"/>
                <a:gd name="T69" fmla="*/ 121549833 h 27"/>
                <a:gd name="T70" fmla="*/ 137507518 w 25"/>
                <a:gd name="T71" fmla="*/ 23781489 h 27"/>
                <a:gd name="T72" fmla="*/ 218610764 w 25"/>
                <a:gd name="T73" fmla="*/ 121549833 h 27"/>
                <a:gd name="T74" fmla="*/ 182296643 w 25"/>
                <a:gd name="T75" fmla="*/ 85644185 h 27"/>
                <a:gd name="T76" fmla="*/ 218610764 w 25"/>
                <a:gd name="T77" fmla="*/ 73627942 h 27"/>
                <a:gd name="T78" fmla="*/ 125974302 w 25"/>
                <a:gd name="T79" fmla="*/ 121549833 h 27"/>
                <a:gd name="T80" fmla="*/ 263481175 w 25"/>
                <a:gd name="T81" fmla="*/ 12124133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24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8"/>
                  </a:lnTo>
                  <a:cubicBezTo>
                    <a:pt x="15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4" y="9"/>
                    <a:pt x="13" y="9"/>
                  </a:cubicBezTo>
                  <a:cubicBezTo>
                    <a:pt x="13" y="8"/>
                    <a:pt x="13" y="4"/>
                    <a:pt x="13" y="3"/>
                  </a:cubicBezTo>
                  <a:cubicBezTo>
                    <a:pt x="14" y="3"/>
                    <a:pt x="21" y="3"/>
                    <a:pt x="22" y="3"/>
                  </a:cubicBezTo>
                  <a:cubicBezTo>
                    <a:pt x="22" y="4"/>
                    <a:pt x="22" y="10"/>
                    <a:pt x="22" y="10"/>
                  </a:cubicBezTo>
                  <a:cubicBezTo>
                    <a:pt x="21" y="10"/>
                    <a:pt x="17" y="14"/>
                    <a:pt x="16" y="15"/>
                  </a:cubicBezTo>
                  <a:cubicBezTo>
                    <a:pt x="15" y="15"/>
                    <a:pt x="12" y="14"/>
                    <a:pt x="11" y="16"/>
                  </a:cubicBezTo>
                  <a:cubicBezTo>
                    <a:pt x="10" y="17"/>
                    <a:pt x="9" y="19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6" y="24"/>
                    <a:pt x="5" y="24"/>
                  </a:cubicBezTo>
                  <a:cubicBezTo>
                    <a:pt x="5" y="24"/>
                    <a:pt x="3" y="23"/>
                    <a:pt x="2" y="23"/>
                  </a:cubicBezTo>
                  <a:cubicBezTo>
                    <a:pt x="2" y="22"/>
                    <a:pt x="2" y="13"/>
                    <a:pt x="2" y="12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3"/>
                  </a:cubicBezTo>
                  <a:lnTo>
                    <a:pt x="4" y="13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25"/>
                  </a:lnTo>
                  <a:cubicBezTo>
                    <a:pt x="2" y="25"/>
                    <a:pt x="4" y="26"/>
                    <a:pt x="5" y="27"/>
                  </a:cubicBezTo>
                  <a:lnTo>
                    <a:pt x="12" y="21"/>
                  </a:lnTo>
                  <a:cubicBezTo>
                    <a:pt x="12" y="21"/>
                    <a:pt x="11" y="19"/>
                    <a:pt x="13" y="18"/>
                  </a:cubicBezTo>
                  <a:cubicBezTo>
                    <a:pt x="14" y="16"/>
                    <a:pt x="15" y="17"/>
                    <a:pt x="16" y="17"/>
                  </a:cubicBezTo>
                  <a:lnTo>
                    <a:pt x="17" y="18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24" y="0"/>
                  </a:lnTo>
                  <a:close/>
                  <a:moveTo>
                    <a:pt x="23" y="1"/>
                  </a:moveTo>
                  <a:cubicBezTo>
                    <a:pt x="23" y="2"/>
                    <a:pt x="23" y="10"/>
                    <a:pt x="23" y="10"/>
                  </a:cubicBezTo>
                  <a:cubicBezTo>
                    <a:pt x="23" y="11"/>
                    <a:pt x="17" y="16"/>
                    <a:pt x="17" y="16"/>
                  </a:cubicBezTo>
                  <a:cubicBezTo>
                    <a:pt x="16" y="16"/>
                    <a:pt x="14" y="15"/>
                    <a:pt x="12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6" y="25"/>
                    <a:pt x="5" y="26"/>
                  </a:cubicBezTo>
                  <a:cubicBezTo>
                    <a:pt x="4" y="25"/>
                    <a:pt x="2" y="24"/>
                    <a:pt x="1" y="24"/>
                  </a:cubicBezTo>
                  <a:cubicBezTo>
                    <a:pt x="1" y="23"/>
                    <a:pt x="1" y="12"/>
                    <a:pt x="1" y="11"/>
                  </a:cubicBezTo>
                  <a:cubicBezTo>
                    <a:pt x="2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7"/>
                    <a:pt x="5" y="17"/>
                  </a:cubicBezTo>
                  <a:lnTo>
                    <a:pt x="8" y="17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1" y="24"/>
                  </a:lnTo>
                  <a:lnTo>
                    <a:pt x="2" y="24"/>
                  </a:lnTo>
                  <a:cubicBezTo>
                    <a:pt x="3" y="24"/>
                    <a:pt x="5" y="25"/>
                    <a:pt x="5" y="25"/>
                  </a:cubicBezTo>
                  <a:lnTo>
                    <a:pt x="6" y="25"/>
                  </a:lnTo>
                  <a:lnTo>
                    <a:pt x="11" y="21"/>
                  </a:lnTo>
                  <a:lnTo>
                    <a:pt x="10" y="21"/>
                  </a:lnTo>
                  <a:cubicBezTo>
                    <a:pt x="10" y="20"/>
                    <a:pt x="10" y="18"/>
                    <a:pt x="11" y="17"/>
                  </a:cubicBezTo>
                  <a:cubicBezTo>
                    <a:pt x="13" y="15"/>
                    <a:pt x="16" y="16"/>
                    <a:pt x="16" y="16"/>
                  </a:cubicBezTo>
                  <a:lnTo>
                    <a:pt x="17" y="16"/>
                  </a:lnTo>
                  <a:lnTo>
                    <a:pt x="23" y="10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19" y="10"/>
                  </a:lnTo>
                  <a:lnTo>
                    <a:pt x="19" y="7"/>
                  </a:lnTo>
                  <a:cubicBezTo>
                    <a:pt x="19" y="7"/>
                    <a:pt x="17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8" y="10"/>
                    <a:pt x="12" y="10"/>
                    <a:pt x="11" y="10"/>
                  </a:cubicBezTo>
                  <a:cubicBezTo>
                    <a:pt x="11" y="9"/>
                    <a:pt x="11" y="2"/>
                    <a:pt x="11" y="1"/>
                  </a:cubicBezTo>
                  <a:cubicBezTo>
                    <a:pt x="12" y="1"/>
                    <a:pt x="22" y="1"/>
                    <a:pt x="2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6" name="Rectangle 87"/>
            <p:cNvSpPr>
              <a:spLocks noChangeArrowheads="1"/>
            </p:cNvSpPr>
            <p:nvPr/>
          </p:nvSpPr>
          <p:spPr bwMode="auto">
            <a:xfrm>
              <a:off x="2245" y="2724"/>
              <a:ext cx="1270" cy="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37" name="Rectangle 88"/>
            <p:cNvSpPr>
              <a:spLocks noChangeArrowheads="1"/>
            </p:cNvSpPr>
            <p:nvPr/>
          </p:nvSpPr>
          <p:spPr bwMode="auto">
            <a:xfrm>
              <a:off x="2245" y="2709"/>
              <a:ext cx="1270" cy="10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38" name="Rectangle 89"/>
            <p:cNvSpPr>
              <a:spLocks noChangeArrowheads="1"/>
            </p:cNvSpPr>
            <p:nvPr/>
          </p:nvSpPr>
          <p:spPr bwMode="auto">
            <a:xfrm>
              <a:off x="2027" y="1825"/>
              <a:ext cx="9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39" name="Rectangle 90"/>
            <p:cNvSpPr>
              <a:spLocks noChangeArrowheads="1"/>
            </p:cNvSpPr>
            <p:nvPr/>
          </p:nvSpPr>
          <p:spPr bwMode="auto">
            <a:xfrm>
              <a:off x="2011" y="1825"/>
              <a:ext cx="10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40" name="Rectangle 91"/>
            <p:cNvSpPr>
              <a:spLocks noChangeArrowheads="1"/>
            </p:cNvSpPr>
            <p:nvPr/>
          </p:nvSpPr>
          <p:spPr bwMode="auto">
            <a:xfrm>
              <a:off x="3724" y="1825"/>
              <a:ext cx="9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41" name="Rectangle 92"/>
            <p:cNvSpPr>
              <a:spLocks noChangeArrowheads="1"/>
            </p:cNvSpPr>
            <p:nvPr/>
          </p:nvSpPr>
          <p:spPr bwMode="auto">
            <a:xfrm>
              <a:off x="3739" y="1825"/>
              <a:ext cx="10" cy="706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242" name="Freeform 93"/>
            <p:cNvSpPr>
              <a:spLocks noEditPoints="1"/>
            </p:cNvSpPr>
            <p:nvPr/>
          </p:nvSpPr>
          <p:spPr bwMode="auto">
            <a:xfrm>
              <a:off x="3510" y="2663"/>
              <a:ext cx="127" cy="112"/>
            </a:xfrm>
            <a:custGeom>
              <a:avLst/>
              <a:gdLst>
                <a:gd name="T0" fmla="*/ 81188458 w 25"/>
                <a:gd name="T1" fmla="*/ 0 h 22"/>
                <a:gd name="T2" fmla="*/ 11086429 w 25"/>
                <a:gd name="T3" fmla="*/ 34295530 h 22"/>
                <a:gd name="T4" fmla="*/ 0 w 25"/>
                <a:gd name="T5" fmla="*/ 82604185 h 22"/>
                <a:gd name="T6" fmla="*/ 11086429 w 25"/>
                <a:gd name="T7" fmla="*/ 174595425 h 22"/>
                <a:gd name="T8" fmla="*/ 92291555 w 25"/>
                <a:gd name="T9" fmla="*/ 222904080 h 22"/>
                <a:gd name="T10" fmla="*/ 286100820 w 25"/>
                <a:gd name="T11" fmla="*/ 257199452 h 22"/>
                <a:gd name="T12" fmla="*/ 160123241 w 25"/>
                <a:gd name="T13" fmla="*/ 151649756 h 22"/>
                <a:gd name="T14" fmla="*/ 218610764 w 25"/>
                <a:gd name="T15" fmla="*/ 211205609 h 22"/>
                <a:gd name="T16" fmla="*/ 193825937 w 25"/>
                <a:gd name="T17" fmla="*/ 185859265 h 22"/>
                <a:gd name="T18" fmla="*/ 252398022 w 25"/>
                <a:gd name="T19" fmla="*/ 174595425 h 22"/>
                <a:gd name="T20" fmla="*/ 125974302 w 25"/>
                <a:gd name="T21" fmla="*/ 222904080 h 22"/>
                <a:gd name="T22" fmla="*/ 45215444 w 25"/>
                <a:gd name="T23" fmla="*/ 185859265 h 22"/>
                <a:gd name="T24" fmla="*/ 67405489 w 25"/>
                <a:gd name="T25" fmla="*/ 162896827 h 22"/>
                <a:gd name="T26" fmla="*/ 45215444 w 25"/>
                <a:gd name="T27" fmla="*/ 128601449 h 22"/>
                <a:gd name="T28" fmla="*/ 67405489 w 25"/>
                <a:gd name="T29" fmla="*/ 105549701 h 22"/>
                <a:gd name="T30" fmla="*/ 45215444 w 25"/>
                <a:gd name="T31" fmla="*/ 57343185 h 22"/>
                <a:gd name="T32" fmla="*/ 114891149 w 25"/>
                <a:gd name="T33" fmla="*/ 34295530 h 22"/>
                <a:gd name="T34" fmla="*/ 137507518 w 25"/>
                <a:gd name="T35" fmla="*/ 71254298 h 22"/>
                <a:gd name="T36" fmla="*/ 182296643 w 25"/>
                <a:gd name="T37" fmla="*/ 105549701 h 22"/>
                <a:gd name="T38" fmla="*/ 137507518 w 25"/>
                <a:gd name="T39" fmla="*/ 71254298 h 22"/>
                <a:gd name="T40" fmla="*/ 114891149 w 25"/>
                <a:gd name="T41" fmla="*/ 140299895 h 22"/>
                <a:gd name="T42" fmla="*/ 204913037 w 25"/>
                <a:gd name="T43" fmla="*/ 34295530 h 22"/>
                <a:gd name="T44" fmla="*/ 160123241 w 25"/>
                <a:gd name="T45" fmla="*/ 0 h 22"/>
                <a:gd name="T46" fmla="*/ 148593973 w 25"/>
                <a:gd name="T47" fmla="*/ 11263840 h 22"/>
                <a:gd name="T48" fmla="*/ 193825937 w 25"/>
                <a:gd name="T49" fmla="*/ 45993976 h 22"/>
                <a:gd name="T50" fmla="*/ 125974302 w 25"/>
                <a:gd name="T51" fmla="*/ 128601449 h 22"/>
                <a:gd name="T52" fmla="*/ 125974302 w 25"/>
                <a:gd name="T53" fmla="*/ 82604185 h 22"/>
                <a:gd name="T54" fmla="*/ 193825937 w 25"/>
                <a:gd name="T55" fmla="*/ 117336810 h 22"/>
                <a:gd name="T56" fmla="*/ 148593973 w 25"/>
                <a:gd name="T57" fmla="*/ 57343185 h 22"/>
                <a:gd name="T58" fmla="*/ 92291555 w 25"/>
                <a:gd name="T59" fmla="*/ 23048302 h 22"/>
                <a:gd name="T60" fmla="*/ 33702823 w 25"/>
                <a:gd name="T61" fmla="*/ 57343185 h 22"/>
                <a:gd name="T62" fmla="*/ 56319059 w 25"/>
                <a:gd name="T63" fmla="*/ 117336810 h 22"/>
                <a:gd name="T64" fmla="*/ 33702823 w 25"/>
                <a:gd name="T65" fmla="*/ 117336810 h 22"/>
                <a:gd name="T66" fmla="*/ 56319059 w 25"/>
                <a:gd name="T67" fmla="*/ 140299895 h 22"/>
                <a:gd name="T68" fmla="*/ 33702823 w 25"/>
                <a:gd name="T69" fmla="*/ 151649756 h 22"/>
                <a:gd name="T70" fmla="*/ 114891149 w 25"/>
                <a:gd name="T71" fmla="*/ 199855620 h 22"/>
                <a:gd name="T72" fmla="*/ 275014390 w 25"/>
                <a:gd name="T73" fmla="*/ 234151151 h 22"/>
                <a:gd name="T74" fmla="*/ 182296643 w 25"/>
                <a:gd name="T75" fmla="*/ 162896827 h 22"/>
                <a:gd name="T76" fmla="*/ 204913037 w 25"/>
                <a:gd name="T77" fmla="*/ 199855620 h 22"/>
                <a:gd name="T78" fmla="*/ 171210341 w 25"/>
                <a:gd name="T79" fmla="*/ 211205609 h 22"/>
                <a:gd name="T80" fmla="*/ 275014390 w 25"/>
                <a:gd name="T81" fmla="*/ 162896827 h 22"/>
                <a:gd name="T82" fmla="*/ 114891149 w 25"/>
                <a:gd name="T83" fmla="*/ 245934971 h 22"/>
                <a:gd name="T84" fmla="*/ 33702823 w 25"/>
                <a:gd name="T85" fmla="*/ 211205609 h 22"/>
                <a:gd name="T86" fmla="*/ 11086429 w 25"/>
                <a:gd name="T87" fmla="*/ 174595425 h 22"/>
                <a:gd name="T88" fmla="*/ 33702823 w 25"/>
                <a:gd name="T89" fmla="*/ 94302631 h 22"/>
                <a:gd name="T90" fmla="*/ 92291555 w 25"/>
                <a:gd name="T91" fmla="*/ 45993976 h 22"/>
                <a:gd name="T92" fmla="*/ 148593973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lnTo>
                    <a:pt x="7" y="0"/>
                  </a:lnTo>
                  <a:cubicBezTo>
                    <a:pt x="7" y="0"/>
                    <a:pt x="7" y="2"/>
                    <a:pt x="7" y="3"/>
                  </a:cubicBezTo>
                  <a:cubicBezTo>
                    <a:pt x="6" y="3"/>
                    <a:pt x="1" y="3"/>
                    <a:pt x="1" y="3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lnTo>
                    <a:pt x="0" y="15"/>
                  </a:lnTo>
                  <a:cubicBezTo>
                    <a:pt x="0" y="15"/>
                    <a:pt x="1" y="15"/>
                    <a:pt x="1" y="15"/>
                  </a:cubicBezTo>
                  <a:cubicBezTo>
                    <a:pt x="1" y="16"/>
                    <a:pt x="1" y="19"/>
                    <a:pt x="1" y="19"/>
                  </a:cubicBezTo>
                  <a:cubicBezTo>
                    <a:pt x="1" y="19"/>
                    <a:pt x="7" y="19"/>
                    <a:pt x="8" y="19"/>
                  </a:cubicBezTo>
                  <a:cubicBezTo>
                    <a:pt x="8" y="19"/>
                    <a:pt x="8" y="22"/>
                    <a:pt x="8" y="22"/>
                  </a:cubicBezTo>
                  <a:lnTo>
                    <a:pt x="25" y="22"/>
                  </a:lnTo>
                  <a:lnTo>
                    <a:pt x="2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19" y="18"/>
                  </a:lnTo>
                  <a:lnTo>
                    <a:pt x="19" y="16"/>
                  </a:ln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22" y="15"/>
                    <a:pt x="22" y="15"/>
                  </a:cubicBezTo>
                  <a:cubicBezTo>
                    <a:pt x="22" y="16"/>
                    <a:pt x="22" y="19"/>
                    <a:pt x="22" y="19"/>
                  </a:cubicBezTo>
                  <a:cubicBezTo>
                    <a:pt x="22" y="19"/>
                    <a:pt x="12" y="19"/>
                    <a:pt x="11" y="19"/>
                  </a:cubicBezTo>
                  <a:cubicBezTo>
                    <a:pt x="11" y="19"/>
                    <a:pt x="11" y="16"/>
                    <a:pt x="11" y="16"/>
                  </a:cubicBezTo>
                  <a:cubicBezTo>
                    <a:pt x="11" y="16"/>
                    <a:pt x="5" y="16"/>
                    <a:pt x="4" y="16"/>
                  </a:cubicBezTo>
                  <a:cubicBezTo>
                    <a:pt x="4" y="16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lnTo>
                    <a:pt x="6" y="11"/>
                  </a:lnTo>
                  <a:cubicBezTo>
                    <a:pt x="6" y="11"/>
                    <a:pt x="5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lnTo>
                    <a:pt x="6" y="9"/>
                  </a:lnTo>
                  <a:cubicBezTo>
                    <a:pt x="6" y="9"/>
                    <a:pt x="5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5" y="5"/>
                    <a:pt x="10" y="5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5" y="6"/>
                    <a:pt x="16" y="6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12" y="8"/>
                    <a:pt x="12" y="6"/>
                    <a:pt x="12" y="6"/>
                  </a:cubicBezTo>
                  <a:lnTo>
                    <a:pt x="10" y="6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18" y="3"/>
                  </a:lnTo>
                  <a:cubicBezTo>
                    <a:pt x="18" y="3"/>
                    <a:pt x="15" y="3"/>
                    <a:pt x="14" y="3"/>
                  </a:cubicBezTo>
                  <a:cubicBezTo>
                    <a:pt x="14" y="2"/>
                    <a:pt x="14" y="0"/>
                    <a:pt x="14" y="0"/>
                  </a:cubicBezTo>
                  <a:close/>
                  <a:moveTo>
                    <a:pt x="13" y="1"/>
                  </a:moveTo>
                  <a:cubicBezTo>
                    <a:pt x="13" y="2"/>
                    <a:pt x="13" y="4"/>
                    <a:pt x="13" y="4"/>
                  </a:cubicBezTo>
                  <a:cubicBezTo>
                    <a:pt x="13" y="4"/>
                    <a:pt x="16" y="4"/>
                    <a:pt x="17" y="4"/>
                  </a:cubicBezTo>
                  <a:cubicBezTo>
                    <a:pt x="17" y="5"/>
                    <a:pt x="17" y="10"/>
                    <a:pt x="17" y="11"/>
                  </a:cubicBezTo>
                  <a:cubicBezTo>
                    <a:pt x="16" y="11"/>
                    <a:pt x="11" y="11"/>
                    <a:pt x="11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1" y="10"/>
                  </a:cubicBezTo>
                  <a:lnTo>
                    <a:pt x="17" y="10"/>
                  </a:lnTo>
                  <a:lnTo>
                    <a:pt x="17" y="5"/>
                  </a:lnTo>
                  <a:cubicBezTo>
                    <a:pt x="17" y="5"/>
                    <a:pt x="14" y="5"/>
                    <a:pt x="13" y="5"/>
                  </a:cubicBezTo>
                  <a:cubicBezTo>
                    <a:pt x="13" y="4"/>
                    <a:pt x="13" y="2"/>
                    <a:pt x="13" y="2"/>
                  </a:cubicBezTo>
                  <a:lnTo>
                    <a:pt x="8" y="2"/>
                  </a:lnTo>
                  <a:cubicBezTo>
                    <a:pt x="8" y="2"/>
                    <a:pt x="8" y="4"/>
                    <a:pt x="8" y="5"/>
                  </a:cubicBezTo>
                  <a:cubicBezTo>
                    <a:pt x="8" y="5"/>
                    <a:pt x="3" y="5"/>
                    <a:pt x="3" y="5"/>
                  </a:cubicBezTo>
                  <a:lnTo>
                    <a:pt x="3" y="10"/>
                  </a:lnTo>
                  <a:cubicBezTo>
                    <a:pt x="3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lnTo>
                    <a:pt x="3" y="12"/>
                  </a:lnTo>
                  <a:cubicBezTo>
                    <a:pt x="3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3" y="13"/>
                    <a:pt x="3" y="13"/>
                  </a:cubicBezTo>
                  <a:lnTo>
                    <a:pt x="3" y="17"/>
                  </a:lnTo>
                  <a:cubicBezTo>
                    <a:pt x="3" y="17"/>
                    <a:pt x="9" y="17"/>
                    <a:pt x="10" y="17"/>
                  </a:cubicBezTo>
                  <a:cubicBezTo>
                    <a:pt x="10" y="18"/>
                    <a:pt x="10" y="20"/>
                    <a:pt x="10" y="20"/>
                  </a:cubicBezTo>
                  <a:lnTo>
                    <a:pt x="24" y="20"/>
                  </a:lnTo>
                  <a:lnTo>
                    <a:pt x="24" y="14"/>
                  </a:lnTo>
                  <a:lnTo>
                    <a:pt x="16" y="14"/>
                  </a:lnTo>
                  <a:lnTo>
                    <a:pt x="16" y="17"/>
                  </a:lnTo>
                  <a:cubicBezTo>
                    <a:pt x="16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4"/>
                    <a:pt x="23" y="14"/>
                    <a:pt x="24" y="14"/>
                  </a:cubicBezTo>
                  <a:cubicBezTo>
                    <a:pt x="24" y="15"/>
                    <a:pt x="24" y="20"/>
                    <a:pt x="24" y="21"/>
                  </a:cubicBezTo>
                  <a:cubicBezTo>
                    <a:pt x="23" y="21"/>
                    <a:pt x="10" y="21"/>
                    <a:pt x="10" y="21"/>
                  </a:cubicBezTo>
                  <a:cubicBezTo>
                    <a:pt x="10" y="20"/>
                    <a:pt x="10" y="18"/>
                    <a:pt x="10" y="18"/>
                  </a:cubicBezTo>
                  <a:cubicBezTo>
                    <a:pt x="10" y="18"/>
                    <a:pt x="3" y="18"/>
                    <a:pt x="3" y="18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1" y="9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5"/>
                    <a:pt x="3" y="4"/>
                  </a:cubicBezTo>
                  <a:cubicBezTo>
                    <a:pt x="3" y="4"/>
                    <a:pt x="8" y="4"/>
                    <a:pt x="8" y="4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9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3" name="Freeform 94"/>
            <p:cNvSpPr>
              <a:spLocks noEditPoints="1"/>
            </p:cNvSpPr>
            <p:nvPr/>
          </p:nvSpPr>
          <p:spPr bwMode="auto">
            <a:xfrm>
              <a:off x="3601" y="2663"/>
              <a:ext cx="163" cy="107"/>
            </a:xfrm>
            <a:custGeom>
              <a:avLst/>
              <a:gdLst>
                <a:gd name="T0" fmla="*/ 0 w 32"/>
                <a:gd name="T1" fmla="*/ 0 h 21"/>
                <a:gd name="T2" fmla="*/ 152333983 w 32"/>
                <a:gd name="T3" fmla="*/ 141312903 h 21"/>
                <a:gd name="T4" fmla="*/ 71614743 w 32"/>
                <a:gd name="T5" fmla="*/ 46368292 h 21"/>
                <a:gd name="T6" fmla="*/ 106060881 w 32"/>
                <a:gd name="T7" fmla="*/ 94944611 h 21"/>
                <a:gd name="T8" fmla="*/ 117798878 w 32"/>
                <a:gd name="T9" fmla="*/ 71777908 h 21"/>
                <a:gd name="T10" fmla="*/ 34428570 w 32"/>
                <a:gd name="T11" fmla="*/ 118128759 h 21"/>
                <a:gd name="T12" fmla="*/ 140941852 w 32"/>
                <a:gd name="T13" fmla="*/ 34506639 h 21"/>
                <a:gd name="T14" fmla="*/ 200821863 w 32"/>
                <a:gd name="T15" fmla="*/ 94944611 h 21"/>
                <a:gd name="T16" fmla="*/ 281434725 w 32"/>
                <a:gd name="T17" fmla="*/ 152635393 h 21"/>
                <a:gd name="T18" fmla="*/ 318620898 w 32"/>
                <a:gd name="T19" fmla="*/ 224409332 h 21"/>
                <a:gd name="T20" fmla="*/ 164071980 w 32"/>
                <a:gd name="T21" fmla="*/ 175819542 h 21"/>
                <a:gd name="T22" fmla="*/ 212560018 w 32"/>
                <a:gd name="T23" fmla="*/ 189906667 h 21"/>
                <a:gd name="T24" fmla="*/ 189433832 w 32"/>
                <a:gd name="T25" fmla="*/ 213090811 h 21"/>
                <a:gd name="T26" fmla="*/ 235686050 w 32"/>
                <a:gd name="T27" fmla="*/ 152635393 h 21"/>
                <a:gd name="T28" fmla="*/ 140941852 w 32"/>
                <a:gd name="T29" fmla="*/ 247579978 h 21"/>
                <a:gd name="T30" fmla="*/ 341746926 w 32"/>
                <a:gd name="T31" fmla="*/ 247579978 h 21"/>
                <a:gd name="T32" fmla="*/ 376175628 w 32"/>
                <a:gd name="T33" fmla="*/ 201225183 h 21"/>
                <a:gd name="T34" fmla="*/ 281434725 w 32"/>
                <a:gd name="T35" fmla="*/ 129451244 h 21"/>
                <a:gd name="T36" fmla="*/ 235686050 w 32"/>
                <a:gd name="T37" fmla="*/ 83096424 h 21"/>
                <a:gd name="T38" fmla="*/ 235686050 w 32"/>
                <a:gd name="T39" fmla="*/ 71777908 h 21"/>
                <a:gd name="T40" fmla="*/ 140941852 w 32"/>
                <a:gd name="T41" fmla="*/ 0 h 21"/>
                <a:gd name="T42" fmla="*/ 223862534 w 32"/>
                <a:gd name="T43" fmla="*/ 83096424 h 21"/>
                <a:gd name="T44" fmla="*/ 235686050 w 32"/>
                <a:gd name="T45" fmla="*/ 129451244 h 21"/>
                <a:gd name="T46" fmla="*/ 353049443 w 32"/>
                <a:gd name="T47" fmla="*/ 201225183 h 21"/>
                <a:gd name="T48" fmla="*/ 152333983 w 32"/>
                <a:gd name="T49" fmla="*/ 247579978 h 21"/>
                <a:gd name="T50" fmla="*/ 223862534 w 32"/>
                <a:gd name="T51" fmla="*/ 164411456 h 21"/>
                <a:gd name="T52" fmla="*/ 152333983 w 32"/>
                <a:gd name="T53" fmla="*/ 164411456 h 21"/>
                <a:gd name="T54" fmla="*/ 329923410 w 32"/>
                <a:gd name="T55" fmla="*/ 236257488 h 21"/>
                <a:gd name="T56" fmla="*/ 341746926 w 32"/>
                <a:gd name="T57" fmla="*/ 201225183 h 21"/>
                <a:gd name="T58" fmla="*/ 281434725 w 32"/>
                <a:gd name="T59" fmla="*/ 141312903 h 21"/>
                <a:gd name="T60" fmla="*/ 235686050 w 32"/>
                <a:gd name="T61" fmla="*/ 129451244 h 21"/>
                <a:gd name="T62" fmla="*/ 212560018 w 32"/>
                <a:gd name="T63" fmla="*/ 83096424 h 21"/>
                <a:gd name="T64" fmla="*/ 23126160 w 32"/>
                <a:gd name="T65" fmla="*/ 23184149 h 21"/>
                <a:gd name="T66" fmla="*/ 129186908 w 32"/>
                <a:gd name="T67" fmla="*/ 129451244 h 21"/>
                <a:gd name="T68" fmla="*/ 94761660 w 32"/>
                <a:gd name="T69" fmla="*/ 57690782 h 21"/>
                <a:gd name="T70" fmla="*/ 94761660 w 32"/>
                <a:gd name="T71" fmla="*/ 83096424 h 21"/>
                <a:gd name="T72" fmla="*/ 140941852 w 32"/>
                <a:gd name="T73" fmla="*/ 57690782 h 21"/>
                <a:gd name="T74" fmla="*/ 23126160 w 32"/>
                <a:gd name="T75" fmla="*/ 129451244 h 21"/>
                <a:gd name="T76" fmla="*/ 140941852 w 32"/>
                <a:gd name="T77" fmla="*/ 11322490 h 21"/>
                <a:gd name="T78" fmla="*/ 223862534 w 32"/>
                <a:gd name="T79" fmla="*/ 201225183 h 21"/>
                <a:gd name="T80" fmla="*/ 200821863 w 32"/>
                <a:gd name="T81" fmla="*/ 201225183 h 21"/>
                <a:gd name="T82" fmla="*/ 223862534 w 32"/>
                <a:gd name="T83" fmla="*/ 201225183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1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9" y="8"/>
                  </a:ln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9" y="10"/>
                    <a:pt x="4" y="10"/>
                    <a:pt x="3" y="10"/>
                  </a:cubicBezTo>
                  <a:cubicBezTo>
                    <a:pt x="3" y="9"/>
                    <a:pt x="3" y="3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3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9" y="12"/>
                  </a:cubicBezTo>
                  <a:cubicBezTo>
                    <a:pt x="21" y="13"/>
                    <a:pt x="23" y="14"/>
                    <a:pt x="24" y="13"/>
                  </a:cubicBezTo>
                  <a:cubicBezTo>
                    <a:pt x="25" y="14"/>
                    <a:pt x="28" y="16"/>
                    <a:pt x="28" y="17"/>
                  </a:cubicBezTo>
                  <a:cubicBezTo>
                    <a:pt x="28" y="17"/>
                    <a:pt x="27" y="18"/>
                    <a:pt x="27" y="19"/>
                  </a:cubicBezTo>
                  <a:cubicBezTo>
                    <a:pt x="26" y="19"/>
                    <a:pt x="15" y="19"/>
                    <a:pt x="14" y="19"/>
                  </a:cubicBezTo>
                  <a:cubicBezTo>
                    <a:pt x="14" y="19"/>
                    <a:pt x="14" y="16"/>
                    <a:pt x="14" y="15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6" y="16"/>
                    <a:pt x="16" y="16"/>
                  </a:cubicBezTo>
                  <a:lnTo>
                    <a:pt x="16" y="18"/>
                  </a:lnTo>
                  <a:lnTo>
                    <a:pt x="20" y="1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29" y="21"/>
                  </a:lnTo>
                  <a:cubicBezTo>
                    <a:pt x="29" y="20"/>
                    <a:pt x="31" y="18"/>
                    <a:pt x="31" y="17"/>
                  </a:cubicBezTo>
                  <a:lnTo>
                    <a:pt x="32" y="17"/>
                  </a:lnTo>
                  <a:lnTo>
                    <a:pt x="25" y="11"/>
                  </a:lnTo>
                  <a:lnTo>
                    <a:pt x="24" y="11"/>
                  </a:lnTo>
                  <a:cubicBezTo>
                    <a:pt x="24" y="11"/>
                    <a:pt x="22" y="12"/>
                    <a:pt x="20" y="10"/>
                  </a:cubicBezTo>
                  <a:cubicBezTo>
                    <a:pt x="19" y="9"/>
                    <a:pt x="20" y="8"/>
                    <a:pt x="20" y="7"/>
                  </a:cubicBezTo>
                  <a:lnTo>
                    <a:pt x="20" y="6"/>
                  </a:lnTo>
                  <a:lnTo>
                    <a:pt x="13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cubicBezTo>
                    <a:pt x="12" y="1"/>
                    <a:pt x="19" y="6"/>
                    <a:pt x="19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1" y="12"/>
                    <a:pt x="23" y="12"/>
                    <a:pt x="24" y="12"/>
                  </a:cubicBezTo>
                  <a:cubicBezTo>
                    <a:pt x="25" y="12"/>
                    <a:pt x="30" y="16"/>
                    <a:pt x="30" y="17"/>
                  </a:cubicBezTo>
                  <a:cubicBezTo>
                    <a:pt x="29" y="18"/>
                    <a:pt x="28" y="20"/>
                    <a:pt x="28" y="21"/>
                  </a:cubicBezTo>
                  <a:cubicBezTo>
                    <a:pt x="27" y="21"/>
                    <a:pt x="14" y="21"/>
                    <a:pt x="13" y="21"/>
                  </a:cubicBezTo>
                  <a:cubicBezTo>
                    <a:pt x="13" y="20"/>
                    <a:pt x="13" y="15"/>
                    <a:pt x="13" y="14"/>
                  </a:cubicBezTo>
                  <a:cubicBezTo>
                    <a:pt x="14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3" y="14"/>
                  </a:lnTo>
                  <a:lnTo>
                    <a:pt x="13" y="20"/>
                  </a:lnTo>
                  <a:lnTo>
                    <a:pt x="28" y="20"/>
                  </a:lnTo>
                  <a:cubicBezTo>
                    <a:pt x="28" y="19"/>
                    <a:pt x="29" y="17"/>
                    <a:pt x="29" y="17"/>
                  </a:cubicBezTo>
                  <a:lnTo>
                    <a:pt x="30" y="16"/>
                  </a:lnTo>
                  <a:lnTo>
                    <a:pt x="24" y="12"/>
                  </a:lnTo>
                  <a:cubicBezTo>
                    <a:pt x="24" y="12"/>
                    <a:pt x="21" y="13"/>
                    <a:pt x="20" y="11"/>
                  </a:cubicBezTo>
                  <a:cubicBezTo>
                    <a:pt x="18" y="10"/>
                    <a:pt x="18" y="7"/>
                    <a:pt x="18" y="7"/>
                  </a:cubicBezTo>
                  <a:lnTo>
                    <a:pt x="12" y="2"/>
                  </a:lnTo>
                  <a:lnTo>
                    <a:pt x="2" y="2"/>
                  </a:lnTo>
                  <a:lnTo>
                    <a:pt x="2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8" y="5"/>
                  </a:lnTo>
                  <a:cubicBezTo>
                    <a:pt x="8" y="5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8" y="5"/>
                    <a:pt x="11" y="5"/>
                    <a:pt x="12" y="5"/>
                  </a:cubicBezTo>
                  <a:cubicBezTo>
                    <a:pt x="12" y="6"/>
                    <a:pt x="12" y="11"/>
                    <a:pt x="12" y="11"/>
                  </a:cubicBezTo>
                  <a:cubicBezTo>
                    <a:pt x="11" y="11"/>
                    <a:pt x="2" y="11"/>
                    <a:pt x="2" y="11"/>
                  </a:cubicBezTo>
                  <a:cubicBezTo>
                    <a:pt x="2" y="11"/>
                    <a:pt x="2" y="2"/>
                    <a:pt x="2" y="1"/>
                  </a:cubicBezTo>
                  <a:cubicBezTo>
                    <a:pt x="3" y="1"/>
                    <a:pt x="12" y="1"/>
                    <a:pt x="12" y="1"/>
                  </a:cubicBezTo>
                  <a:close/>
                  <a:moveTo>
                    <a:pt x="19" y="17"/>
                  </a:moveTo>
                  <a:lnTo>
                    <a:pt x="19" y="17"/>
                  </a:ln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9" y="17"/>
                    <a:pt x="19" y="17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4" name="Freeform 95"/>
            <p:cNvSpPr>
              <a:spLocks noEditPoints="1"/>
            </p:cNvSpPr>
            <p:nvPr/>
          </p:nvSpPr>
          <p:spPr bwMode="auto">
            <a:xfrm>
              <a:off x="3668" y="2531"/>
              <a:ext cx="127" cy="107"/>
            </a:xfrm>
            <a:custGeom>
              <a:avLst/>
              <a:gdLst>
                <a:gd name="T0" fmla="*/ 103804852 w 25"/>
                <a:gd name="T1" fmla="*/ 0 h 21"/>
                <a:gd name="T2" fmla="*/ 45215444 w 25"/>
                <a:gd name="T3" fmla="*/ 11322490 h 21"/>
                <a:gd name="T4" fmla="*/ 0 w 25"/>
                <a:gd name="T5" fmla="*/ 57690782 h 21"/>
                <a:gd name="T6" fmla="*/ 45215444 w 25"/>
                <a:gd name="T7" fmla="*/ 141312903 h 21"/>
                <a:gd name="T8" fmla="*/ 148593973 w 25"/>
                <a:gd name="T9" fmla="*/ 175819542 h 21"/>
                <a:gd name="T10" fmla="*/ 81188458 w 25"/>
                <a:gd name="T11" fmla="*/ 94944611 h 21"/>
                <a:gd name="T12" fmla="*/ 125974302 w 25"/>
                <a:gd name="T13" fmla="*/ 118128759 h 21"/>
                <a:gd name="T14" fmla="*/ 81188458 w 25"/>
                <a:gd name="T15" fmla="*/ 152635393 h 21"/>
                <a:gd name="T16" fmla="*/ 33702823 w 25"/>
                <a:gd name="T17" fmla="*/ 118128759 h 21"/>
                <a:gd name="T18" fmla="*/ 67405489 w 25"/>
                <a:gd name="T19" fmla="*/ 94944611 h 21"/>
                <a:gd name="T20" fmla="*/ 114891149 w 25"/>
                <a:gd name="T21" fmla="*/ 34506639 h 21"/>
                <a:gd name="T22" fmla="*/ 148593973 w 25"/>
                <a:gd name="T23" fmla="*/ 57690782 h 21"/>
                <a:gd name="T24" fmla="*/ 148593973 w 25"/>
                <a:gd name="T25" fmla="*/ 57690782 h 21"/>
                <a:gd name="T26" fmla="*/ 182296643 w 25"/>
                <a:gd name="T27" fmla="*/ 34506639 h 21"/>
                <a:gd name="T28" fmla="*/ 218610764 w 25"/>
                <a:gd name="T29" fmla="*/ 106280573 h 21"/>
                <a:gd name="T30" fmla="*/ 263481175 w 25"/>
                <a:gd name="T31" fmla="*/ 224409332 h 21"/>
                <a:gd name="T32" fmla="*/ 204913037 w 25"/>
                <a:gd name="T33" fmla="*/ 164411456 h 21"/>
                <a:gd name="T34" fmla="*/ 218610764 w 25"/>
                <a:gd name="T35" fmla="*/ 189906667 h 21"/>
                <a:gd name="T36" fmla="*/ 241311699 w 25"/>
                <a:gd name="T37" fmla="*/ 141312903 h 21"/>
                <a:gd name="T38" fmla="*/ 171210341 w 25"/>
                <a:gd name="T39" fmla="*/ 247579978 h 21"/>
                <a:gd name="T40" fmla="*/ 286100820 w 25"/>
                <a:gd name="T41" fmla="*/ 83096424 h 21"/>
                <a:gd name="T42" fmla="*/ 252398022 w 25"/>
                <a:gd name="T43" fmla="*/ 11322490 h 21"/>
                <a:gd name="T44" fmla="*/ 204913037 w 25"/>
                <a:gd name="T45" fmla="*/ 0 h 21"/>
                <a:gd name="T46" fmla="*/ 193825937 w 25"/>
                <a:gd name="T47" fmla="*/ 11322490 h 21"/>
                <a:gd name="T48" fmla="*/ 241311699 w 25"/>
                <a:gd name="T49" fmla="*/ 23184149 h 21"/>
                <a:gd name="T50" fmla="*/ 275014390 w 25"/>
                <a:gd name="T51" fmla="*/ 94944611 h 21"/>
                <a:gd name="T52" fmla="*/ 182296643 w 25"/>
                <a:gd name="T53" fmla="*/ 236257488 h 21"/>
                <a:gd name="T54" fmla="*/ 229694456 w 25"/>
                <a:gd name="T55" fmla="*/ 152635393 h 21"/>
                <a:gd name="T56" fmla="*/ 229694456 w 25"/>
                <a:gd name="T57" fmla="*/ 175819542 h 21"/>
                <a:gd name="T58" fmla="*/ 193825937 w 25"/>
                <a:gd name="T59" fmla="*/ 152635393 h 21"/>
                <a:gd name="T60" fmla="*/ 275014390 w 25"/>
                <a:gd name="T61" fmla="*/ 236257488 h 21"/>
                <a:gd name="T62" fmla="*/ 229694456 w 25"/>
                <a:gd name="T63" fmla="*/ 94944611 h 21"/>
                <a:gd name="T64" fmla="*/ 171210341 w 25"/>
                <a:gd name="T65" fmla="*/ 23184149 h 21"/>
                <a:gd name="T66" fmla="*/ 160123241 w 25"/>
                <a:gd name="T67" fmla="*/ 46368292 h 21"/>
                <a:gd name="T68" fmla="*/ 137507518 w 25"/>
                <a:gd name="T69" fmla="*/ 23184149 h 21"/>
                <a:gd name="T70" fmla="*/ 125974302 w 25"/>
                <a:gd name="T71" fmla="*/ 46368292 h 21"/>
                <a:gd name="T72" fmla="*/ 56319059 w 25"/>
                <a:gd name="T73" fmla="*/ 23184149 h 21"/>
                <a:gd name="T74" fmla="*/ 22616368 w 25"/>
                <a:gd name="T75" fmla="*/ 83096424 h 21"/>
                <a:gd name="T76" fmla="*/ 67405489 w 25"/>
                <a:gd name="T77" fmla="*/ 129451244 h 21"/>
                <a:gd name="T78" fmla="*/ 137507518 w 25"/>
                <a:gd name="T79" fmla="*/ 164411456 h 21"/>
                <a:gd name="T80" fmla="*/ 103804852 w 25"/>
                <a:gd name="T81" fmla="*/ 106280573 h 21"/>
                <a:gd name="T82" fmla="*/ 137507518 w 25"/>
                <a:gd name="T83" fmla="*/ 106280573 h 21"/>
                <a:gd name="T84" fmla="*/ 56319059 w 25"/>
                <a:gd name="T85" fmla="*/ 164411456 h 21"/>
                <a:gd name="T86" fmla="*/ 22616368 w 25"/>
                <a:gd name="T87" fmla="*/ 129451244 h 21"/>
                <a:gd name="T88" fmla="*/ 56319059 w 25"/>
                <a:gd name="T89" fmla="*/ 71777908 h 21"/>
                <a:gd name="T90" fmla="*/ 114891149 w 25"/>
                <a:gd name="T91" fmla="*/ 23184149 h 21"/>
                <a:gd name="T92" fmla="*/ 193825937 w 25"/>
                <a:gd name="T93" fmla="*/ 11322490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9" y="0"/>
                  </a:ln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4" y="1"/>
                    <a:pt x="4" y="1"/>
                  </a:cubicBezTo>
                  <a:cubicBezTo>
                    <a:pt x="4" y="1"/>
                    <a:pt x="4" y="5"/>
                    <a:pt x="4" y="5"/>
                  </a:cubicBezTo>
                  <a:cubicBezTo>
                    <a:pt x="3" y="5"/>
                    <a:pt x="0" y="5"/>
                    <a:pt x="0" y="5"/>
                  </a:cubicBezTo>
                  <a:lnTo>
                    <a:pt x="0" y="12"/>
                  </a:lnTo>
                  <a:cubicBezTo>
                    <a:pt x="0" y="12"/>
                    <a:pt x="3" y="12"/>
                    <a:pt x="4" y="12"/>
                  </a:cubicBezTo>
                  <a:cubicBezTo>
                    <a:pt x="4" y="13"/>
                    <a:pt x="4" y="15"/>
                    <a:pt x="4" y="15"/>
                  </a:cubicBezTo>
                  <a:lnTo>
                    <a:pt x="13" y="15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0"/>
                  </a:lnTo>
                  <a:cubicBezTo>
                    <a:pt x="7" y="10"/>
                    <a:pt x="10" y="10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0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10"/>
                    <a:pt x="4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6" y="8"/>
                    <a:pt x="6" y="8"/>
                  </a:cubicBezTo>
                  <a:cubicBezTo>
                    <a:pt x="6" y="8"/>
                    <a:pt x="6" y="4"/>
                    <a:pt x="6" y="3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6" y="5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4"/>
                    <a:pt x="19" y="9"/>
                    <a:pt x="19" y="9"/>
                  </a:cubicBezTo>
                  <a:cubicBezTo>
                    <a:pt x="19" y="9"/>
                    <a:pt x="22" y="9"/>
                    <a:pt x="23" y="9"/>
                  </a:cubicBezTo>
                  <a:cubicBezTo>
                    <a:pt x="23" y="10"/>
                    <a:pt x="23" y="18"/>
                    <a:pt x="23" y="19"/>
                  </a:cubicBezTo>
                  <a:cubicBezTo>
                    <a:pt x="22" y="19"/>
                    <a:pt x="19" y="19"/>
                    <a:pt x="18" y="19"/>
                  </a:cubicBezTo>
                  <a:cubicBezTo>
                    <a:pt x="18" y="18"/>
                    <a:pt x="18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6"/>
                    <a:pt x="19" y="16"/>
                  </a:cubicBezTo>
                  <a:lnTo>
                    <a:pt x="21" y="16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5" y="21"/>
                  </a:lnTo>
                  <a:lnTo>
                    <a:pt x="25" y="21"/>
                  </a:lnTo>
                  <a:lnTo>
                    <a:pt x="25" y="7"/>
                  </a:lnTo>
                  <a:cubicBezTo>
                    <a:pt x="25" y="7"/>
                    <a:pt x="23" y="7"/>
                    <a:pt x="22" y="7"/>
                  </a:cubicBezTo>
                  <a:cubicBezTo>
                    <a:pt x="22" y="6"/>
                    <a:pt x="22" y="1"/>
                    <a:pt x="22" y="1"/>
                  </a:cubicBezTo>
                  <a:cubicBezTo>
                    <a:pt x="22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  <a:moveTo>
                    <a:pt x="17" y="1"/>
                  </a:move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20" y="2"/>
                    <a:pt x="21" y="2"/>
                  </a:cubicBezTo>
                  <a:cubicBezTo>
                    <a:pt x="21" y="2"/>
                    <a:pt x="21" y="8"/>
                    <a:pt x="21" y="8"/>
                  </a:cubicBezTo>
                  <a:cubicBezTo>
                    <a:pt x="21" y="8"/>
                    <a:pt x="24" y="8"/>
                    <a:pt x="24" y="8"/>
                  </a:cubicBezTo>
                  <a:cubicBezTo>
                    <a:pt x="24" y="8"/>
                    <a:pt x="24" y="19"/>
                    <a:pt x="24" y="20"/>
                  </a:cubicBezTo>
                  <a:cubicBezTo>
                    <a:pt x="23" y="20"/>
                    <a:pt x="17" y="20"/>
                    <a:pt x="16" y="20"/>
                  </a:cubicBezTo>
                  <a:cubicBezTo>
                    <a:pt x="16" y="19"/>
                    <a:pt x="16" y="13"/>
                    <a:pt x="16" y="13"/>
                  </a:cubicBezTo>
                  <a:cubicBezTo>
                    <a:pt x="17" y="13"/>
                    <a:pt x="20" y="13"/>
                    <a:pt x="20" y="13"/>
                  </a:cubicBezTo>
                  <a:cubicBezTo>
                    <a:pt x="20" y="13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3"/>
                    <a:pt x="20" y="13"/>
                  </a:cubicBezTo>
                  <a:lnTo>
                    <a:pt x="17" y="13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24" y="8"/>
                  </a:lnTo>
                  <a:cubicBezTo>
                    <a:pt x="24" y="8"/>
                    <a:pt x="21" y="8"/>
                    <a:pt x="20" y="8"/>
                  </a:cubicBezTo>
                  <a:cubicBezTo>
                    <a:pt x="20" y="7"/>
                    <a:pt x="20" y="2"/>
                    <a:pt x="20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5" y="2"/>
                  </a:lnTo>
                  <a:cubicBezTo>
                    <a:pt x="5" y="2"/>
                    <a:pt x="5" y="6"/>
                    <a:pt x="5" y="7"/>
                  </a:cubicBezTo>
                  <a:cubicBezTo>
                    <a:pt x="5" y="7"/>
                    <a:pt x="2" y="7"/>
                    <a:pt x="2" y="7"/>
                  </a:cubicBezTo>
                  <a:lnTo>
                    <a:pt x="2" y="11"/>
                  </a:lnTo>
                  <a:cubicBezTo>
                    <a:pt x="2" y="11"/>
                    <a:pt x="5" y="11"/>
                    <a:pt x="6" y="11"/>
                  </a:cubicBezTo>
                  <a:cubicBezTo>
                    <a:pt x="6" y="11"/>
                    <a:pt x="6" y="14"/>
                    <a:pt x="6" y="14"/>
                  </a:cubicBezTo>
                  <a:lnTo>
                    <a:pt x="12" y="14"/>
                  </a:lnTo>
                  <a:lnTo>
                    <a:pt x="12" y="9"/>
                  </a:lnTo>
                  <a:cubicBezTo>
                    <a:pt x="12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2" y="9"/>
                    <a:pt x="12" y="9"/>
                  </a:cubicBezTo>
                  <a:cubicBezTo>
                    <a:pt x="12" y="9"/>
                    <a:pt x="12" y="13"/>
                    <a:pt x="12" y="14"/>
                  </a:cubicBezTo>
                  <a:cubicBezTo>
                    <a:pt x="11" y="14"/>
                    <a:pt x="6" y="14"/>
                    <a:pt x="5" y="14"/>
                  </a:cubicBezTo>
                  <a:cubicBezTo>
                    <a:pt x="5" y="13"/>
                    <a:pt x="5" y="11"/>
                    <a:pt x="5" y="11"/>
                  </a:cubicBezTo>
                  <a:cubicBezTo>
                    <a:pt x="5" y="11"/>
                    <a:pt x="2" y="11"/>
                    <a:pt x="2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2" y="6"/>
                    <a:pt x="5" y="6"/>
                    <a:pt x="5" y="6"/>
                  </a:cubicBezTo>
                  <a:cubicBezTo>
                    <a:pt x="5" y="6"/>
                    <a:pt x="5" y="2"/>
                    <a:pt x="5" y="2"/>
                  </a:cubicBezTo>
                  <a:cubicBezTo>
                    <a:pt x="6" y="2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6" y="1"/>
                    <a:pt x="17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5" name="Freeform 96"/>
            <p:cNvSpPr>
              <a:spLocks noEditPoints="1"/>
            </p:cNvSpPr>
            <p:nvPr/>
          </p:nvSpPr>
          <p:spPr bwMode="auto">
            <a:xfrm>
              <a:off x="3668" y="2607"/>
              <a:ext cx="127" cy="138"/>
            </a:xfrm>
            <a:custGeom>
              <a:avLst/>
              <a:gdLst>
                <a:gd name="T0" fmla="*/ 0 w 25"/>
                <a:gd name="T1" fmla="*/ 0 h 27"/>
                <a:gd name="T2" fmla="*/ 92291555 w 25"/>
                <a:gd name="T3" fmla="*/ 218868486 h 27"/>
                <a:gd name="T4" fmla="*/ 137507518 w 25"/>
                <a:gd name="T5" fmla="*/ 218868486 h 27"/>
                <a:gd name="T6" fmla="*/ 137507518 w 25"/>
                <a:gd name="T7" fmla="*/ 254774108 h 27"/>
                <a:gd name="T8" fmla="*/ 229694456 w 25"/>
                <a:gd name="T9" fmla="*/ 328294160 h 27"/>
                <a:gd name="T10" fmla="*/ 286100820 w 25"/>
                <a:gd name="T11" fmla="*/ 304600132 h 27"/>
                <a:gd name="T12" fmla="*/ 286100820 w 25"/>
                <a:gd name="T13" fmla="*/ 121549833 h 27"/>
                <a:gd name="T14" fmla="*/ 171210341 w 25"/>
                <a:gd name="T15" fmla="*/ 218868486 h 27"/>
                <a:gd name="T16" fmla="*/ 241311699 w 25"/>
                <a:gd name="T17" fmla="*/ 156900695 h 27"/>
                <a:gd name="T18" fmla="*/ 204913037 w 25"/>
                <a:gd name="T19" fmla="*/ 195174300 h 27"/>
                <a:gd name="T20" fmla="*/ 204913037 w 25"/>
                <a:gd name="T21" fmla="*/ 145331322 h 27"/>
                <a:gd name="T22" fmla="*/ 252398022 w 25"/>
                <a:gd name="T23" fmla="*/ 280819297 h 27"/>
                <a:gd name="T24" fmla="*/ 171210341 w 25"/>
                <a:gd name="T25" fmla="*/ 254774108 h 27"/>
                <a:gd name="T26" fmla="*/ 160123241 w 25"/>
                <a:gd name="T27" fmla="*/ 195174300 h 27"/>
                <a:gd name="T28" fmla="*/ 33702823 w 25"/>
                <a:gd name="T29" fmla="*/ 121549833 h 27"/>
                <a:gd name="T30" fmla="*/ 137507518 w 25"/>
                <a:gd name="T31" fmla="*/ 35905648 h 27"/>
                <a:gd name="T32" fmla="*/ 81188458 w 25"/>
                <a:gd name="T33" fmla="*/ 109425700 h 27"/>
                <a:gd name="T34" fmla="*/ 114891149 w 25"/>
                <a:gd name="T35" fmla="*/ 97765001 h 27"/>
                <a:gd name="T36" fmla="*/ 56319059 w 25"/>
                <a:gd name="T37" fmla="*/ 61967791 h 27"/>
                <a:gd name="T38" fmla="*/ 160123241 w 25"/>
                <a:gd name="T39" fmla="*/ 133206509 h 27"/>
                <a:gd name="T40" fmla="*/ 160123241 w 25"/>
                <a:gd name="T41" fmla="*/ 0 h 27"/>
                <a:gd name="T42" fmla="*/ 148593973 w 25"/>
                <a:gd name="T43" fmla="*/ 121549833 h 27"/>
                <a:gd name="T44" fmla="*/ 67405489 w 25"/>
                <a:gd name="T45" fmla="*/ 73627942 h 27"/>
                <a:gd name="T46" fmla="*/ 103804852 w 25"/>
                <a:gd name="T47" fmla="*/ 85644185 h 27"/>
                <a:gd name="T48" fmla="*/ 67405489 w 25"/>
                <a:gd name="T49" fmla="*/ 121549833 h 27"/>
                <a:gd name="T50" fmla="*/ 148593973 w 25"/>
                <a:gd name="T51" fmla="*/ 23781489 h 27"/>
                <a:gd name="T52" fmla="*/ 22616368 w 25"/>
                <a:gd name="T53" fmla="*/ 121549833 h 27"/>
                <a:gd name="T54" fmla="*/ 92291555 w 25"/>
                <a:gd name="T55" fmla="*/ 195174300 h 27"/>
                <a:gd name="T56" fmla="*/ 160123241 w 25"/>
                <a:gd name="T57" fmla="*/ 254774108 h 27"/>
                <a:gd name="T58" fmla="*/ 160123241 w 25"/>
                <a:gd name="T59" fmla="*/ 254774108 h 27"/>
                <a:gd name="T60" fmla="*/ 218610764 w 25"/>
                <a:gd name="T61" fmla="*/ 304600132 h 27"/>
                <a:gd name="T62" fmla="*/ 263481175 w 25"/>
                <a:gd name="T63" fmla="*/ 292943430 h 27"/>
                <a:gd name="T64" fmla="*/ 193825937 w 25"/>
                <a:gd name="T65" fmla="*/ 133206509 h 27"/>
                <a:gd name="T66" fmla="*/ 218610764 w 25"/>
                <a:gd name="T67" fmla="*/ 207208436 h 27"/>
                <a:gd name="T68" fmla="*/ 229694456 w 25"/>
                <a:gd name="T69" fmla="*/ 171393598 h 27"/>
                <a:gd name="T70" fmla="*/ 182296643 w 25"/>
                <a:gd name="T71" fmla="*/ 207208436 h 27"/>
                <a:gd name="T72" fmla="*/ 275014390 w 25"/>
                <a:gd name="T73" fmla="*/ 133206509 h 27"/>
                <a:gd name="T74" fmla="*/ 218610764 w 25"/>
                <a:gd name="T75" fmla="*/ 316724265 h 27"/>
                <a:gd name="T76" fmla="*/ 160123241 w 25"/>
                <a:gd name="T77" fmla="*/ 230992619 h 27"/>
                <a:gd name="T78" fmla="*/ 92291555 w 25"/>
                <a:gd name="T79" fmla="*/ 195174300 h 27"/>
                <a:gd name="T80" fmla="*/ 11086429 w 25"/>
                <a:gd name="T81" fmla="*/ 12124133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8" y="17"/>
                  </a:lnTo>
                  <a:cubicBezTo>
                    <a:pt x="9" y="17"/>
                    <a:pt x="10" y="16"/>
                    <a:pt x="12" y="18"/>
                  </a:cubicBezTo>
                  <a:cubicBezTo>
                    <a:pt x="14" y="19"/>
                    <a:pt x="13" y="21"/>
                    <a:pt x="12" y="21"/>
                  </a:cubicBezTo>
                  <a:lnTo>
                    <a:pt x="13" y="21"/>
                  </a:lnTo>
                  <a:lnTo>
                    <a:pt x="20" y="27"/>
                  </a:lnTo>
                  <a:cubicBezTo>
                    <a:pt x="20" y="26"/>
                    <a:pt x="23" y="25"/>
                    <a:pt x="25" y="25"/>
                  </a:cubicBezTo>
                  <a:lnTo>
                    <a:pt x="25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18" y="13"/>
                  </a:ln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22" y="12"/>
                    <a:pt x="22" y="12"/>
                  </a:cubicBezTo>
                  <a:cubicBezTo>
                    <a:pt x="22" y="13"/>
                    <a:pt x="22" y="22"/>
                    <a:pt x="22" y="23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19" y="24"/>
                    <a:pt x="16" y="21"/>
                    <a:pt x="15" y="21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6" y="19"/>
                    <a:pt x="15" y="17"/>
                    <a:pt x="14" y="16"/>
                  </a:cubicBezTo>
                  <a:cubicBezTo>
                    <a:pt x="12" y="14"/>
                    <a:pt x="9" y="15"/>
                    <a:pt x="8" y="15"/>
                  </a:cubicBezTo>
                  <a:cubicBezTo>
                    <a:pt x="8" y="14"/>
                    <a:pt x="3" y="10"/>
                    <a:pt x="3" y="10"/>
                  </a:cubicBezTo>
                  <a:cubicBezTo>
                    <a:pt x="3" y="10"/>
                    <a:pt x="3" y="4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4"/>
                    <a:pt x="12" y="8"/>
                    <a:pt x="12" y="9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8"/>
                    <a:pt x="10" y="8"/>
                  </a:cubicBezTo>
                  <a:lnTo>
                    <a:pt x="10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4" y="0"/>
                  </a:lnTo>
                  <a:close/>
                  <a:moveTo>
                    <a:pt x="13" y="1"/>
                  </a:moveTo>
                  <a:cubicBezTo>
                    <a:pt x="13" y="2"/>
                    <a:pt x="13" y="9"/>
                    <a:pt x="13" y="10"/>
                  </a:cubicBezTo>
                  <a:cubicBezTo>
                    <a:pt x="12" y="10"/>
                    <a:pt x="7" y="10"/>
                    <a:pt x="6" y="10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6" y="7"/>
                  </a:cubicBezTo>
                  <a:lnTo>
                    <a:pt x="6" y="10"/>
                  </a:lnTo>
                  <a:lnTo>
                    <a:pt x="13" y="10"/>
                  </a:lnTo>
                  <a:lnTo>
                    <a:pt x="13" y="2"/>
                  </a:lnTo>
                  <a:lnTo>
                    <a:pt x="2" y="2"/>
                  </a:lnTo>
                  <a:lnTo>
                    <a:pt x="2" y="10"/>
                  </a:lnTo>
                  <a:lnTo>
                    <a:pt x="8" y="16"/>
                  </a:lnTo>
                  <a:cubicBezTo>
                    <a:pt x="8" y="16"/>
                    <a:pt x="12" y="15"/>
                    <a:pt x="13" y="17"/>
                  </a:cubicBezTo>
                  <a:cubicBezTo>
                    <a:pt x="15" y="18"/>
                    <a:pt x="14" y="20"/>
                    <a:pt x="14" y="21"/>
                  </a:cubicBezTo>
                  <a:lnTo>
                    <a:pt x="19" y="25"/>
                  </a:lnTo>
                  <a:cubicBezTo>
                    <a:pt x="20" y="25"/>
                    <a:pt x="22" y="24"/>
                    <a:pt x="23" y="24"/>
                  </a:cubicBezTo>
                  <a:lnTo>
                    <a:pt x="23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9" y="17"/>
                  </a:lnTo>
                  <a:cubicBezTo>
                    <a:pt x="19" y="17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19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23" y="11"/>
                    <a:pt x="24" y="11"/>
                  </a:cubicBezTo>
                  <a:cubicBezTo>
                    <a:pt x="24" y="12"/>
                    <a:pt x="24" y="23"/>
                    <a:pt x="24" y="24"/>
                  </a:cubicBezTo>
                  <a:cubicBezTo>
                    <a:pt x="23" y="24"/>
                    <a:pt x="21" y="25"/>
                    <a:pt x="19" y="26"/>
                  </a:cubicBezTo>
                  <a:cubicBezTo>
                    <a:pt x="19" y="25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4" y="19"/>
                    <a:pt x="14" y="18"/>
                    <a:pt x="13" y="17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7" y="16"/>
                    <a:pt x="2" y="11"/>
                    <a:pt x="1" y="10"/>
                  </a:cubicBezTo>
                  <a:cubicBezTo>
                    <a:pt x="1" y="10"/>
                    <a:pt x="1" y="2"/>
                    <a:pt x="1" y="1"/>
                  </a:cubicBezTo>
                  <a:cubicBezTo>
                    <a:pt x="2" y="1"/>
                    <a:pt x="12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23" name="Group 97"/>
          <p:cNvGrpSpPr>
            <a:grpSpLocks/>
          </p:cNvGrpSpPr>
          <p:nvPr/>
        </p:nvGrpSpPr>
        <p:grpSpPr bwMode="auto">
          <a:xfrm>
            <a:off x="3886200" y="2971800"/>
            <a:ext cx="1295400" cy="914400"/>
            <a:chOff x="2056" y="1677"/>
            <a:chExt cx="1835" cy="1194"/>
          </a:xfrm>
        </p:grpSpPr>
        <p:sp>
          <p:nvSpPr>
            <p:cNvPr id="5129" name="Freeform 98"/>
            <p:cNvSpPr>
              <a:spLocks noEditPoints="1"/>
            </p:cNvSpPr>
            <p:nvPr userDrawn="1"/>
          </p:nvSpPr>
          <p:spPr bwMode="auto">
            <a:xfrm>
              <a:off x="2213" y="1677"/>
              <a:ext cx="128" cy="108"/>
            </a:xfrm>
            <a:custGeom>
              <a:avLst/>
              <a:gdLst>
                <a:gd name="T0" fmla="*/ 0 w 25"/>
                <a:gd name="T1" fmla="*/ 0 h 21"/>
                <a:gd name="T2" fmla="*/ 135487974 w 25"/>
                <a:gd name="T3" fmla="*/ 115992792 h 21"/>
                <a:gd name="T4" fmla="*/ 75083546 w 25"/>
                <a:gd name="T5" fmla="*/ 37689609 h 21"/>
                <a:gd name="T6" fmla="*/ 111418307 w 25"/>
                <a:gd name="T7" fmla="*/ 77839478 h 21"/>
                <a:gd name="T8" fmla="*/ 36334756 w 25"/>
                <a:gd name="T9" fmla="*/ 77839478 h 21"/>
                <a:gd name="T10" fmla="*/ 174236892 w 25"/>
                <a:gd name="T11" fmla="*/ 24921365 h 21"/>
                <a:gd name="T12" fmla="*/ 261117496 w 25"/>
                <a:gd name="T13" fmla="*/ 65553321 h 21"/>
                <a:gd name="T14" fmla="*/ 234729216 w 25"/>
                <a:gd name="T15" fmla="*/ 103242929 h 21"/>
                <a:gd name="T16" fmla="*/ 261117496 w 25"/>
                <a:gd name="T17" fmla="*/ 128167020 h 21"/>
                <a:gd name="T18" fmla="*/ 234729216 w 25"/>
                <a:gd name="T19" fmla="*/ 168796090 h 21"/>
                <a:gd name="T20" fmla="*/ 261117496 w 25"/>
                <a:gd name="T21" fmla="*/ 206485041 h 21"/>
                <a:gd name="T22" fmla="*/ 198302392 w 25"/>
                <a:gd name="T23" fmla="*/ 246634910 h 21"/>
                <a:gd name="T24" fmla="*/ 174236892 w 25"/>
                <a:gd name="T25" fmla="*/ 206485041 h 21"/>
                <a:gd name="T26" fmla="*/ 123219528 w 25"/>
                <a:gd name="T27" fmla="*/ 168796090 h 21"/>
                <a:gd name="T28" fmla="*/ 161967636 w 25"/>
                <a:gd name="T29" fmla="*/ 193832275 h 21"/>
                <a:gd name="T30" fmla="*/ 198302392 w 25"/>
                <a:gd name="T31" fmla="*/ 128167020 h 21"/>
                <a:gd name="T32" fmla="*/ 99149860 w 25"/>
                <a:gd name="T33" fmla="*/ 246634910 h 21"/>
                <a:gd name="T34" fmla="*/ 135487974 w 25"/>
                <a:gd name="T35" fmla="*/ 271578045 h 21"/>
                <a:gd name="T36" fmla="*/ 234729216 w 25"/>
                <a:gd name="T37" fmla="*/ 246634910 h 21"/>
                <a:gd name="T38" fmla="*/ 297543665 w 25"/>
                <a:gd name="T39" fmla="*/ 181081589 h 21"/>
                <a:gd name="T40" fmla="*/ 309344891 w 25"/>
                <a:gd name="T41" fmla="*/ 77839478 h 21"/>
                <a:gd name="T42" fmla="*/ 297543665 w 25"/>
                <a:gd name="T43" fmla="*/ 37689609 h 21"/>
                <a:gd name="T44" fmla="*/ 210103619 w 25"/>
                <a:gd name="T45" fmla="*/ 0 h 21"/>
                <a:gd name="T46" fmla="*/ 198302392 w 25"/>
                <a:gd name="T47" fmla="*/ 12746479 h 21"/>
                <a:gd name="T48" fmla="*/ 285187164 w 25"/>
                <a:gd name="T49" fmla="*/ 52806842 h 21"/>
                <a:gd name="T50" fmla="*/ 297543665 w 25"/>
                <a:gd name="T51" fmla="*/ 90495633 h 21"/>
                <a:gd name="T52" fmla="*/ 285187164 w 25"/>
                <a:gd name="T53" fmla="*/ 168796090 h 21"/>
                <a:gd name="T54" fmla="*/ 222460119 w 25"/>
                <a:gd name="T55" fmla="*/ 233888431 h 21"/>
                <a:gd name="T56" fmla="*/ 147302881 w 25"/>
                <a:gd name="T57" fmla="*/ 259385590 h 21"/>
                <a:gd name="T58" fmla="*/ 111418307 w 25"/>
                <a:gd name="T59" fmla="*/ 233888431 h 21"/>
                <a:gd name="T60" fmla="*/ 186033951 w 25"/>
                <a:gd name="T61" fmla="*/ 143392798 h 21"/>
                <a:gd name="T62" fmla="*/ 174236892 w 25"/>
                <a:gd name="T63" fmla="*/ 181081589 h 21"/>
                <a:gd name="T64" fmla="*/ 111418307 w 25"/>
                <a:gd name="T65" fmla="*/ 156142661 h 21"/>
                <a:gd name="T66" fmla="*/ 161967636 w 25"/>
                <a:gd name="T67" fmla="*/ 218752977 h 21"/>
                <a:gd name="T68" fmla="*/ 210103619 w 25"/>
                <a:gd name="T69" fmla="*/ 259385590 h 21"/>
                <a:gd name="T70" fmla="*/ 273385943 w 25"/>
                <a:gd name="T71" fmla="*/ 218752977 h 21"/>
                <a:gd name="T72" fmla="*/ 261117496 w 25"/>
                <a:gd name="T73" fmla="*/ 156142661 h 21"/>
                <a:gd name="T74" fmla="*/ 273385943 w 25"/>
                <a:gd name="T75" fmla="*/ 143392798 h 21"/>
                <a:gd name="T76" fmla="*/ 261117496 w 25"/>
                <a:gd name="T77" fmla="*/ 115992792 h 21"/>
                <a:gd name="T78" fmla="*/ 273385943 w 25"/>
                <a:gd name="T79" fmla="*/ 115992792 h 21"/>
                <a:gd name="T80" fmla="*/ 198302392 w 25"/>
                <a:gd name="T81" fmla="*/ 65553321 h 21"/>
                <a:gd name="T82" fmla="*/ 24066314 w 25"/>
                <a:gd name="T83" fmla="*/ 12746479 h 21"/>
                <a:gd name="T84" fmla="*/ 123219528 w 25"/>
                <a:gd name="T85" fmla="*/ 90495633 h 21"/>
                <a:gd name="T86" fmla="*/ 86884091 w 25"/>
                <a:gd name="T87" fmla="*/ 65553321 h 21"/>
                <a:gd name="T88" fmla="*/ 123219528 w 25"/>
                <a:gd name="T89" fmla="*/ 52806842 h 21"/>
                <a:gd name="T90" fmla="*/ 24066314 w 25"/>
                <a:gd name="T91" fmla="*/ 103242929 h 21"/>
                <a:gd name="T92" fmla="*/ 198302392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1" y="9"/>
                  </a:lnTo>
                  <a:lnTo>
                    <a:pt x="11" y="3"/>
                  </a:lnTo>
                  <a:lnTo>
                    <a:pt x="6" y="3"/>
                  </a:lnTo>
                  <a:lnTo>
                    <a:pt x="6" y="6"/>
                  </a:lnTo>
                  <a:cubicBezTo>
                    <a:pt x="6" y="6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4" y="6"/>
                    <a:pt x="3" y="6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4" y="2"/>
                    <a:pt x="14" y="2"/>
                    <a:pt x="14" y="2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5"/>
                    <a:pt x="20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1" y="8"/>
                    <a:pt x="19" y="8"/>
                    <a:pt x="19" y="8"/>
                  </a:cubicBezTo>
                  <a:lnTo>
                    <a:pt x="19" y="10"/>
                  </a:lnTo>
                  <a:cubicBezTo>
                    <a:pt x="19" y="10"/>
                    <a:pt x="21" y="10"/>
                    <a:pt x="21" y="10"/>
                  </a:cubicBezTo>
                  <a:cubicBezTo>
                    <a:pt x="21" y="10"/>
                    <a:pt x="19" y="10"/>
                    <a:pt x="19" y="10"/>
                  </a:cubicBezTo>
                  <a:lnTo>
                    <a:pt x="19" y="13"/>
                  </a:lnTo>
                  <a:cubicBezTo>
                    <a:pt x="19" y="13"/>
                    <a:pt x="21" y="13"/>
                    <a:pt x="21" y="13"/>
                  </a:cubicBezTo>
                  <a:cubicBezTo>
                    <a:pt x="21" y="13"/>
                    <a:pt x="21" y="16"/>
                    <a:pt x="21" y="16"/>
                  </a:cubicBezTo>
                  <a:cubicBezTo>
                    <a:pt x="20" y="16"/>
                    <a:pt x="16" y="16"/>
                    <a:pt x="16" y="16"/>
                  </a:cubicBezTo>
                  <a:cubicBezTo>
                    <a:pt x="16" y="16"/>
                    <a:pt x="16" y="18"/>
                    <a:pt x="16" y="19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6"/>
                    <a:pt x="14" y="16"/>
                  </a:cubicBezTo>
                  <a:cubicBezTo>
                    <a:pt x="14" y="16"/>
                    <a:pt x="11" y="16"/>
                    <a:pt x="10" y="16"/>
                  </a:cubicBezTo>
                  <a:cubicBezTo>
                    <a:pt x="10" y="15"/>
                    <a:pt x="10" y="13"/>
                    <a:pt x="10" y="13"/>
                  </a:cubicBezTo>
                  <a:cubicBezTo>
                    <a:pt x="11" y="13"/>
                    <a:pt x="13" y="13"/>
                    <a:pt x="13" y="13"/>
                  </a:cubicBezTo>
                  <a:cubicBezTo>
                    <a:pt x="13" y="13"/>
                    <a:pt x="13" y="15"/>
                    <a:pt x="13" y="15"/>
                  </a:cubicBezTo>
                  <a:lnTo>
                    <a:pt x="16" y="15"/>
                  </a:lnTo>
                  <a:lnTo>
                    <a:pt x="16" y="10"/>
                  </a:lnTo>
                  <a:lnTo>
                    <a:pt x="8" y="10"/>
                  </a:lnTo>
                  <a:lnTo>
                    <a:pt x="8" y="19"/>
                  </a:lnTo>
                  <a:cubicBezTo>
                    <a:pt x="8" y="19"/>
                    <a:pt x="10" y="19"/>
                    <a:pt x="11" y="19"/>
                  </a:cubicBezTo>
                  <a:cubicBezTo>
                    <a:pt x="11" y="19"/>
                    <a:pt x="11" y="21"/>
                    <a:pt x="11" y="21"/>
                  </a:cubicBezTo>
                  <a:lnTo>
                    <a:pt x="19" y="21"/>
                  </a:lnTo>
                  <a:cubicBezTo>
                    <a:pt x="19" y="21"/>
                    <a:pt x="19" y="19"/>
                    <a:pt x="19" y="19"/>
                  </a:cubicBezTo>
                  <a:cubicBezTo>
                    <a:pt x="20" y="19"/>
                    <a:pt x="24" y="19"/>
                    <a:pt x="24" y="19"/>
                  </a:cubicBezTo>
                  <a:cubicBezTo>
                    <a:pt x="24" y="19"/>
                    <a:pt x="24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5" y="6"/>
                  </a:ln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4" y="3"/>
                    <a:pt x="24" y="3"/>
                  </a:cubicBezTo>
                  <a:cubicBezTo>
                    <a:pt x="24" y="3"/>
                    <a:pt x="18" y="3"/>
                    <a:pt x="17" y="3"/>
                  </a:cubicBezTo>
                  <a:cubicBezTo>
                    <a:pt x="17" y="2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4"/>
                    <a:pt x="16" y="4"/>
                  </a:cubicBezTo>
                  <a:cubicBezTo>
                    <a:pt x="16" y="4"/>
                    <a:pt x="22" y="4"/>
                    <a:pt x="23" y="4"/>
                  </a:cubicBezTo>
                  <a:cubicBezTo>
                    <a:pt x="23" y="5"/>
                    <a:pt x="23" y="7"/>
                    <a:pt x="23" y="7"/>
                  </a:cubicBezTo>
                  <a:cubicBezTo>
                    <a:pt x="23" y="7"/>
                    <a:pt x="24" y="7"/>
                    <a:pt x="24" y="7"/>
                  </a:cubicBezTo>
                  <a:cubicBezTo>
                    <a:pt x="24" y="8"/>
                    <a:pt x="24" y="13"/>
                    <a:pt x="24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7"/>
                    <a:pt x="23" y="18"/>
                  </a:cubicBezTo>
                  <a:cubicBezTo>
                    <a:pt x="22" y="18"/>
                    <a:pt x="18" y="18"/>
                    <a:pt x="18" y="18"/>
                  </a:cubicBezTo>
                  <a:cubicBezTo>
                    <a:pt x="18" y="18"/>
                    <a:pt x="18" y="20"/>
                    <a:pt x="18" y="20"/>
                  </a:cubicBezTo>
                  <a:cubicBezTo>
                    <a:pt x="17" y="20"/>
                    <a:pt x="13" y="20"/>
                    <a:pt x="12" y="20"/>
                  </a:cubicBezTo>
                  <a:cubicBezTo>
                    <a:pt x="12" y="20"/>
                    <a:pt x="12" y="18"/>
                    <a:pt x="12" y="18"/>
                  </a:cubicBezTo>
                  <a:cubicBezTo>
                    <a:pt x="12" y="18"/>
                    <a:pt x="9" y="18"/>
                    <a:pt x="9" y="18"/>
                  </a:cubicBezTo>
                  <a:cubicBezTo>
                    <a:pt x="9" y="17"/>
                    <a:pt x="9" y="12"/>
                    <a:pt x="9" y="11"/>
                  </a:cubicBezTo>
                  <a:cubicBezTo>
                    <a:pt x="9" y="11"/>
                    <a:pt x="14" y="11"/>
                    <a:pt x="15" y="11"/>
                  </a:cubicBezTo>
                  <a:cubicBezTo>
                    <a:pt x="15" y="12"/>
                    <a:pt x="15" y="14"/>
                    <a:pt x="15" y="14"/>
                  </a:cubicBezTo>
                  <a:cubicBezTo>
                    <a:pt x="15" y="14"/>
                    <a:pt x="15" y="14"/>
                    <a:pt x="14" y="14"/>
                  </a:cubicBezTo>
                  <a:cubicBezTo>
                    <a:pt x="14" y="14"/>
                    <a:pt x="14" y="12"/>
                    <a:pt x="14" y="12"/>
                  </a:cubicBezTo>
                  <a:lnTo>
                    <a:pt x="9" y="12"/>
                  </a:lnTo>
                  <a:lnTo>
                    <a:pt x="9" y="17"/>
                  </a:lnTo>
                  <a:cubicBezTo>
                    <a:pt x="9" y="17"/>
                    <a:pt x="12" y="17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17" y="20"/>
                  </a:lnTo>
                  <a:cubicBezTo>
                    <a:pt x="17" y="20"/>
                    <a:pt x="17" y="18"/>
                    <a:pt x="17" y="17"/>
                  </a:cubicBezTo>
                  <a:cubicBezTo>
                    <a:pt x="18" y="17"/>
                    <a:pt x="22" y="17"/>
                    <a:pt x="22" y="17"/>
                  </a:cubicBezTo>
                  <a:lnTo>
                    <a:pt x="22" y="12"/>
                  </a:ln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lnTo>
                    <a:pt x="22" y="9"/>
                  </a:ln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5"/>
                  </a:lnTo>
                  <a:cubicBezTo>
                    <a:pt x="22" y="5"/>
                    <a:pt x="17" y="5"/>
                    <a:pt x="16" y="5"/>
                  </a:cubicBezTo>
                  <a:cubicBezTo>
                    <a:pt x="16" y="4"/>
                    <a:pt x="16" y="1"/>
                    <a:pt x="16" y="1"/>
                  </a:cubicBezTo>
                  <a:lnTo>
                    <a:pt x="2" y="1"/>
                  </a:lnTo>
                  <a:lnTo>
                    <a:pt x="2" y="7"/>
                  </a:lnTo>
                  <a:lnTo>
                    <a:pt x="10" y="7"/>
                  </a:lnTo>
                  <a:lnTo>
                    <a:pt x="10" y="5"/>
                  </a:lnTo>
                  <a:cubicBezTo>
                    <a:pt x="10" y="5"/>
                    <a:pt x="8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10" y="4"/>
                    <a:pt x="10" y="4"/>
                  </a:cubicBez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2" y="8"/>
                    <a:pt x="2" y="8"/>
                  </a:cubicBezTo>
                  <a:cubicBezTo>
                    <a:pt x="2" y="7"/>
                    <a:pt x="2" y="1"/>
                    <a:pt x="2" y="1"/>
                  </a:cubicBezTo>
                  <a:cubicBezTo>
                    <a:pt x="3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Freeform 99"/>
            <p:cNvSpPr>
              <a:spLocks noEditPoints="1"/>
            </p:cNvSpPr>
            <p:nvPr userDrawn="1"/>
          </p:nvSpPr>
          <p:spPr bwMode="auto">
            <a:xfrm>
              <a:off x="2092" y="1677"/>
              <a:ext cx="157" cy="112"/>
            </a:xfrm>
            <a:custGeom>
              <a:avLst/>
              <a:gdLst>
                <a:gd name="T0" fmla="*/ 32905595 w 31"/>
                <a:gd name="T1" fmla="*/ 0 h 22"/>
                <a:gd name="T2" fmla="*/ 0 w 31"/>
                <a:gd name="T3" fmla="*/ 45993976 h 22"/>
                <a:gd name="T4" fmla="*/ 76576877 w 31"/>
                <a:gd name="T5" fmla="*/ 128601449 h 22"/>
                <a:gd name="T6" fmla="*/ 122896733 w 31"/>
                <a:gd name="T7" fmla="*/ 128601449 h 22"/>
                <a:gd name="T8" fmla="*/ 122896733 w 31"/>
                <a:gd name="T9" fmla="*/ 174595425 h 22"/>
                <a:gd name="T10" fmla="*/ 210322067 w 31"/>
                <a:gd name="T11" fmla="*/ 257199452 h 22"/>
                <a:gd name="T12" fmla="*/ 344066746 w 31"/>
                <a:gd name="T13" fmla="*/ 105549701 h 22"/>
                <a:gd name="T14" fmla="*/ 210322067 w 31"/>
                <a:gd name="T15" fmla="*/ 199855620 h 22"/>
                <a:gd name="T16" fmla="*/ 278258970 w 31"/>
                <a:gd name="T17" fmla="*/ 151649756 h 22"/>
                <a:gd name="T18" fmla="*/ 254076250 w 31"/>
                <a:gd name="T19" fmla="*/ 174595425 h 22"/>
                <a:gd name="T20" fmla="*/ 232445585 w 31"/>
                <a:gd name="T21" fmla="*/ 140299895 h 22"/>
                <a:gd name="T22" fmla="*/ 311164539 w 31"/>
                <a:gd name="T23" fmla="*/ 222904080 h 22"/>
                <a:gd name="T24" fmla="*/ 166650917 w 31"/>
                <a:gd name="T25" fmla="*/ 162896827 h 22"/>
                <a:gd name="T26" fmla="*/ 144597162 w 31"/>
                <a:gd name="T27" fmla="*/ 105549701 h 22"/>
                <a:gd name="T28" fmla="*/ 43754183 w 31"/>
                <a:gd name="T29" fmla="*/ 57343185 h 22"/>
                <a:gd name="T30" fmla="*/ 188688171 w 31"/>
                <a:gd name="T31" fmla="*/ 23048302 h 22"/>
                <a:gd name="T32" fmla="*/ 144597162 w 31"/>
                <a:gd name="T33" fmla="*/ 71254298 h 22"/>
                <a:gd name="T34" fmla="*/ 177415834 w 31"/>
                <a:gd name="T35" fmla="*/ 71254298 h 22"/>
                <a:gd name="T36" fmla="*/ 122896733 w 31"/>
                <a:gd name="T37" fmla="*/ 45993976 h 22"/>
                <a:gd name="T38" fmla="*/ 221593766 w 31"/>
                <a:gd name="T39" fmla="*/ 105549701 h 22"/>
                <a:gd name="T40" fmla="*/ 221593766 w 31"/>
                <a:gd name="T41" fmla="*/ 0 h 22"/>
                <a:gd name="T42" fmla="*/ 210322067 w 31"/>
                <a:gd name="T43" fmla="*/ 94302631 h 22"/>
                <a:gd name="T44" fmla="*/ 133745322 w 31"/>
                <a:gd name="T45" fmla="*/ 57343185 h 22"/>
                <a:gd name="T46" fmla="*/ 166650917 w 31"/>
                <a:gd name="T47" fmla="*/ 57343185 h 22"/>
                <a:gd name="T48" fmla="*/ 133745322 w 31"/>
                <a:gd name="T49" fmla="*/ 82604185 h 22"/>
                <a:gd name="T50" fmla="*/ 210322067 w 31"/>
                <a:gd name="T51" fmla="*/ 11263840 h 22"/>
                <a:gd name="T52" fmla="*/ 43754183 w 31"/>
                <a:gd name="T53" fmla="*/ 23048302 h 22"/>
                <a:gd name="T54" fmla="*/ 22053749 w 31"/>
                <a:gd name="T55" fmla="*/ 57343185 h 22"/>
                <a:gd name="T56" fmla="*/ 89991164 w 31"/>
                <a:gd name="T57" fmla="*/ 105549701 h 22"/>
                <a:gd name="T58" fmla="*/ 144597162 w 31"/>
                <a:gd name="T59" fmla="*/ 162896827 h 22"/>
                <a:gd name="T60" fmla="*/ 221593766 w 31"/>
                <a:gd name="T61" fmla="*/ 234151151 h 22"/>
                <a:gd name="T62" fmla="*/ 322012996 w 31"/>
                <a:gd name="T63" fmla="*/ 128601449 h 22"/>
                <a:gd name="T64" fmla="*/ 221593766 w 31"/>
                <a:gd name="T65" fmla="*/ 185859265 h 22"/>
                <a:gd name="T66" fmla="*/ 267493896 w 31"/>
                <a:gd name="T67" fmla="*/ 162896827 h 22"/>
                <a:gd name="T68" fmla="*/ 267493896 w 31"/>
                <a:gd name="T69" fmla="*/ 185859265 h 22"/>
                <a:gd name="T70" fmla="*/ 221593766 w 31"/>
                <a:gd name="T71" fmla="*/ 117336810 h 22"/>
                <a:gd name="T72" fmla="*/ 333301702 w 31"/>
                <a:gd name="T73" fmla="*/ 245934971 h 22"/>
                <a:gd name="T74" fmla="*/ 144597162 w 31"/>
                <a:gd name="T75" fmla="*/ 174595425 h 22"/>
                <a:gd name="T76" fmla="*/ 133745322 w 31"/>
                <a:gd name="T77" fmla="*/ 128601449 h 22"/>
                <a:gd name="T78" fmla="*/ 10848589 w 31"/>
                <a:gd name="T79" fmla="*/ 57343185 h 22"/>
                <a:gd name="T80" fmla="*/ 210322067 w 31"/>
                <a:gd name="T81" fmla="*/ 11263840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2">
                  <a:moveTo>
                    <a:pt x="20" y="0"/>
                  </a:moveTo>
                  <a:lnTo>
                    <a:pt x="3" y="0"/>
                  </a:lnTo>
                  <a:lnTo>
                    <a:pt x="3" y="1"/>
                  </a:lnTo>
                  <a:cubicBezTo>
                    <a:pt x="2" y="2"/>
                    <a:pt x="1" y="4"/>
                    <a:pt x="0" y="4"/>
                  </a:cubicBezTo>
                  <a:lnTo>
                    <a:pt x="0" y="5"/>
                  </a:lnTo>
                  <a:lnTo>
                    <a:pt x="7" y="11"/>
                  </a:lnTo>
                  <a:cubicBezTo>
                    <a:pt x="7" y="11"/>
                    <a:pt x="10" y="10"/>
                    <a:pt x="11" y="11"/>
                  </a:cubicBezTo>
                  <a:cubicBezTo>
                    <a:pt x="13" y="13"/>
                    <a:pt x="12" y="14"/>
                    <a:pt x="12" y="14"/>
                  </a:cubicBezTo>
                  <a:lnTo>
                    <a:pt x="11" y="15"/>
                  </a:lnTo>
                  <a:lnTo>
                    <a:pt x="12" y="15"/>
                  </a:lnTo>
                  <a:lnTo>
                    <a:pt x="19" y="22"/>
                  </a:lnTo>
                  <a:lnTo>
                    <a:pt x="31" y="22"/>
                  </a:lnTo>
                  <a:lnTo>
                    <a:pt x="31" y="9"/>
                  </a:lnTo>
                  <a:lnTo>
                    <a:pt x="19" y="9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3" y="13"/>
                  </a:lnTo>
                  <a:cubicBezTo>
                    <a:pt x="23" y="13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2"/>
                    <a:pt x="21" y="12"/>
                  </a:cubicBezTo>
                  <a:cubicBezTo>
                    <a:pt x="22" y="12"/>
                    <a:pt x="27" y="12"/>
                    <a:pt x="28" y="12"/>
                  </a:cubicBezTo>
                  <a:cubicBezTo>
                    <a:pt x="28" y="12"/>
                    <a:pt x="28" y="18"/>
                    <a:pt x="28" y="19"/>
                  </a:cubicBezTo>
                  <a:cubicBezTo>
                    <a:pt x="27" y="19"/>
                    <a:pt x="20" y="19"/>
                    <a:pt x="20" y="19"/>
                  </a:cubicBezTo>
                  <a:cubicBezTo>
                    <a:pt x="20" y="19"/>
                    <a:pt x="15" y="15"/>
                    <a:pt x="15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2"/>
                    <a:pt x="14" y="11"/>
                    <a:pt x="13" y="9"/>
                  </a:cubicBezTo>
                  <a:cubicBezTo>
                    <a:pt x="11" y="8"/>
                    <a:pt x="9" y="8"/>
                    <a:pt x="7" y="8"/>
                  </a:cubicBezTo>
                  <a:cubicBezTo>
                    <a:pt x="7" y="8"/>
                    <a:pt x="4" y="5"/>
                    <a:pt x="4" y="5"/>
                  </a:cubicBezTo>
                  <a:cubicBezTo>
                    <a:pt x="4" y="5"/>
                    <a:pt x="5" y="3"/>
                    <a:pt x="5" y="2"/>
                  </a:cubicBezTo>
                  <a:cubicBezTo>
                    <a:pt x="6" y="2"/>
                    <a:pt x="17" y="2"/>
                    <a:pt x="17" y="2"/>
                  </a:cubicBezTo>
                  <a:cubicBezTo>
                    <a:pt x="17" y="3"/>
                    <a:pt x="17" y="6"/>
                    <a:pt x="17" y="6"/>
                  </a:cubicBezTo>
                  <a:cubicBezTo>
                    <a:pt x="17" y="6"/>
                    <a:pt x="14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6" y="6"/>
                    <a:pt x="16" y="6"/>
                  </a:cubicBezTo>
                  <a:lnTo>
                    <a:pt x="16" y="4"/>
                  </a:lnTo>
                  <a:lnTo>
                    <a:pt x="11" y="4"/>
                  </a:lnTo>
                  <a:lnTo>
                    <a:pt x="11" y="9"/>
                  </a:lnTo>
                  <a:lnTo>
                    <a:pt x="20" y="9"/>
                  </a:lnTo>
                  <a:lnTo>
                    <a:pt x="20" y="0"/>
                  </a:lnTo>
                  <a:close/>
                  <a:moveTo>
                    <a:pt x="19" y="1"/>
                  </a:moveTo>
                  <a:cubicBezTo>
                    <a:pt x="19" y="2"/>
                    <a:pt x="19" y="7"/>
                    <a:pt x="19" y="8"/>
                  </a:cubicBezTo>
                  <a:cubicBezTo>
                    <a:pt x="18" y="8"/>
                    <a:pt x="13" y="8"/>
                    <a:pt x="12" y="8"/>
                  </a:cubicBezTo>
                  <a:cubicBezTo>
                    <a:pt x="12" y="7"/>
                    <a:pt x="12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2" y="5"/>
                    <a:pt x="12" y="5"/>
                  </a:cubicBezTo>
                  <a:lnTo>
                    <a:pt x="12" y="7"/>
                  </a:lnTo>
                  <a:lnTo>
                    <a:pt x="19" y="7"/>
                  </a:lnTo>
                  <a:lnTo>
                    <a:pt x="19" y="1"/>
                  </a:lnTo>
                  <a:lnTo>
                    <a:pt x="4" y="1"/>
                  </a:lnTo>
                  <a:lnTo>
                    <a:pt x="4" y="2"/>
                  </a:lnTo>
                  <a:cubicBezTo>
                    <a:pt x="4" y="3"/>
                    <a:pt x="3" y="4"/>
                    <a:pt x="2" y="5"/>
                  </a:cubicBezTo>
                  <a:lnTo>
                    <a:pt x="7" y="10"/>
                  </a:lnTo>
                  <a:lnTo>
                    <a:pt x="8" y="9"/>
                  </a:lnTo>
                  <a:cubicBezTo>
                    <a:pt x="8" y="9"/>
                    <a:pt x="10" y="9"/>
                    <a:pt x="12" y="10"/>
                  </a:cubicBezTo>
                  <a:cubicBezTo>
                    <a:pt x="14" y="12"/>
                    <a:pt x="13" y="14"/>
                    <a:pt x="13" y="14"/>
                  </a:cubicBezTo>
                  <a:lnTo>
                    <a:pt x="13" y="15"/>
                  </a:lnTo>
                  <a:lnTo>
                    <a:pt x="20" y="20"/>
                  </a:lnTo>
                  <a:lnTo>
                    <a:pt x="29" y="20"/>
                  </a:lnTo>
                  <a:lnTo>
                    <a:pt x="29" y="11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4" y="16"/>
                  </a:lnTo>
                  <a:cubicBezTo>
                    <a:pt x="24" y="16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6"/>
                    <a:pt x="24" y="16"/>
                  </a:cubicBezTo>
                  <a:cubicBezTo>
                    <a:pt x="23" y="16"/>
                    <a:pt x="21" y="16"/>
                    <a:pt x="20" y="16"/>
                  </a:cubicBezTo>
                  <a:cubicBezTo>
                    <a:pt x="20" y="16"/>
                    <a:pt x="20" y="11"/>
                    <a:pt x="20" y="10"/>
                  </a:cubicBezTo>
                  <a:cubicBezTo>
                    <a:pt x="21" y="10"/>
                    <a:pt x="29" y="10"/>
                    <a:pt x="30" y="10"/>
                  </a:cubicBezTo>
                  <a:cubicBezTo>
                    <a:pt x="30" y="11"/>
                    <a:pt x="30" y="20"/>
                    <a:pt x="30" y="21"/>
                  </a:cubicBezTo>
                  <a:cubicBezTo>
                    <a:pt x="29" y="21"/>
                    <a:pt x="20" y="21"/>
                    <a:pt x="20" y="21"/>
                  </a:cubicBezTo>
                  <a:cubicBezTo>
                    <a:pt x="19" y="20"/>
                    <a:pt x="13" y="15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8" y="10"/>
                    <a:pt x="7" y="10"/>
                  </a:cubicBezTo>
                  <a:cubicBezTo>
                    <a:pt x="7" y="10"/>
                    <a:pt x="2" y="6"/>
                    <a:pt x="1" y="5"/>
                  </a:cubicBezTo>
                  <a:cubicBezTo>
                    <a:pt x="2" y="4"/>
                    <a:pt x="3" y="2"/>
                    <a:pt x="4" y="1"/>
                  </a:cubicBezTo>
                  <a:cubicBezTo>
                    <a:pt x="4" y="1"/>
                    <a:pt x="18" y="1"/>
                    <a:pt x="19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Freeform 100"/>
            <p:cNvSpPr>
              <a:spLocks noEditPoints="1"/>
            </p:cNvSpPr>
            <p:nvPr userDrawn="1"/>
          </p:nvSpPr>
          <p:spPr bwMode="auto">
            <a:xfrm>
              <a:off x="2056" y="1810"/>
              <a:ext cx="128" cy="112"/>
            </a:xfrm>
            <a:custGeom>
              <a:avLst/>
              <a:gdLst>
                <a:gd name="T0" fmla="*/ 0 w 25"/>
                <a:gd name="T1" fmla="*/ 0 h 22"/>
                <a:gd name="T2" fmla="*/ 48153155 w 25"/>
                <a:gd name="T3" fmla="*/ 174595425 h 22"/>
                <a:gd name="T4" fmla="*/ 99149860 w 25"/>
                <a:gd name="T5" fmla="*/ 245934971 h 22"/>
                <a:gd name="T6" fmla="*/ 210103619 w 25"/>
                <a:gd name="T7" fmla="*/ 257199452 h 22"/>
                <a:gd name="T8" fmla="*/ 273385943 w 25"/>
                <a:gd name="T9" fmla="*/ 245934971 h 22"/>
                <a:gd name="T10" fmla="*/ 309344891 w 25"/>
                <a:gd name="T11" fmla="*/ 185859265 h 22"/>
                <a:gd name="T12" fmla="*/ 273385943 w 25"/>
                <a:gd name="T13" fmla="*/ 117336810 h 22"/>
                <a:gd name="T14" fmla="*/ 147302881 w 25"/>
                <a:gd name="T15" fmla="*/ 82604185 h 22"/>
                <a:gd name="T16" fmla="*/ 222460119 w 25"/>
                <a:gd name="T17" fmla="*/ 162896827 h 22"/>
                <a:gd name="T18" fmla="*/ 186033951 w 25"/>
                <a:gd name="T19" fmla="*/ 140299895 h 22"/>
                <a:gd name="T20" fmla="*/ 234729216 w 25"/>
                <a:gd name="T21" fmla="*/ 105549701 h 22"/>
                <a:gd name="T22" fmla="*/ 273385943 w 25"/>
                <a:gd name="T23" fmla="*/ 140299895 h 22"/>
                <a:gd name="T24" fmla="*/ 234729216 w 25"/>
                <a:gd name="T25" fmla="*/ 162896827 h 22"/>
                <a:gd name="T26" fmla="*/ 186033951 w 25"/>
                <a:gd name="T27" fmla="*/ 211205609 h 22"/>
                <a:gd name="T28" fmla="*/ 123219528 w 25"/>
                <a:gd name="T29" fmla="*/ 199855620 h 22"/>
                <a:gd name="T30" fmla="*/ 86884091 w 25"/>
                <a:gd name="T31" fmla="*/ 211205609 h 22"/>
                <a:gd name="T32" fmla="*/ 36334756 w 25"/>
                <a:gd name="T33" fmla="*/ 151649756 h 22"/>
                <a:gd name="T34" fmla="*/ 99149860 w 25"/>
                <a:gd name="T35" fmla="*/ 34295530 h 22"/>
                <a:gd name="T36" fmla="*/ 86884091 w 25"/>
                <a:gd name="T37" fmla="*/ 94302631 h 22"/>
                <a:gd name="T38" fmla="*/ 48153155 w 25"/>
                <a:gd name="T39" fmla="*/ 71254298 h 22"/>
                <a:gd name="T40" fmla="*/ 123219528 w 25"/>
                <a:gd name="T41" fmla="*/ 117336810 h 22"/>
                <a:gd name="T42" fmla="*/ 123219528 w 25"/>
                <a:gd name="T43" fmla="*/ 0 h 22"/>
                <a:gd name="T44" fmla="*/ 111418307 w 25"/>
                <a:gd name="T45" fmla="*/ 105549701 h 22"/>
                <a:gd name="T46" fmla="*/ 62814423 w 25"/>
                <a:gd name="T47" fmla="*/ 71254298 h 22"/>
                <a:gd name="T48" fmla="*/ 75083546 w 25"/>
                <a:gd name="T49" fmla="*/ 105549701 h 22"/>
                <a:gd name="T50" fmla="*/ 111418307 w 25"/>
                <a:gd name="T51" fmla="*/ 23048302 h 22"/>
                <a:gd name="T52" fmla="*/ 24066314 w 25"/>
                <a:gd name="T53" fmla="*/ 162896827 h 22"/>
                <a:gd name="T54" fmla="*/ 75083546 w 25"/>
                <a:gd name="T55" fmla="*/ 222904080 h 22"/>
                <a:gd name="T56" fmla="*/ 135487974 w 25"/>
                <a:gd name="T57" fmla="*/ 211205609 h 22"/>
                <a:gd name="T58" fmla="*/ 147302881 w 25"/>
                <a:gd name="T59" fmla="*/ 222904080 h 22"/>
                <a:gd name="T60" fmla="*/ 174236892 w 25"/>
                <a:gd name="T61" fmla="*/ 211205609 h 22"/>
                <a:gd name="T62" fmla="*/ 174236892 w 25"/>
                <a:gd name="T63" fmla="*/ 222904080 h 22"/>
                <a:gd name="T64" fmla="*/ 246544154 w 25"/>
                <a:gd name="T65" fmla="*/ 174595425 h 22"/>
                <a:gd name="T66" fmla="*/ 285187164 w 25"/>
                <a:gd name="T67" fmla="*/ 128601449 h 22"/>
                <a:gd name="T68" fmla="*/ 246544154 w 25"/>
                <a:gd name="T69" fmla="*/ 94302631 h 22"/>
                <a:gd name="T70" fmla="*/ 174236892 w 25"/>
                <a:gd name="T71" fmla="*/ 151649756 h 22"/>
                <a:gd name="T72" fmla="*/ 210103619 w 25"/>
                <a:gd name="T73" fmla="*/ 151649756 h 22"/>
                <a:gd name="T74" fmla="*/ 161967636 w 25"/>
                <a:gd name="T75" fmla="*/ 94302631 h 22"/>
                <a:gd name="T76" fmla="*/ 261117496 w 25"/>
                <a:gd name="T77" fmla="*/ 128601449 h 22"/>
                <a:gd name="T78" fmla="*/ 297543665 w 25"/>
                <a:gd name="T79" fmla="*/ 174595425 h 22"/>
                <a:gd name="T80" fmla="*/ 261117496 w 25"/>
                <a:gd name="T81" fmla="*/ 234151151 h 22"/>
                <a:gd name="T82" fmla="*/ 198302392 w 25"/>
                <a:gd name="T83" fmla="*/ 245934971 h 22"/>
                <a:gd name="T84" fmla="*/ 111418307 w 25"/>
                <a:gd name="T85" fmla="*/ 234151151 h 22"/>
                <a:gd name="T86" fmla="*/ 62814423 w 25"/>
                <a:gd name="T87" fmla="*/ 162896827 h 22"/>
                <a:gd name="T88" fmla="*/ 12268442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10" y="0"/>
                  </a:moveTo>
                  <a:lnTo>
                    <a:pt x="0" y="0"/>
                  </a:lnTo>
                  <a:lnTo>
                    <a:pt x="0" y="15"/>
                  </a:lnTo>
                  <a:cubicBezTo>
                    <a:pt x="0" y="15"/>
                    <a:pt x="3" y="15"/>
                    <a:pt x="4" y="15"/>
                  </a:cubicBezTo>
                  <a:cubicBezTo>
                    <a:pt x="4" y="16"/>
                    <a:pt x="4" y="21"/>
                    <a:pt x="4" y="21"/>
                  </a:cubicBezTo>
                  <a:cubicBezTo>
                    <a:pt x="4" y="21"/>
                    <a:pt x="7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lnTo>
                    <a:pt x="17" y="22"/>
                  </a:lnTo>
                  <a:cubicBezTo>
                    <a:pt x="17" y="22"/>
                    <a:pt x="17" y="21"/>
                    <a:pt x="17" y="21"/>
                  </a:cubicBezTo>
                  <a:cubicBezTo>
                    <a:pt x="18" y="21"/>
                    <a:pt x="22" y="21"/>
                    <a:pt x="22" y="21"/>
                  </a:cubicBezTo>
                  <a:cubicBezTo>
                    <a:pt x="22" y="21"/>
                    <a:pt x="22" y="17"/>
                    <a:pt x="22" y="16"/>
                  </a:cubicBezTo>
                  <a:cubicBezTo>
                    <a:pt x="23" y="16"/>
                    <a:pt x="25" y="16"/>
                    <a:pt x="25" y="16"/>
                  </a:cubicBezTo>
                  <a:lnTo>
                    <a:pt x="25" y="10"/>
                  </a:lnTo>
                  <a:cubicBezTo>
                    <a:pt x="25" y="10"/>
                    <a:pt x="23" y="10"/>
                    <a:pt x="22" y="10"/>
                  </a:cubicBezTo>
                  <a:cubicBezTo>
                    <a:pt x="22" y="9"/>
                    <a:pt x="22" y="7"/>
                    <a:pt x="22" y="7"/>
                  </a:cubicBezTo>
                  <a:lnTo>
                    <a:pt x="12" y="7"/>
                  </a:lnTo>
                  <a:lnTo>
                    <a:pt x="12" y="14"/>
                  </a:lnTo>
                  <a:lnTo>
                    <a:pt x="18" y="14"/>
                  </a:lnTo>
                  <a:lnTo>
                    <a:pt x="18" y="12"/>
                  </a:lnTo>
                  <a:cubicBezTo>
                    <a:pt x="18" y="12"/>
                    <a:pt x="16" y="12"/>
                    <a:pt x="15" y="12"/>
                  </a:cubicBezTo>
                  <a:cubicBezTo>
                    <a:pt x="15" y="11"/>
                    <a:pt x="15" y="9"/>
                    <a:pt x="15" y="9"/>
                  </a:cubicBezTo>
                  <a:cubicBezTo>
                    <a:pt x="16" y="9"/>
                    <a:pt x="18" y="9"/>
                    <a:pt x="19" y="9"/>
                  </a:cubicBezTo>
                  <a:cubicBezTo>
                    <a:pt x="19" y="9"/>
                    <a:pt x="19" y="12"/>
                    <a:pt x="19" y="12"/>
                  </a:cubicBezTo>
                  <a:cubicBezTo>
                    <a:pt x="19" y="12"/>
                    <a:pt x="22" y="12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4"/>
                    <a:pt x="19" y="14"/>
                    <a:pt x="19" y="14"/>
                  </a:cubicBezTo>
                  <a:cubicBezTo>
                    <a:pt x="19" y="14"/>
                    <a:pt x="19" y="18"/>
                    <a:pt x="19" y="18"/>
                  </a:cubicBezTo>
                  <a:cubicBezTo>
                    <a:pt x="19" y="18"/>
                    <a:pt x="16" y="18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9" y="18"/>
                    <a:pt x="8" y="18"/>
                    <a:pt x="7" y="18"/>
                  </a:cubicBezTo>
                  <a:cubicBezTo>
                    <a:pt x="7" y="18"/>
                    <a:pt x="7" y="13"/>
                    <a:pt x="7" y="13"/>
                  </a:cubicBezTo>
                  <a:cubicBezTo>
                    <a:pt x="7" y="13"/>
                    <a:pt x="4" y="13"/>
                    <a:pt x="3" y="13"/>
                  </a:cubicBezTo>
                  <a:cubicBezTo>
                    <a:pt x="3" y="12"/>
                    <a:pt x="3" y="4"/>
                    <a:pt x="3" y="3"/>
                  </a:cubicBezTo>
                  <a:cubicBezTo>
                    <a:pt x="4" y="3"/>
                    <a:pt x="7" y="3"/>
                    <a:pt x="8" y="3"/>
                  </a:cubicBezTo>
                  <a:cubicBezTo>
                    <a:pt x="8" y="4"/>
                    <a:pt x="8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7"/>
                    <a:pt x="7" y="6"/>
                    <a:pt x="7" y="6"/>
                  </a:cubicBezTo>
                  <a:lnTo>
                    <a:pt x="4" y="6"/>
                  </a:lnTo>
                  <a:lnTo>
                    <a:pt x="4" y="10"/>
                  </a:lnTo>
                  <a:lnTo>
                    <a:pt x="10" y="10"/>
                  </a:lnTo>
                  <a:lnTo>
                    <a:pt x="10" y="0"/>
                  </a:lnTo>
                  <a:close/>
                  <a:moveTo>
                    <a:pt x="9" y="1"/>
                  </a:moveTo>
                  <a:cubicBezTo>
                    <a:pt x="9" y="2"/>
                    <a:pt x="9" y="8"/>
                    <a:pt x="9" y="9"/>
                  </a:cubicBezTo>
                  <a:cubicBezTo>
                    <a:pt x="9" y="9"/>
                    <a:pt x="6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9"/>
                    <a:pt x="6" y="9"/>
                  </a:cubicBezTo>
                  <a:lnTo>
                    <a:pt x="9" y="9"/>
                  </a:lnTo>
                  <a:lnTo>
                    <a:pt x="9" y="2"/>
                  </a:lnTo>
                  <a:lnTo>
                    <a:pt x="2" y="2"/>
                  </a:lnTo>
                  <a:lnTo>
                    <a:pt x="2" y="14"/>
                  </a:lnTo>
                  <a:cubicBezTo>
                    <a:pt x="2" y="14"/>
                    <a:pt x="5" y="14"/>
                    <a:pt x="6" y="14"/>
                  </a:cubicBezTo>
                  <a:cubicBezTo>
                    <a:pt x="6" y="14"/>
                    <a:pt x="6" y="19"/>
                    <a:pt x="6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1" y="18"/>
                    <a:pt x="11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lnTo>
                    <a:pt x="20" y="19"/>
                  </a:lnTo>
                  <a:cubicBezTo>
                    <a:pt x="20" y="19"/>
                    <a:pt x="20" y="16"/>
                    <a:pt x="20" y="15"/>
                  </a:cubicBezTo>
                  <a:cubicBezTo>
                    <a:pt x="21" y="15"/>
                    <a:pt x="23" y="15"/>
                    <a:pt x="23" y="15"/>
                  </a:cubicBezTo>
                  <a:lnTo>
                    <a:pt x="23" y="11"/>
                  </a:lnTo>
                  <a:cubicBezTo>
                    <a:pt x="23" y="11"/>
                    <a:pt x="21" y="11"/>
                    <a:pt x="20" y="11"/>
                  </a:cubicBezTo>
                  <a:cubicBezTo>
                    <a:pt x="20" y="10"/>
                    <a:pt x="20" y="8"/>
                    <a:pt x="20" y="8"/>
                  </a:cubicBezTo>
                  <a:lnTo>
                    <a:pt x="14" y="8"/>
                  </a:lnTo>
                  <a:lnTo>
                    <a:pt x="14" y="13"/>
                  </a:lnTo>
                  <a:cubicBezTo>
                    <a:pt x="14" y="13"/>
                    <a:pt x="16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4" y="13"/>
                    <a:pt x="13" y="13"/>
                  </a:cubicBezTo>
                  <a:cubicBezTo>
                    <a:pt x="13" y="12"/>
                    <a:pt x="13" y="8"/>
                    <a:pt x="13" y="8"/>
                  </a:cubicBezTo>
                  <a:cubicBezTo>
                    <a:pt x="14" y="8"/>
                    <a:pt x="20" y="8"/>
                    <a:pt x="21" y="8"/>
                  </a:cubicBezTo>
                  <a:cubicBezTo>
                    <a:pt x="21" y="8"/>
                    <a:pt x="21" y="11"/>
                    <a:pt x="21" y="11"/>
                  </a:cubicBezTo>
                  <a:cubicBezTo>
                    <a:pt x="21" y="11"/>
                    <a:pt x="23" y="11"/>
                    <a:pt x="24" y="11"/>
                  </a:cubicBezTo>
                  <a:cubicBezTo>
                    <a:pt x="24" y="11"/>
                    <a:pt x="24" y="15"/>
                    <a:pt x="24" y="15"/>
                  </a:cubicBezTo>
                  <a:cubicBezTo>
                    <a:pt x="23" y="15"/>
                    <a:pt x="21" y="15"/>
                    <a:pt x="21" y="15"/>
                  </a:cubicBezTo>
                  <a:cubicBezTo>
                    <a:pt x="21" y="15"/>
                    <a:pt x="21" y="19"/>
                    <a:pt x="21" y="20"/>
                  </a:cubicBezTo>
                  <a:cubicBezTo>
                    <a:pt x="20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5" y="21"/>
                    <a:pt x="10" y="21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20"/>
                    <a:pt x="6" y="20"/>
                    <a:pt x="5" y="20"/>
                  </a:cubicBezTo>
                  <a:cubicBezTo>
                    <a:pt x="5" y="19"/>
                    <a:pt x="5" y="14"/>
                    <a:pt x="5" y="14"/>
                  </a:cubicBezTo>
                  <a:cubicBezTo>
                    <a:pt x="5" y="14"/>
                    <a:pt x="2" y="14"/>
                    <a:pt x="1" y="14"/>
                  </a:cubicBezTo>
                  <a:cubicBezTo>
                    <a:pt x="1" y="13"/>
                    <a:pt x="1" y="2"/>
                    <a:pt x="1" y="1"/>
                  </a:cubicBezTo>
                  <a:cubicBezTo>
                    <a:pt x="2" y="1"/>
                    <a:pt x="8" y="1"/>
                    <a:pt x="9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2" name="Freeform 101"/>
            <p:cNvSpPr>
              <a:spLocks noEditPoints="1"/>
            </p:cNvSpPr>
            <p:nvPr userDrawn="1"/>
          </p:nvSpPr>
          <p:spPr bwMode="auto">
            <a:xfrm>
              <a:off x="2060" y="1702"/>
              <a:ext cx="128" cy="139"/>
            </a:xfrm>
            <a:custGeom>
              <a:avLst/>
              <a:gdLst>
                <a:gd name="T0" fmla="*/ 0 w 25"/>
                <a:gd name="T1" fmla="*/ 37959433 h 27"/>
                <a:gd name="T2" fmla="*/ 0 w 25"/>
                <a:gd name="T3" fmla="*/ 236341576 h 27"/>
                <a:gd name="T4" fmla="*/ 123219528 w 25"/>
                <a:gd name="T5" fmla="*/ 129779131 h 27"/>
                <a:gd name="T6" fmla="*/ 48153155 w 25"/>
                <a:gd name="T7" fmla="*/ 183060750 h 27"/>
                <a:gd name="T8" fmla="*/ 86884091 w 25"/>
                <a:gd name="T9" fmla="*/ 157367213 h 27"/>
                <a:gd name="T10" fmla="*/ 86884091 w 25"/>
                <a:gd name="T11" fmla="*/ 195420785 h 27"/>
                <a:gd name="T12" fmla="*/ 24066314 w 25"/>
                <a:gd name="T13" fmla="*/ 66126295 h 27"/>
                <a:gd name="T14" fmla="*/ 111418307 w 25"/>
                <a:gd name="T15" fmla="*/ 91240918 h 27"/>
                <a:gd name="T16" fmla="*/ 135487974 w 25"/>
                <a:gd name="T17" fmla="*/ 144522537 h 27"/>
                <a:gd name="T18" fmla="*/ 273385943 w 25"/>
                <a:gd name="T19" fmla="*/ 236341576 h 27"/>
                <a:gd name="T20" fmla="*/ 161967636 w 25"/>
                <a:gd name="T21" fmla="*/ 327582623 h 27"/>
                <a:gd name="T22" fmla="*/ 210103619 w 25"/>
                <a:gd name="T23" fmla="*/ 249186911 h 27"/>
                <a:gd name="T24" fmla="*/ 186033951 w 25"/>
                <a:gd name="T25" fmla="*/ 261546920 h 27"/>
                <a:gd name="T26" fmla="*/ 246544154 w 25"/>
                <a:gd name="T27" fmla="*/ 287146344 h 27"/>
                <a:gd name="T28" fmla="*/ 123219528 w 25"/>
                <a:gd name="T29" fmla="*/ 223496900 h 27"/>
                <a:gd name="T30" fmla="*/ 309344891 w 25"/>
                <a:gd name="T31" fmla="*/ 353272613 h 27"/>
                <a:gd name="T32" fmla="*/ 210103619 w 25"/>
                <a:gd name="T33" fmla="*/ 129779131 h 27"/>
                <a:gd name="T34" fmla="*/ 161967636 w 25"/>
                <a:gd name="T35" fmla="*/ 129779131 h 27"/>
                <a:gd name="T36" fmla="*/ 147302881 w 25"/>
                <a:gd name="T37" fmla="*/ 78970945 h 27"/>
                <a:gd name="T38" fmla="*/ 62814423 w 25"/>
                <a:gd name="T39" fmla="*/ 0 h 27"/>
                <a:gd name="T40" fmla="*/ 62814423 w 25"/>
                <a:gd name="T41" fmla="*/ 25208896 h 27"/>
                <a:gd name="T42" fmla="*/ 135487974 w 25"/>
                <a:gd name="T43" fmla="*/ 104085568 h 27"/>
                <a:gd name="T44" fmla="*/ 210103619 w 25"/>
                <a:gd name="T45" fmla="*/ 144522537 h 27"/>
                <a:gd name="T46" fmla="*/ 285187164 w 25"/>
                <a:gd name="T47" fmla="*/ 340427963 h 27"/>
                <a:gd name="T48" fmla="*/ 135487974 w 25"/>
                <a:gd name="T49" fmla="*/ 236341576 h 27"/>
                <a:gd name="T50" fmla="*/ 234729216 w 25"/>
                <a:gd name="T51" fmla="*/ 274300978 h 27"/>
                <a:gd name="T52" fmla="*/ 198302392 w 25"/>
                <a:gd name="T53" fmla="*/ 274300978 h 27"/>
                <a:gd name="T54" fmla="*/ 234729216 w 25"/>
                <a:gd name="T55" fmla="*/ 236341576 h 27"/>
                <a:gd name="T56" fmla="*/ 147302881 w 25"/>
                <a:gd name="T57" fmla="*/ 340427963 h 27"/>
                <a:gd name="T58" fmla="*/ 285187164 w 25"/>
                <a:gd name="T59" fmla="*/ 223496900 h 27"/>
                <a:gd name="T60" fmla="*/ 198302392 w 25"/>
                <a:gd name="T61" fmla="*/ 157367213 h 27"/>
                <a:gd name="T62" fmla="*/ 123219528 w 25"/>
                <a:gd name="T63" fmla="*/ 91240918 h 27"/>
                <a:gd name="T64" fmla="*/ 123219528 w 25"/>
                <a:gd name="T65" fmla="*/ 78970945 h 27"/>
                <a:gd name="T66" fmla="*/ 62814423 w 25"/>
                <a:gd name="T67" fmla="*/ 25208896 h 27"/>
                <a:gd name="T68" fmla="*/ 12268442 w 25"/>
                <a:gd name="T69" fmla="*/ 53281485 h 27"/>
                <a:gd name="T70" fmla="*/ 99149860 w 25"/>
                <a:gd name="T71" fmla="*/ 208265430 h 27"/>
                <a:gd name="T72" fmla="*/ 62814423 w 25"/>
                <a:gd name="T73" fmla="*/ 144522537 h 27"/>
                <a:gd name="T74" fmla="*/ 62814423 w 25"/>
                <a:gd name="T75" fmla="*/ 170215410 h 27"/>
                <a:gd name="T76" fmla="*/ 99149860 w 25"/>
                <a:gd name="T77" fmla="*/ 144522537 h 27"/>
                <a:gd name="T78" fmla="*/ 12268442 w 25"/>
                <a:gd name="T79" fmla="*/ 223496900 h 27"/>
                <a:gd name="T80" fmla="*/ 62814423 w 25"/>
                <a:gd name="T81" fmla="*/ 2520889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5" y="1"/>
                  </a:moveTo>
                  <a:cubicBezTo>
                    <a:pt x="4" y="1"/>
                    <a:pt x="2" y="2"/>
                    <a:pt x="0" y="3"/>
                  </a:cubicBezTo>
                  <a:lnTo>
                    <a:pt x="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7" y="14"/>
                  </a:lnTo>
                  <a:cubicBezTo>
                    <a:pt x="7" y="14"/>
                    <a:pt x="7" y="13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5"/>
                    <a:pt x="7" y="15"/>
                  </a:cubicBezTo>
                  <a:cubicBezTo>
                    <a:pt x="6" y="15"/>
                    <a:pt x="3" y="15"/>
                    <a:pt x="2" y="15"/>
                  </a:cubicBezTo>
                  <a:cubicBezTo>
                    <a:pt x="2" y="15"/>
                    <a:pt x="2" y="5"/>
                    <a:pt x="2" y="5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4"/>
                    <a:pt x="9" y="6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10" y="10"/>
                    <a:pt x="11" y="11"/>
                  </a:cubicBezTo>
                  <a:cubicBezTo>
                    <a:pt x="12" y="13"/>
                    <a:pt x="15" y="13"/>
                    <a:pt x="16" y="13"/>
                  </a:cubicBezTo>
                  <a:cubicBezTo>
                    <a:pt x="17" y="13"/>
                    <a:pt x="21" y="17"/>
                    <a:pt x="22" y="18"/>
                  </a:cubicBezTo>
                  <a:cubicBezTo>
                    <a:pt x="22" y="18"/>
                    <a:pt x="22" y="24"/>
                    <a:pt x="22" y="25"/>
                  </a:cubicBezTo>
                  <a:cubicBezTo>
                    <a:pt x="21" y="25"/>
                    <a:pt x="14" y="25"/>
                    <a:pt x="13" y="25"/>
                  </a:cubicBezTo>
                  <a:cubicBezTo>
                    <a:pt x="13" y="24"/>
                    <a:pt x="13" y="20"/>
                    <a:pt x="13" y="19"/>
                  </a:cubicBezTo>
                  <a:cubicBezTo>
                    <a:pt x="14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5" y="20"/>
                    <a:pt x="15" y="20"/>
                  </a:cubicBezTo>
                  <a:lnTo>
                    <a:pt x="15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27"/>
                  </a:lnTo>
                  <a:lnTo>
                    <a:pt x="25" y="27"/>
                  </a:lnTo>
                  <a:lnTo>
                    <a:pt x="25" y="17"/>
                  </a:lnTo>
                  <a:lnTo>
                    <a:pt x="17" y="10"/>
                  </a:lnTo>
                  <a:lnTo>
                    <a:pt x="16" y="10"/>
                  </a:lnTo>
                  <a:cubicBezTo>
                    <a:pt x="15" y="11"/>
                    <a:pt x="14" y="11"/>
                    <a:pt x="13" y="10"/>
                  </a:cubicBezTo>
                  <a:cubicBezTo>
                    <a:pt x="11" y="9"/>
                    <a:pt x="12" y="7"/>
                    <a:pt x="12" y="7"/>
                  </a:cubicBezTo>
                  <a:lnTo>
                    <a:pt x="12" y="6"/>
                  </a:lnTo>
                  <a:lnTo>
                    <a:pt x="5" y="0"/>
                  </a:lnTo>
                  <a:lnTo>
                    <a:pt x="5" y="1"/>
                  </a:lnTo>
                  <a:close/>
                  <a:moveTo>
                    <a:pt x="5" y="2"/>
                  </a:moveTo>
                  <a:cubicBezTo>
                    <a:pt x="6" y="2"/>
                    <a:pt x="11" y="6"/>
                    <a:pt x="11" y="7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4" y="12"/>
                    <a:pt x="16" y="12"/>
                    <a:pt x="17" y="11"/>
                  </a:cubicBezTo>
                  <a:cubicBezTo>
                    <a:pt x="17" y="12"/>
                    <a:pt x="23" y="17"/>
                    <a:pt x="23" y="17"/>
                  </a:cubicBezTo>
                  <a:cubicBezTo>
                    <a:pt x="23" y="18"/>
                    <a:pt x="23" y="26"/>
                    <a:pt x="23" y="26"/>
                  </a:cubicBezTo>
                  <a:cubicBezTo>
                    <a:pt x="22" y="26"/>
                    <a:pt x="12" y="26"/>
                    <a:pt x="11" y="26"/>
                  </a:cubicBezTo>
                  <a:cubicBezTo>
                    <a:pt x="11" y="26"/>
                    <a:pt x="11" y="18"/>
                    <a:pt x="11" y="18"/>
                  </a:cubicBezTo>
                  <a:cubicBezTo>
                    <a:pt x="12" y="18"/>
                    <a:pt x="18" y="18"/>
                    <a:pt x="19" y="18"/>
                  </a:cubicBezTo>
                  <a:cubicBezTo>
                    <a:pt x="19" y="18"/>
                    <a:pt x="19" y="21"/>
                    <a:pt x="19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9" y="21"/>
                    <a:pt x="19" y="21"/>
                  </a:cubicBezTo>
                  <a:lnTo>
                    <a:pt x="19" y="18"/>
                  </a:lnTo>
                  <a:lnTo>
                    <a:pt x="12" y="18"/>
                  </a:lnTo>
                  <a:lnTo>
                    <a:pt x="12" y="26"/>
                  </a:lnTo>
                  <a:lnTo>
                    <a:pt x="23" y="26"/>
                  </a:lnTo>
                  <a:lnTo>
                    <a:pt x="23" y="17"/>
                  </a:lnTo>
                  <a:lnTo>
                    <a:pt x="17" y="12"/>
                  </a:lnTo>
                  <a:lnTo>
                    <a:pt x="16" y="12"/>
                  </a:lnTo>
                  <a:cubicBezTo>
                    <a:pt x="16" y="12"/>
                    <a:pt x="13" y="12"/>
                    <a:pt x="11" y="11"/>
                  </a:cubicBezTo>
                  <a:cubicBezTo>
                    <a:pt x="10" y="9"/>
                    <a:pt x="10" y="7"/>
                    <a:pt x="10" y="7"/>
                  </a:cubicBezTo>
                  <a:lnTo>
                    <a:pt x="11" y="7"/>
                  </a:lnTo>
                  <a:lnTo>
                    <a:pt x="10" y="6"/>
                  </a:lnTo>
                  <a:lnTo>
                    <a:pt x="6" y="2"/>
                  </a:lnTo>
                  <a:lnTo>
                    <a:pt x="5" y="2"/>
                  </a:lnTo>
                  <a:cubicBezTo>
                    <a:pt x="5" y="3"/>
                    <a:pt x="3" y="4"/>
                    <a:pt x="2" y="4"/>
                  </a:cubicBezTo>
                  <a:lnTo>
                    <a:pt x="1" y="4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5" y="11"/>
                  </a:lnTo>
                  <a:cubicBezTo>
                    <a:pt x="5" y="11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6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2" y="17"/>
                    <a:pt x="1" y="17"/>
                  </a:cubicBezTo>
                  <a:cubicBezTo>
                    <a:pt x="1" y="16"/>
                    <a:pt x="1" y="4"/>
                    <a:pt x="1" y="4"/>
                  </a:cubicBezTo>
                  <a:cubicBezTo>
                    <a:pt x="2" y="3"/>
                    <a:pt x="4" y="2"/>
                    <a:pt x="5" y="2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3" name="Rectangle 102"/>
            <p:cNvSpPr>
              <a:spLocks noChangeArrowheads="1"/>
            </p:cNvSpPr>
            <p:nvPr userDrawn="1"/>
          </p:nvSpPr>
          <p:spPr bwMode="auto">
            <a:xfrm>
              <a:off x="2342" y="1716"/>
              <a:ext cx="1268" cy="12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34" name="Freeform 103"/>
            <p:cNvSpPr>
              <a:spLocks noEditPoints="1"/>
            </p:cNvSpPr>
            <p:nvPr userDrawn="1"/>
          </p:nvSpPr>
          <p:spPr bwMode="auto">
            <a:xfrm>
              <a:off x="3605" y="1677"/>
              <a:ext cx="128" cy="108"/>
            </a:xfrm>
            <a:custGeom>
              <a:avLst/>
              <a:gdLst>
                <a:gd name="T0" fmla="*/ 99149860 w 25"/>
                <a:gd name="T1" fmla="*/ 0 h 21"/>
                <a:gd name="T2" fmla="*/ 12268442 w 25"/>
                <a:gd name="T3" fmla="*/ 37689609 h 21"/>
                <a:gd name="T4" fmla="*/ 0 w 25"/>
                <a:gd name="T5" fmla="*/ 77839478 h 21"/>
                <a:gd name="T6" fmla="*/ 12268442 w 25"/>
                <a:gd name="T7" fmla="*/ 181081589 h 21"/>
                <a:gd name="T8" fmla="*/ 86884091 w 25"/>
                <a:gd name="T9" fmla="*/ 246634910 h 21"/>
                <a:gd name="T10" fmla="*/ 174236892 w 25"/>
                <a:gd name="T11" fmla="*/ 271578045 h 21"/>
                <a:gd name="T12" fmla="*/ 222460119 w 25"/>
                <a:gd name="T13" fmla="*/ 246634910 h 21"/>
                <a:gd name="T14" fmla="*/ 123219528 w 25"/>
                <a:gd name="T15" fmla="*/ 128167020 h 21"/>
                <a:gd name="T16" fmla="*/ 147302881 w 25"/>
                <a:gd name="T17" fmla="*/ 193832275 h 21"/>
                <a:gd name="T18" fmla="*/ 198302392 w 25"/>
                <a:gd name="T19" fmla="*/ 168796090 h 21"/>
                <a:gd name="T20" fmla="*/ 147302881 w 25"/>
                <a:gd name="T21" fmla="*/ 206485041 h 21"/>
                <a:gd name="T22" fmla="*/ 123219528 w 25"/>
                <a:gd name="T23" fmla="*/ 246634910 h 21"/>
                <a:gd name="T24" fmla="*/ 48153155 w 25"/>
                <a:gd name="T25" fmla="*/ 206485041 h 21"/>
                <a:gd name="T26" fmla="*/ 75083546 w 25"/>
                <a:gd name="T27" fmla="*/ 168796090 h 21"/>
                <a:gd name="T28" fmla="*/ 48153155 w 25"/>
                <a:gd name="T29" fmla="*/ 128167020 h 21"/>
                <a:gd name="T30" fmla="*/ 75083546 w 25"/>
                <a:gd name="T31" fmla="*/ 103242929 h 21"/>
                <a:gd name="T32" fmla="*/ 48153155 w 25"/>
                <a:gd name="T33" fmla="*/ 65553321 h 21"/>
                <a:gd name="T34" fmla="*/ 135487974 w 25"/>
                <a:gd name="T35" fmla="*/ 24921365 h 21"/>
                <a:gd name="T36" fmla="*/ 273385943 w 25"/>
                <a:gd name="T37" fmla="*/ 77839478 h 21"/>
                <a:gd name="T38" fmla="*/ 210103619 w 25"/>
                <a:gd name="T39" fmla="*/ 77839478 h 21"/>
                <a:gd name="T40" fmla="*/ 234729216 w 25"/>
                <a:gd name="T41" fmla="*/ 37689609 h 21"/>
                <a:gd name="T42" fmla="*/ 174236892 w 25"/>
                <a:gd name="T43" fmla="*/ 115992792 h 21"/>
                <a:gd name="T44" fmla="*/ 309344891 w 25"/>
                <a:gd name="T45" fmla="*/ 0 h 21"/>
                <a:gd name="T46" fmla="*/ 297543665 w 25"/>
                <a:gd name="T47" fmla="*/ 12746479 h 21"/>
                <a:gd name="T48" fmla="*/ 186033951 w 25"/>
                <a:gd name="T49" fmla="*/ 103242929 h 21"/>
                <a:gd name="T50" fmla="*/ 222460119 w 25"/>
                <a:gd name="T51" fmla="*/ 52806842 h 21"/>
                <a:gd name="T52" fmla="*/ 198302392 w 25"/>
                <a:gd name="T53" fmla="*/ 65553321 h 21"/>
                <a:gd name="T54" fmla="*/ 297543665 w 25"/>
                <a:gd name="T55" fmla="*/ 90495633 h 21"/>
                <a:gd name="T56" fmla="*/ 123219528 w 25"/>
                <a:gd name="T57" fmla="*/ 12746479 h 21"/>
                <a:gd name="T58" fmla="*/ 36334756 w 25"/>
                <a:gd name="T59" fmla="*/ 65553321 h 21"/>
                <a:gd name="T60" fmla="*/ 62814423 w 25"/>
                <a:gd name="T61" fmla="*/ 115992792 h 21"/>
                <a:gd name="T62" fmla="*/ 36334756 w 25"/>
                <a:gd name="T63" fmla="*/ 115992792 h 21"/>
                <a:gd name="T64" fmla="*/ 62814423 w 25"/>
                <a:gd name="T65" fmla="*/ 143392798 h 21"/>
                <a:gd name="T66" fmla="*/ 36334756 w 25"/>
                <a:gd name="T67" fmla="*/ 156142661 h 21"/>
                <a:gd name="T68" fmla="*/ 99149860 w 25"/>
                <a:gd name="T69" fmla="*/ 218752977 h 21"/>
                <a:gd name="T70" fmla="*/ 161967636 w 25"/>
                <a:gd name="T71" fmla="*/ 259385590 h 21"/>
                <a:gd name="T72" fmla="*/ 210103619 w 25"/>
                <a:gd name="T73" fmla="*/ 218752977 h 21"/>
                <a:gd name="T74" fmla="*/ 135487974 w 25"/>
                <a:gd name="T75" fmla="*/ 156142661 h 21"/>
                <a:gd name="T76" fmla="*/ 135487974 w 25"/>
                <a:gd name="T77" fmla="*/ 181081589 h 21"/>
                <a:gd name="T78" fmla="*/ 210103619 w 25"/>
                <a:gd name="T79" fmla="*/ 143392798 h 21"/>
                <a:gd name="T80" fmla="*/ 161967636 w 25"/>
                <a:gd name="T81" fmla="*/ 233888431 h 21"/>
                <a:gd name="T82" fmla="*/ 99149860 w 25"/>
                <a:gd name="T83" fmla="*/ 259385590 h 21"/>
                <a:gd name="T84" fmla="*/ 36334756 w 25"/>
                <a:gd name="T85" fmla="*/ 233888431 h 21"/>
                <a:gd name="T86" fmla="*/ 12268442 w 25"/>
                <a:gd name="T87" fmla="*/ 168796090 h 21"/>
                <a:gd name="T88" fmla="*/ 36334756 w 25"/>
                <a:gd name="T89" fmla="*/ 90495633 h 21"/>
                <a:gd name="T90" fmla="*/ 123219528 w 25"/>
                <a:gd name="T91" fmla="*/ 52806842 h 21"/>
                <a:gd name="T92" fmla="*/ 297543665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25" y="0"/>
                  </a:moveTo>
                  <a:lnTo>
                    <a:pt x="8" y="0"/>
                  </a:lnTo>
                  <a:cubicBezTo>
                    <a:pt x="8" y="0"/>
                    <a:pt x="8" y="2"/>
                    <a:pt x="8" y="3"/>
                  </a:cubicBezTo>
                  <a:cubicBezTo>
                    <a:pt x="7" y="3"/>
                    <a:pt x="1" y="3"/>
                    <a:pt x="1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lnTo>
                    <a:pt x="0" y="14"/>
                  </a:ln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9"/>
                    <a:pt x="1" y="19"/>
                  </a:cubicBezTo>
                  <a:cubicBezTo>
                    <a:pt x="1" y="19"/>
                    <a:pt x="6" y="19"/>
                    <a:pt x="7" y="19"/>
                  </a:cubicBezTo>
                  <a:cubicBezTo>
                    <a:pt x="7" y="19"/>
                    <a:pt x="7" y="21"/>
                    <a:pt x="7" y="21"/>
                  </a:cubicBezTo>
                  <a:lnTo>
                    <a:pt x="14" y="21"/>
                  </a:lnTo>
                  <a:cubicBezTo>
                    <a:pt x="14" y="21"/>
                    <a:pt x="14" y="19"/>
                    <a:pt x="14" y="19"/>
                  </a:cubicBezTo>
                  <a:cubicBezTo>
                    <a:pt x="15" y="19"/>
                    <a:pt x="18" y="19"/>
                    <a:pt x="18" y="19"/>
                  </a:cubicBezTo>
                  <a:lnTo>
                    <a:pt x="18" y="10"/>
                  </a:lnTo>
                  <a:lnTo>
                    <a:pt x="10" y="10"/>
                  </a:lnTo>
                  <a:lnTo>
                    <a:pt x="10" y="15"/>
                  </a:lnTo>
                  <a:lnTo>
                    <a:pt x="12" y="15"/>
                  </a:lnTo>
                  <a:cubicBezTo>
                    <a:pt x="12" y="15"/>
                    <a:pt x="12" y="13"/>
                    <a:pt x="12" y="13"/>
                  </a:cubicBezTo>
                  <a:cubicBezTo>
                    <a:pt x="13" y="13"/>
                    <a:pt x="15" y="13"/>
                    <a:pt x="16" y="13"/>
                  </a:cubicBezTo>
                  <a:cubicBezTo>
                    <a:pt x="16" y="13"/>
                    <a:pt x="16" y="15"/>
                    <a:pt x="16" y="16"/>
                  </a:cubicBezTo>
                  <a:cubicBezTo>
                    <a:pt x="15" y="16"/>
                    <a:pt x="12" y="16"/>
                    <a:pt x="12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10" y="18"/>
                    <a:pt x="10" y="16"/>
                    <a:pt x="10" y="16"/>
                  </a:cubicBezTo>
                  <a:cubicBezTo>
                    <a:pt x="10" y="16"/>
                    <a:pt x="5" y="16"/>
                    <a:pt x="4" y="16"/>
                  </a:cubicBezTo>
                  <a:cubicBezTo>
                    <a:pt x="4" y="16"/>
                    <a:pt x="4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lnTo>
                    <a:pt x="6" y="10"/>
                  </a:ln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6" y="10"/>
                  </a:cubicBezTo>
                  <a:lnTo>
                    <a:pt x="6" y="8"/>
                  </a:lnTo>
                  <a:cubicBezTo>
                    <a:pt x="6" y="8"/>
                    <a:pt x="5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5" y="5"/>
                    <a:pt x="11" y="5"/>
                    <a:pt x="11" y="5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2" y="2"/>
                    <a:pt x="22" y="2"/>
                    <a:pt x="22" y="2"/>
                  </a:cubicBezTo>
                  <a:cubicBezTo>
                    <a:pt x="22" y="3"/>
                    <a:pt x="22" y="6"/>
                    <a:pt x="22" y="6"/>
                  </a:cubicBezTo>
                  <a:cubicBezTo>
                    <a:pt x="22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lnTo>
                    <a:pt x="19" y="3"/>
                  </a:lnTo>
                  <a:lnTo>
                    <a:pt x="14" y="3"/>
                  </a:lnTo>
                  <a:lnTo>
                    <a:pt x="14" y="9"/>
                  </a:lnTo>
                  <a:lnTo>
                    <a:pt x="25" y="9"/>
                  </a:ln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1"/>
                    <a:pt x="24" y="7"/>
                    <a:pt x="24" y="8"/>
                  </a:cubicBezTo>
                  <a:cubicBezTo>
                    <a:pt x="23" y="8"/>
                    <a:pt x="16" y="8"/>
                    <a:pt x="15" y="8"/>
                  </a:cubicBezTo>
                  <a:cubicBezTo>
                    <a:pt x="15" y="7"/>
                    <a:pt x="15" y="5"/>
                    <a:pt x="15" y="4"/>
                  </a:cubicBezTo>
                  <a:cubicBezTo>
                    <a:pt x="16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6" y="5"/>
                    <a:pt x="16" y="5"/>
                  </a:cubicBezTo>
                  <a:lnTo>
                    <a:pt x="16" y="7"/>
                  </a:lnTo>
                  <a:lnTo>
                    <a:pt x="24" y="7"/>
                  </a:lnTo>
                  <a:lnTo>
                    <a:pt x="24" y="1"/>
                  </a:lnTo>
                  <a:lnTo>
                    <a:pt x="10" y="1"/>
                  </a:lnTo>
                  <a:cubicBezTo>
                    <a:pt x="10" y="1"/>
                    <a:pt x="10" y="4"/>
                    <a:pt x="10" y="5"/>
                  </a:cubicBezTo>
                  <a:cubicBezTo>
                    <a:pt x="9" y="5"/>
                    <a:pt x="3" y="5"/>
                    <a:pt x="3" y="5"/>
                  </a:cubicBezTo>
                  <a:lnTo>
                    <a:pt x="3" y="9"/>
                  </a:lnTo>
                  <a:cubicBezTo>
                    <a:pt x="3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3" y="9"/>
                    <a:pt x="3" y="9"/>
                  </a:cubicBezTo>
                  <a:lnTo>
                    <a:pt x="3" y="11"/>
                  </a:lnTo>
                  <a:cubicBezTo>
                    <a:pt x="3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3" y="12"/>
                    <a:pt x="3" y="12"/>
                  </a:cubicBezTo>
                  <a:lnTo>
                    <a:pt x="3" y="17"/>
                  </a:lnTo>
                  <a:cubicBezTo>
                    <a:pt x="3" y="17"/>
                    <a:pt x="8" y="17"/>
                    <a:pt x="8" y="17"/>
                  </a:cubicBezTo>
                  <a:cubicBezTo>
                    <a:pt x="8" y="18"/>
                    <a:pt x="8" y="20"/>
                    <a:pt x="8" y="20"/>
                  </a:cubicBezTo>
                  <a:lnTo>
                    <a:pt x="13" y="20"/>
                  </a:lnTo>
                  <a:cubicBezTo>
                    <a:pt x="13" y="20"/>
                    <a:pt x="13" y="17"/>
                    <a:pt x="13" y="17"/>
                  </a:cubicBezTo>
                  <a:cubicBezTo>
                    <a:pt x="14" y="17"/>
                    <a:pt x="17" y="17"/>
                    <a:pt x="17" y="17"/>
                  </a:cubicBezTo>
                  <a:lnTo>
                    <a:pt x="17" y="12"/>
                  </a:lnTo>
                  <a:lnTo>
                    <a:pt x="11" y="12"/>
                  </a:lnTo>
                  <a:cubicBezTo>
                    <a:pt x="11" y="12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2"/>
                    <a:pt x="11" y="11"/>
                  </a:cubicBezTo>
                  <a:cubicBezTo>
                    <a:pt x="11" y="11"/>
                    <a:pt x="16" y="11"/>
                    <a:pt x="17" y="11"/>
                  </a:cubicBezTo>
                  <a:cubicBezTo>
                    <a:pt x="17" y="12"/>
                    <a:pt x="17" y="17"/>
                    <a:pt x="17" y="18"/>
                  </a:cubicBezTo>
                  <a:cubicBezTo>
                    <a:pt x="16" y="18"/>
                    <a:pt x="13" y="18"/>
                    <a:pt x="13" y="18"/>
                  </a:cubicBezTo>
                  <a:cubicBezTo>
                    <a:pt x="13" y="18"/>
                    <a:pt x="13" y="20"/>
                    <a:pt x="13" y="20"/>
                  </a:cubicBezTo>
                  <a:cubicBezTo>
                    <a:pt x="13" y="20"/>
                    <a:pt x="9" y="20"/>
                    <a:pt x="8" y="20"/>
                  </a:cubicBezTo>
                  <a:cubicBezTo>
                    <a:pt x="8" y="20"/>
                    <a:pt x="8" y="18"/>
                    <a:pt x="8" y="18"/>
                  </a:cubicBezTo>
                  <a:cubicBezTo>
                    <a:pt x="8" y="18"/>
                    <a:pt x="3" y="18"/>
                    <a:pt x="3" y="18"/>
                  </a:cubicBezTo>
                  <a:cubicBezTo>
                    <a:pt x="3" y="17"/>
                    <a:pt x="3" y="13"/>
                    <a:pt x="3" y="13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3" y="4"/>
                    <a:pt x="10" y="4"/>
                    <a:pt x="10" y="4"/>
                  </a:cubicBezTo>
                  <a:cubicBezTo>
                    <a:pt x="10" y="4"/>
                    <a:pt x="10" y="1"/>
                    <a:pt x="10" y="1"/>
                  </a:cubicBezTo>
                  <a:cubicBezTo>
                    <a:pt x="10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Freeform 104"/>
            <p:cNvSpPr>
              <a:spLocks noEditPoints="1"/>
            </p:cNvSpPr>
            <p:nvPr userDrawn="1"/>
          </p:nvSpPr>
          <p:spPr bwMode="auto">
            <a:xfrm>
              <a:off x="3698" y="1677"/>
              <a:ext cx="162" cy="112"/>
            </a:xfrm>
            <a:custGeom>
              <a:avLst/>
              <a:gdLst>
                <a:gd name="T0" fmla="*/ 133292689 w 32"/>
                <a:gd name="T1" fmla="*/ 0 h 22"/>
                <a:gd name="T2" fmla="*/ 220477818 w 32"/>
                <a:gd name="T3" fmla="*/ 105549701 h 22"/>
                <a:gd name="T4" fmla="*/ 176926645 w 32"/>
                <a:gd name="T5" fmla="*/ 45993976 h 22"/>
                <a:gd name="T6" fmla="*/ 198913735 w 32"/>
                <a:gd name="T7" fmla="*/ 71254298 h 22"/>
                <a:gd name="T8" fmla="*/ 154857440 w 32"/>
                <a:gd name="T9" fmla="*/ 71254298 h 22"/>
                <a:gd name="T10" fmla="*/ 299395911 w 32"/>
                <a:gd name="T11" fmla="*/ 23048302 h 22"/>
                <a:gd name="T12" fmla="*/ 266668823 w 32"/>
                <a:gd name="T13" fmla="*/ 94302631 h 22"/>
                <a:gd name="T14" fmla="*/ 187667305 w 32"/>
                <a:gd name="T15" fmla="*/ 151649756 h 22"/>
                <a:gd name="T16" fmla="*/ 133292689 w 32"/>
                <a:gd name="T17" fmla="*/ 222904080 h 22"/>
                <a:gd name="T18" fmla="*/ 32810508 w 32"/>
                <a:gd name="T19" fmla="*/ 140299895 h 22"/>
                <a:gd name="T20" fmla="*/ 111306261 w 32"/>
                <a:gd name="T21" fmla="*/ 174595425 h 22"/>
                <a:gd name="T22" fmla="*/ 100565601 w 32"/>
                <a:gd name="T23" fmla="*/ 151649756 h 22"/>
                <a:gd name="T24" fmla="*/ 65620378 w 32"/>
                <a:gd name="T25" fmla="*/ 199855620 h 22"/>
                <a:gd name="T26" fmla="*/ 144116774 w 32"/>
                <a:gd name="T27" fmla="*/ 105549701 h 22"/>
                <a:gd name="T28" fmla="*/ 0 w 32"/>
                <a:gd name="T29" fmla="*/ 257199452 h 22"/>
                <a:gd name="T30" fmla="*/ 220477818 w 32"/>
                <a:gd name="T31" fmla="*/ 174595425 h 22"/>
                <a:gd name="T32" fmla="*/ 220477818 w 32"/>
                <a:gd name="T33" fmla="*/ 128601449 h 22"/>
                <a:gd name="T34" fmla="*/ 277393137 w 32"/>
                <a:gd name="T35" fmla="*/ 128601449 h 22"/>
                <a:gd name="T36" fmla="*/ 353750794 w 32"/>
                <a:gd name="T37" fmla="*/ 57343185 h 22"/>
                <a:gd name="T38" fmla="*/ 321027092 w 32"/>
                <a:gd name="T39" fmla="*/ 11263840 h 22"/>
                <a:gd name="T40" fmla="*/ 310219997 w 32"/>
                <a:gd name="T41" fmla="*/ 0 h 22"/>
                <a:gd name="T42" fmla="*/ 310219997 w 32"/>
                <a:gd name="T43" fmla="*/ 11263840 h 22"/>
                <a:gd name="T44" fmla="*/ 266668823 w 32"/>
                <a:gd name="T45" fmla="*/ 117336810 h 22"/>
                <a:gd name="T46" fmla="*/ 198913735 w 32"/>
                <a:gd name="T47" fmla="*/ 151649756 h 22"/>
                <a:gd name="T48" fmla="*/ 133292689 w 32"/>
                <a:gd name="T49" fmla="*/ 245934971 h 22"/>
                <a:gd name="T50" fmla="*/ 21986422 w 32"/>
                <a:gd name="T51" fmla="*/ 117336810 h 22"/>
                <a:gd name="T52" fmla="*/ 133292689 w 32"/>
                <a:gd name="T53" fmla="*/ 185859265 h 22"/>
                <a:gd name="T54" fmla="*/ 89742178 w 32"/>
                <a:gd name="T55" fmla="*/ 162896827 h 22"/>
                <a:gd name="T56" fmla="*/ 89742178 w 32"/>
                <a:gd name="T57" fmla="*/ 185859265 h 22"/>
                <a:gd name="T58" fmla="*/ 122552023 w 32"/>
                <a:gd name="T59" fmla="*/ 128601449 h 22"/>
                <a:gd name="T60" fmla="*/ 21986422 w 32"/>
                <a:gd name="T61" fmla="*/ 234151151 h 22"/>
                <a:gd name="T62" fmla="*/ 198913735 w 32"/>
                <a:gd name="T63" fmla="*/ 174595425 h 22"/>
                <a:gd name="T64" fmla="*/ 220477818 w 32"/>
                <a:gd name="T65" fmla="*/ 117336810 h 22"/>
                <a:gd name="T66" fmla="*/ 266668823 w 32"/>
                <a:gd name="T67" fmla="*/ 117336810 h 22"/>
                <a:gd name="T68" fmla="*/ 332203164 w 32"/>
                <a:gd name="T69" fmla="*/ 57343185 h 22"/>
                <a:gd name="T70" fmla="*/ 310219997 w 32"/>
                <a:gd name="T71" fmla="*/ 23048302 h 22"/>
                <a:gd name="T72" fmla="*/ 144116774 w 32"/>
                <a:gd name="T73" fmla="*/ 11263840 h 22"/>
                <a:gd name="T74" fmla="*/ 209651141 w 32"/>
                <a:gd name="T75" fmla="*/ 82604185 h 22"/>
                <a:gd name="T76" fmla="*/ 144116774 w 32"/>
                <a:gd name="T77" fmla="*/ 94302631 h 22"/>
                <a:gd name="T78" fmla="*/ 310219997 w 32"/>
                <a:gd name="T79" fmla="*/ 11263840 h 22"/>
                <a:gd name="T80" fmla="*/ 209651141 w 32"/>
                <a:gd name="T81" fmla="*/ 57343185 h 22"/>
                <a:gd name="T82" fmla="*/ 187667305 w 32"/>
                <a:gd name="T83" fmla="*/ 57343185 h 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2">
                  <a:moveTo>
                    <a:pt x="12" y="0"/>
                  </a:moveTo>
                  <a:lnTo>
                    <a:pt x="12" y="0"/>
                  </a:lnTo>
                  <a:lnTo>
                    <a:pt x="12" y="9"/>
                  </a:lnTo>
                  <a:lnTo>
                    <a:pt x="20" y="9"/>
                  </a:lnTo>
                  <a:lnTo>
                    <a:pt x="20" y="4"/>
                  </a:lnTo>
                  <a:lnTo>
                    <a:pt x="16" y="4"/>
                  </a:lnTo>
                  <a:lnTo>
                    <a:pt x="16" y="6"/>
                  </a:lnTo>
                  <a:cubicBezTo>
                    <a:pt x="16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5" y="6"/>
                    <a:pt x="14" y="6"/>
                  </a:cubicBezTo>
                  <a:cubicBezTo>
                    <a:pt x="14" y="6"/>
                    <a:pt x="14" y="3"/>
                    <a:pt x="14" y="2"/>
                  </a:cubicBezTo>
                  <a:cubicBezTo>
                    <a:pt x="15" y="2"/>
                    <a:pt x="26" y="2"/>
                    <a:pt x="27" y="2"/>
                  </a:cubicBezTo>
                  <a:cubicBezTo>
                    <a:pt x="27" y="3"/>
                    <a:pt x="28" y="5"/>
                    <a:pt x="28" y="5"/>
                  </a:cubicBezTo>
                  <a:cubicBezTo>
                    <a:pt x="28" y="5"/>
                    <a:pt x="25" y="8"/>
                    <a:pt x="24" y="8"/>
                  </a:cubicBezTo>
                  <a:cubicBezTo>
                    <a:pt x="23" y="8"/>
                    <a:pt x="21" y="8"/>
                    <a:pt x="19" y="9"/>
                  </a:cubicBezTo>
                  <a:cubicBezTo>
                    <a:pt x="17" y="11"/>
                    <a:pt x="17" y="12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2" y="19"/>
                    <a:pt x="12" y="19"/>
                  </a:cubicBezTo>
                  <a:cubicBezTo>
                    <a:pt x="11" y="19"/>
                    <a:pt x="4" y="19"/>
                    <a:pt x="3" y="19"/>
                  </a:cubicBezTo>
                  <a:cubicBezTo>
                    <a:pt x="3" y="18"/>
                    <a:pt x="3" y="12"/>
                    <a:pt x="3" y="12"/>
                  </a:cubicBezTo>
                  <a:cubicBezTo>
                    <a:pt x="4" y="12"/>
                    <a:pt x="9" y="12"/>
                    <a:pt x="10" y="12"/>
                  </a:cubicBezTo>
                  <a:cubicBezTo>
                    <a:pt x="10" y="12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5"/>
                    <a:pt x="9" y="13"/>
                    <a:pt x="9" y="13"/>
                  </a:cubicBezTo>
                  <a:lnTo>
                    <a:pt x="6" y="13"/>
                  </a:lnTo>
                  <a:lnTo>
                    <a:pt x="6" y="17"/>
                  </a:lnTo>
                  <a:lnTo>
                    <a:pt x="13" y="17"/>
                  </a:lnTo>
                  <a:lnTo>
                    <a:pt x="13" y="9"/>
                  </a:lnTo>
                  <a:lnTo>
                    <a:pt x="0" y="9"/>
                  </a:lnTo>
                  <a:lnTo>
                    <a:pt x="0" y="22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0" y="14"/>
                  </a:lnTo>
                  <a:cubicBezTo>
                    <a:pt x="20" y="14"/>
                    <a:pt x="19" y="13"/>
                    <a:pt x="20" y="11"/>
                  </a:cubicBezTo>
                  <a:cubicBezTo>
                    <a:pt x="22" y="10"/>
                    <a:pt x="24" y="11"/>
                    <a:pt x="24" y="11"/>
                  </a:cubicBezTo>
                  <a:lnTo>
                    <a:pt x="25" y="11"/>
                  </a:lnTo>
                  <a:lnTo>
                    <a:pt x="32" y="5"/>
                  </a:lnTo>
                  <a:lnTo>
                    <a:pt x="31" y="4"/>
                  </a:lnTo>
                  <a:cubicBezTo>
                    <a:pt x="31" y="4"/>
                    <a:pt x="29" y="2"/>
                    <a:pt x="29" y="1"/>
                  </a:cubicBezTo>
                  <a:lnTo>
                    <a:pt x="29" y="0"/>
                  </a:lnTo>
                  <a:lnTo>
                    <a:pt x="28" y="0"/>
                  </a:lnTo>
                  <a:lnTo>
                    <a:pt x="12" y="0"/>
                  </a:lnTo>
                  <a:close/>
                  <a:moveTo>
                    <a:pt x="28" y="1"/>
                  </a:moveTo>
                  <a:cubicBezTo>
                    <a:pt x="28" y="2"/>
                    <a:pt x="29" y="4"/>
                    <a:pt x="30" y="5"/>
                  </a:cubicBezTo>
                  <a:cubicBezTo>
                    <a:pt x="30" y="6"/>
                    <a:pt x="25" y="10"/>
                    <a:pt x="24" y="10"/>
                  </a:cubicBezTo>
                  <a:cubicBezTo>
                    <a:pt x="23" y="10"/>
                    <a:pt x="21" y="9"/>
                    <a:pt x="20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4"/>
                    <a:pt x="19" y="14"/>
                    <a:pt x="19" y="15"/>
                  </a:cubicBezTo>
                  <a:cubicBezTo>
                    <a:pt x="19" y="15"/>
                    <a:pt x="12" y="20"/>
                    <a:pt x="12" y="21"/>
                  </a:cubicBezTo>
                  <a:cubicBezTo>
                    <a:pt x="12" y="21"/>
                    <a:pt x="3" y="21"/>
                    <a:pt x="2" y="21"/>
                  </a:cubicBezTo>
                  <a:cubicBezTo>
                    <a:pt x="2" y="20"/>
                    <a:pt x="2" y="11"/>
                    <a:pt x="2" y="10"/>
                  </a:cubicBezTo>
                  <a:cubicBezTo>
                    <a:pt x="2" y="10"/>
                    <a:pt x="11" y="10"/>
                    <a:pt x="12" y="10"/>
                  </a:cubicBezTo>
                  <a:cubicBezTo>
                    <a:pt x="12" y="11"/>
                    <a:pt x="12" y="16"/>
                    <a:pt x="12" y="16"/>
                  </a:cubicBezTo>
                  <a:cubicBezTo>
                    <a:pt x="11" y="16"/>
                    <a:pt x="8" y="16"/>
                    <a:pt x="7" y="16"/>
                  </a:cubicBezTo>
                  <a:cubicBezTo>
                    <a:pt x="7" y="16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6"/>
                    <a:pt x="8" y="16"/>
                  </a:cubicBezTo>
                  <a:lnTo>
                    <a:pt x="11" y="16"/>
                  </a:lnTo>
                  <a:lnTo>
                    <a:pt x="11" y="11"/>
                  </a:lnTo>
                  <a:lnTo>
                    <a:pt x="2" y="11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18" y="14"/>
                  </a:lnTo>
                  <a:cubicBezTo>
                    <a:pt x="18" y="14"/>
                    <a:pt x="18" y="12"/>
                    <a:pt x="20" y="10"/>
                  </a:cubicBezTo>
                  <a:cubicBezTo>
                    <a:pt x="21" y="9"/>
                    <a:pt x="24" y="9"/>
                    <a:pt x="24" y="9"/>
                  </a:cubicBezTo>
                  <a:lnTo>
                    <a:pt x="24" y="10"/>
                  </a:lnTo>
                  <a:lnTo>
                    <a:pt x="25" y="9"/>
                  </a:lnTo>
                  <a:lnTo>
                    <a:pt x="30" y="5"/>
                  </a:lnTo>
                  <a:lnTo>
                    <a:pt x="29" y="5"/>
                  </a:lnTo>
                  <a:cubicBezTo>
                    <a:pt x="29" y="4"/>
                    <a:pt x="28" y="3"/>
                    <a:pt x="28" y="2"/>
                  </a:cubicBezTo>
                  <a:lnTo>
                    <a:pt x="28" y="1"/>
                  </a:lnTo>
                  <a:lnTo>
                    <a:pt x="13" y="1"/>
                  </a:lnTo>
                  <a:lnTo>
                    <a:pt x="13" y="7"/>
                  </a:lnTo>
                  <a:lnTo>
                    <a:pt x="19" y="7"/>
                  </a:lnTo>
                  <a:cubicBezTo>
                    <a:pt x="19" y="7"/>
                    <a:pt x="19" y="8"/>
                    <a:pt x="19" y="8"/>
                  </a:cubicBezTo>
                  <a:cubicBezTo>
                    <a:pt x="18" y="8"/>
                    <a:pt x="14" y="8"/>
                    <a:pt x="13" y="8"/>
                  </a:cubicBezTo>
                  <a:cubicBezTo>
                    <a:pt x="13" y="7"/>
                    <a:pt x="13" y="2"/>
                    <a:pt x="13" y="1"/>
                  </a:cubicBezTo>
                  <a:cubicBezTo>
                    <a:pt x="14" y="1"/>
                    <a:pt x="27" y="1"/>
                    <a:pt x="28" y="1"/>
                  </a:cubicBezTo>
                  <a:close/>
                  <a:moveTo>
                    <a:pt x="19" y="5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9" y="5"/>
                    <a:pt x="19" y="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Freeform 105"/>
            <p:cNvSpPr>
              <a:spLocks noEditPoints="1"/>
            </p:cNvSpPr>
            <p:nvPr userDrawn="1"/>
          </p:nvSpPr>
          <p:spPr bwMode="auto">
            <a:xfrm>
              <a:off x="3765" y="1810"/>
              <a:ext cx="126" cy="112"/>
            </a:xfrm>
            <a:custGeom>
              <a:avLst/>
              <a:gdLst>
                <a:gd name="T0" fmla="*/ 159426842 w 25"/>
                <a:gd name="T1" fmla="*/ 0 h 22"/>
                <a:gd name="T2" fmla="*/ 222301110 w 25"/>
                <a:gd name="T3" fmla="*/ 117336810 h 22"/>
                <a:gd name="T4" fmla="*/ 201485033 w 25"/>
                <a:gd name="T5" fmla="*/ 71254298 h 22"/>
                <a:gd name="T6" fmla="*/ 191075280 w 25"/>
                <a:gd name="T7" fmla="*/ 94302631 h 22"/>
                <a:gd name="T8" fmla="*/ 243523794 w 25"/>
                <a:gd name="T9" fmla="*/ 34295530 h 22"/>
                <a:gd name="T10" fmla="*/ 201485033 w 25"/>
                <a:gd name="T11" fmla="*/ 151649756 h 22"/>
                <a:gd name="T12" fmla="*/ 169833268 w 25"/>
                <a:gd name="T13" fmla="*/ 211205609 h 22"/>
                <a:gd name="T14" fmla="*/ 104913028 w 25"/>
                <a:gd name="T15" fmla="*/ 199855620 h 22"/>
                <a:gd name="T16" fmla="*/ 62854939 w 25"/>
                <a:gd name="T17" fmla="*/ 211205609 h 22"/>
                <a:gd name="T18" fmla="*/ 31632310 w 25"/>
                <a:gd name="T19" fmla="*/ 162896827 h 22"/>
                <a:gd name="T20" fmla="*/ 73264590 w 25"/>
                <a:gd name="T21" fmla="*/ 140299895 h 22"/>
                <a:gd name="T22" fmla="*/ 115319479 w 25"/>
                <a:gd name="T23" fmla="*/ 105549701 h 22"/>
                <a:gd name="T24" fmla="*/ 73264590 w 25"/>
                <a:gd name="T25" fmla="*/ 140299895 h 22"/>
                <a:gd name="T26" fmla="*/ 138610765 w 25"/>
                <a:gd name="T27" fmla="*/ 162896827 h 22"/>
                <a:gd name="T28" fmla="*/ 42041961 w 25"/>
                <a:gd name="T29" fmla="*/ 82604185 h 22"/>
                <a:gd name="T30" fmla="*/ 0 w 25"/>
                <a:gd name="T31" fmla="*/ 117336810 h 22"/>
                <a:gd name="T32" fmla="*/ 42041961 w 25"/>
                <a:gd name="T33" fmla="*/ 185859265 h 22"/>
                <a:gd name="T34" fmla="*/ 94506602 w 25"/>
                <a:gd name="T35" fmla="*/ 245934971 h 22"/>
                <a:gd name="T36" fmla="*/ 191075280 w 25"/>
                <a:gd name="T37" fmla="*/ 257199452 h 22"/>
                <a:gd name="T38" fmla="*/ 232707535 w 25"/>
                <a:gd name="T39" fmla="*/ 245934971 h 22"/>
                <a:gd name="T40" fmla="*/ 264339870 w 25"/>
                <a:gd name="T41" fmla="*/ 174595425 h 22"/>
                <a:gd name="T42" fmla="*/ 264339870 w 25"/>
                <a:gd name="T43" fmla="*/ 0 h 22"/>
                <a:gd name="T44" fmla="*/ 253933420 w 25"/>
                <a:gd name="T45" fmla="*/ 162896827 h 22"/>
                <a:gd name="T46" fmla="*/ 222301110 w 25"/>
                <a:gd name="T47" fmla="*/ 234151151 h 22"/>
                <a:gd name="T48" fmla="*/ 180243020 w 25"/>
                <a:gd name="T49" fmla="*/ 245934971 h 22"/>
                <a:gd name="T50" fmla="*/ 104913028 w 25"/>
                <a:gd name="T51" fmla="*/ 234151151 h 22"/>
                <a:gd name="T52" fmla="*/ 52448387 w 25"/>
                <a:gd name="T53" fmla="*/ 174595425 h 22"/>
                <a:gd name="T54" fmla="*/ 20816077 w 25"/>
                <a:gd name="T55" fmla="*/ 128601449 h 22"/>
                <a:gd name="T56" fmla="*/ 52448387 w 25"/>
                <a:gd name="T57" fmla="*/ 94302631 h 22"/>
                <a:gd name="T58" fmla="*/ 125729105 w 25"/>
                <a:gd name="T59" fmla="*/ 151649756 h 22"/>
                <a:gd name="T60" fmla="*/ 94506602 w 25"/>
                <a:gd name="T61" fmla="*/ 151649756 h 22"/>
                <a:gd name="T62" fmla="*/ 125729105 w 25"/>
                <a:gd name="T63" fmla="*/ 94302631 h 22"/>
                <a:gd name="T64" fmla="*/ 62854939 w 25"/>
                <a:gd name="T65" fmla="*/ 128601449 h 22"/>
                <a:gd name="T66" fmla="*/ 20816077 w 25"/>
                <a:gd name="T67" fmla="*/ 174595425 h 22"/>
                <a:gd name="T68" fmla="*/ 52448387 w 25"/>
                <a:gd name="T69" fmla="*/ 222904080 h 22"/>
                <a:gd name="T70" fmla="*/ 115319479 w 25"/>
                <a:gd name="T71" fmla="*/ 211205609 h 22"/>
                <a:gd name="T72" fmla="*/ 125729105 w 25"/>
                <a:gd name="T73" fmla="*/ 222904080 h 22"/>
                <a:gd name="T74" fmla="*/ 149020392 w 25"/>
                <a:gd name="T75" fmla="*/ 211205609 h 22"/>
                <a:gd name="T76" fmla="*/ 159426842 w 25"/>
                <a:gd name="T77" fmla="*/ 222904080 h 22"/>
                <a:gd name="T78" fmla="*/ 211891483 w 25"/>
                <a:gd name="T79" fmla="*/ 162896827 h 22"/>
                <a:gd name="T80" fmla="*/ 253933420 w 25"/>
                <a:gd name="T81" fmla="*/ 23048302 h 22"/>
                <a:gd name="T82" fmla="*/ 180243020 w 25"/>
                <a:gd name="T83" fmla="*/ 105549701 h 22"/>
                <a:gd name="T84" fmla="*/ 211891483 w 25"/>
                <a:gd name="T85" fmla="*/ 71254298 h 22"/>
                <a:gd name="T86" fmla="*/ 211891483 w 25"/>
                <a:gd name="T87" fmla="*/ 105549701 h 22"/>
                <a:gd name="T88" fmla="*/ 169833268 w 25"/>
                <a:gd name="T89" fmla="*/ 11263840 h 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5" h="22">
                  <a:moveTo>
                    <a:pt x="25" y="0"/>
                  </a:moveTo>
                  <a:lnTo>
                    <a:pt x="15" y="0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1" y="6"/>
                  </a:lnTo>
                  <a:lnTo>
                    <a:pt x="19" y="6"/>
                  </a:ln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4"/>
                    <a:pt x="18" y="3"/>
                  </a:cubicBezTo>
                  <a:cubicBezTo>
                    <a:pt x="19" y="3"/>
                    <a:pt x="22" y="3"/>
                    <a:pt x="23" y="3"/>
                  </a:cubicBezTo>
                  <a:cubicBezTo>
                    <a:pt x="23" y="4"/>
                    <a:pt x="23" y="12"/>
                    <a:pt x="23" y="13"/>
                  </a:cubicBezTo>
                  <a:cubicBezTo>
                    <a:pt x="22" y="13"/>
                    <a:pt x="19" y="13"/>
                    <a:pt x="19" y="13"/>
                  </a:cubicBezTo>
                  <a:cubicBezTo>
                    <a:pt x="19" y="13"/>
                    <a:pt x="19" y="18"/>
                    <a:pt x="19" y="18"/>
                  </a:cubicBezTo>
                  <a:cubicBezTo>
                    <a:pt x="18" y="18"/>
                    <a:pt x="17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lnTo>
                    <a:pt x="10" y="17"/>
                  </a:lnTo>
                  <a:cubicBezTo>
                    <a:pt x="10" y="17"/>
                    <a:pt x="10" y="18"/>
                    <a:pt x="10" y="18"/>
                  </a:cubicBezTo>
                  <a:cubicBezTo>
                    <a:pt x="10" y="18"/>
                    <a:pt x="7" y="18"/>
                    <a:pt x="6" y="18"/>
                  </a:cubicBezTo>
                  <a:cubicBezTo>
                    <a:pt x="6" y="18"/>
                    <a:pt x="6" y="14"/>
                    <a:pt x="6" y="14"/>
                  </a:cubicBezTo>
                  <a:cubicBezTo>
                    <a:pt x="6" y="14"/>
                    <a:pt x="4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4" y="12"/>
                    <a:pt x="7" y="12"/>
                    <a:pt x="7" y="12"/>
                  </a:cubicBezTo>
                  <a:cubicBezTo>
                    <a:pt x="7" y="12"/>
                    <a:pt x="7" y="9"/>
                    <a:pt x="7" y="9"/>
                  </a:cubicBezTo>
                  <a:cubicBezTo>
                    <a:pt x="7" y="9"/>
                    <a:pt x="10" y="9"/>
                    <a:pt x="11" y="9"/>
                  </a:cubicBezTo>
                  <a:cubicBezTo>
                    <a:pt x="11" y="9"/>
                    <a:pt x="11" y="11"/>
                    <a:pt x="11" y="12"/>
                  </a:cubicBezTo>
                  <a:cubicBezTo>
                    <a:pt x="10" y="12"/>
                    <a:pt x="7" y="12"/>
                    <a:pt x="7" y="12"/>
                  </a:cubicBezTo>
                  <a:lnTo>
                    <a:pt x="7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4" y="7"/>
                  </a:lnTo>
                  <a:cubicBezTo>
                    <a:pt x="4" y="7"/>
                    <a:pt x="4" y="9"/>
                    <a:pt x="4" y="10"/>
                  </a:cubicBezTo>
                  <a:cubicBezTo>
                    <a:pt x="3" y="10"/>
                    <a:pt x="0" y="10"/>
                    <a:pt x="0" y="10"/>
                  </a:cubicBezTo>
                  <a:lnTo>
                    <a:pt x="0" y="16"/>
                  </a:lnTo>
                  <a:cubicBezTo>
                    <a:pt x="0" y="16"/>
                    <a:pt x="3" y="16"/>
                    <a:pt x="4" y="16"/>
                  </a:cubicBezTo>
                  <a:cubicBezTo>
                    <a:pt x="4" y="17"/>
                    <a:pt x="4" y="21"/>
                    <a:pt x="4" y="21"/>
                  </a:cubicBezTo>
                  <a:cubicBezTo>
                    <a:pt x="4" y="21"/>
                    <a:pt x="8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lnTo>
                    <a:pt x="18" y="22"/>
                  </a:lnTo>
                  <a:cubicBezTo>
                    <a:pt x="18" y="22"/>
                    <a:pt x="18" y="21"/>
                    <a:pt x="18" y="21"/>
                  </a:cubicBezTo>
                  <a:cubicBezTo>
                    <a:pt x="19" y="21"/>
                    <a:pt x="22" y="21"/>
                    <a:pt x="22" y="21"/>
                  </a:cubicBezTo>
                  <a:cubicBezTo>
                    <a:pt x="22" y="21"/>
                    <a:pt x="22" y="16"/>
                    <a:pt x="22" y="15"/>
                  </a:cubicBezTo>
                  <a:cubicBezTo>
                    <a:pt x="23" y="15"/>
                    <a:pt x="25" y="15"/>
                    <a:pt x="25" y="15"/>
                  </a:cubicBezTo>
                  <a:lnTo>
                    <a:pt x="25" y="0"/>
                  </a:lnTo>
                  <a:close/>
                  <a:moveTo>
                    <a:pt x="24" y="1"/>
                  </a:moveTo>
                  <a:cubicBezTo>
                    <a:pt x="24" y="2"/>
                    <a:pt x="24" y="13"/>
                    <a:pt x="24" y="14"/>
                  </a:cubicBezTo>
                  <a:cubicBezTo>
                    <a:pt x="24" y="14"/>
                    <a:pt x="21" y="14"/>
                    <a:pt x="21" y="14"/>
                  </a:cubicBezTo>
                  <a:cubicBezTo>
                    <a:pt x="21" y="14"/>
                    <a:pt x="21" y="19"/>
                    <a:pt x="21" y="20"/>
                  </a:cubicBezTo>
                  <a:cubicBezTo>
                    <a:pt x="20" y="20"/>
                    <a:pt x="17" y="20"/>
                    <a:pt x="17" y="20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6" y="21"/>
                    <a:pt x="10" y="21"/>
                    <a:pt x="10" y="21"/>
                  </a:cubicBezTo>
                  <a:cubicBezTo>
                    <a:pt x="10" y="21"/>
                    <a:pt x="10" y="20"/>
                    <a:pt x="10" y="20"/>
                  </a:cubicBezTo>
                  <a:cubicBezTo>
                    <a:pt x="10" y="20"/>
                    <a:pt x="6" y="20"/>
                    <a:pt x="5" y="20"/>
                  </a:cubicBezTo>
                  <a:cubicBezTo>
                    <a:pt x="5" y="19"/>
                    <a:pt x="5" y="15"/>
                    <a:pt x="5" y="15"/>
                  </a:cubicBezTo>
                  <a:cubicBezTo>
                    <a:pt x="5" y="15"/>
                    <a:pt x="2" y="15"/>
                    <a:pt x="2" y="15"/>
                  </a:cubicBezTo>
                  <a:cubicBezTo>
                    <a:pt x="2" y="15"/>
                    <a:pt x="2" y="11"/>
                    <a:pt x="2" y="11"/>
                  </a:cubicBezTo>
                  <a:cubicBezTo>
                    <a:pt x="2" y="11"/>
                    <a:pt x="5" y="11"/>
                    <a:pt x="5" y="11"/>
                  </a:cubicBezTo>
                  <a:cubicBezTo>
                    <a:pt x="5" y="11"/>
                    <a:pt x="5" y="8"/>
                    <a:pt x="5" y="8"/>
                  </a:cubicBezTo>
                  <a:cubicBezTo>
                    <a:pt x="6" y="8"/>
                    <a:pt x="11" y="8"/>
                    <a:pt x="12" y="8"/>
                  </a:cubicBezTo>
                  <a:cubicBezTo>
                    <a:pt x="12" y="8"/>
                    <a:pt x="12" y="12"/>
                    <a:pt x="12" y="13"/>
                  </a:cubicBezTo>
                  <a:cubicBezTo>
                    <a:pt x="12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12" y="13"/>
                    <a:pt x="12" y="13"/>
                  </a:cubicBezTo>
                  <a:lnTo>
                    <a:pt x="12" y="8"/>
                  </a:lnTo>
                  <a:lnTo>
                    <a:pt x="6" y="8"/>
                  </a:lnTo>
                  <a:cubicBezTo>
                    <a:pt x="6" y="8"/>
                    <a:pt x="6" y="10"/>
                    <a:pt x="6" y="11"/>
                  </a:cubicBezTo>
                  <a:cubicBezTo>
                    <a:pt x="5" y="11"/>
                    <a:pt x="2" y="11"/>
                    <a:pt x="2" y="11"/>
                  </a:cubicBezTo>
                  <a:lnTo>
                    <a:pt x="2" y="15"/>
                  </a:lnTo>
                  <a:cubicBezTo>
                    <a:pt x="2" y="15"/>
                    <a:pt x="5" y="15"/>
                    <a:pt x="5" y="15"/>
                  </a:cubicBezTo>
                  <a:cubicBezTo>
                    <a:pt x="5" y="16"/>
                    <a:pt x="5" y="19"/>
                    <a:pt x="5" y="19"/>
                  </a:cubicBezTo>
                  <a:lnTo>
                    <a:pt x="11" y="19"/>
                  </a:lnTo>
                  <a:cubicBezTo>
                    <a:pt x="11" y="19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lnTo>
                    <a:pt x="14" y="19"/>
                  </a:ln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5" y="18"/>
                  </a:cubicBezTo>
                  <a:cubicBezTo>
                    <a:pt x="15" y="18"/>
                    <a:pt x="15" y="19"/>
                    <a:pt x="15" y="19"/>
                  </a:cubicBezTo>
                  <a:lnTo>
                    <a:pt x="20" y="19"/>
                  </a:lnTo>
                  <a:cubicBezTo>
                    <a:pt x="20" y="19"/>
                    <a:pt x="20" y="14"/>
                    <a:pt x="20" y="14"/>
                  </a:cubicBezTo>
                  <a:cubicBezTo>
                    <a:pt x="21" y="14"/>
                    <a:pt x="24" y="14"/>
                    <a:pt x="24" y="14"/>
                  </a:cubicBezTo>
                  <a:lnTo>
                    <a:pt x="24" y="2"/>
                  </a:lnTo>
                  <a:lnTo>
                    <a:pt x="17" y="2"/>
                  </a:lnTo>
                  <a:lnTo>
                    <a:pt x="17" y="9"/>
                  </a:lnTo>
                  <a:lnTo>
                    <a:pt x="20" y="9"/>
                  </a:lnTo>
                  <a:cubicBezTo>
                    <a:pt x="20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9"/>
                    <a:pt x="17" y="9"/>
                    <a:pt x="16" y="9"/>
                  </a:cubicBezTo>
                  <a:cubicBezTo>
                    <a:pt x="16" y="8"/>
                    <a:pt x="16" y="2"/>
                    <a:pt x="16" y="1"/>
                  </a:cubicBezTo>
                  <a:cubicBezTo>
                    <a:pt x="17" y="1"/>
                    <a:pt x="23" y="1"/>
                    <a:pt x="24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Freeform 106"/>
            <p:cNvSpPr>
              <a:spLocks noEditPoints="1"/>
            </p:cNvSpPr>
            <p:nvPr userDrawn="1"/>
          </p:nvSpPr>
          <p:spPr bwMode="auto">
            <a:xfrm>
              <a:off x="3765" y="1702"/>
              <a:ext cx="126" cy="139"/>
            </a:xfrm>
            <a:custGeom>
              <a:avLst/>
              <a:gdLst>
                <a:gd name="T0" fmla="*/ 125729105 w 25"/>
                <a:gd name="T1" fmla="*/ 78970945 h 27"/>
                <a:gd name="T2" fmla="*/ 125729105 w 25"/>
                <a:gd name="T3" fmla="*/ 129779131 h 27"/>
                <a:gd name="T4" fmla="*/ 84096825 w 25"/>
                <a:gd name="T5" fmla="*/ 129779131 h 27"/>
                <a:gd name="T6" fmla="*/ 0 w 25"/>
                <a:gd name="T7" fmla="*/ 223496900 h 27"/>
                <a:gd name="T8" fmla="*/ 149020392 w 25"/>
                <a:gd name="T9" fmla="*/ 353272613 h 27"/>
                <a:gd name="T10" fmla="*/ 52448387 w 25"/>
                <a:gd name="T11" fmla="*/ 223496900 h 27"/>
                <a:gd name="T12" fmla="*/ 104913028 w 25"/>
                <a:gd name="T13" fmla="*/ 287146344 h 27"/>
                <a:gd name="T14" fmla="*/ 73264590 w 25"/>
                <a:gd name="T15" fmla="*/ 261546920 h 27"/>
                <a:gd name="T16" fmla="*/ 125729105 w 25"/>
                <a:gd name="T17" fmla="*/ 249186911 h 27"/>
                <a:gd name="T18" fmla="*/ 31632310 w 25"/>
                <a:gd name="T19" fmla="*/ 327582623 h 27"/>
                <a:gd name="T20" fmla="*/ 84096825 w 25"/>
                <a:gd name="T21" fmla="*/ 170215410 h 27"/>
                <a:gd name="T22" fmla="*/ 169833268 w 25"/>
                <a:gd name="T23" fmla="*/ 104085568 h 27"/>
                <a:gd name="T24" fmla="*/ 201485033 w 25"/>
                <a:gd name="T25" fmla="*/ 37959433 h 27"/>
                <a:gd name="T26" fmla="*/ 232707535 w 25"/>
                <a:gd name="T27" fmla="*/ 195420785 h 27"/>
                <a:gd name="T28" fmla="*/ 191075280 w 25"/>
                <a:gd name="T29" fmla="*/ 157367213 h 27"/>
                <a:gd name="T30" fmla="*/ 191075280 w 25"/>
                <a:gd name="T31" fmla="*/ 183060750 h 27"/>
                <a:gd name="T32" fmla="*/ 222301110 w 25"/>
                <a:gd name="T33" fmla="*/ 129779131 h 27"/>
                <a:gd name="T34" fmla="*/ 159426842 w 25"/>
                <a:gd name="T35" fmla="*/ 236341576 h 27"/>
                <a:gd name="T36" fmla="*/ 264339870 w 25"/>
                <a:gd name="T37" fmla="*/ 37959433 h 27"/>
                <a:gd name="T38" fmla="*/ 211891483 w 25"/>
                <a:gd name="T39" fmla="*/ 12844676 h 27"/>
                <a:gd name="T40" fmla="*/ 201485033 w 25"/>
                <a:gd name="T41" fmla="*/ 12844676 h 27"/>
                <a:gd name="T42" fmla="*/ 253933420 w 25"/>
                <a:gd name="T43" fmla="*/ 53281485 h 27"/>
                <a:gd name="T44" fmla="*/ 169833268 w 25"/>
                <a:gd name="T45" fmla="*/ 223496900 h 27"/>
                <a:gd name="T46" fmla="*/ 211891483 w 25"/>
                <a:gd name="T47" fmla="*/ 144522537 h 27"/>
                <a:gd name="T48" fmla="*/ 201485033 w 25"/>
                <a:gd name="T49" fmla="*/ 170215410 h 27"/>
                <a:gd name="T50" fmla="*/ 180243020 w 25"/>
                <a:gd name="T51" fmla="*/ 144522537 h 27"/>
                <a:gd name="T52" fmla="*/ 243523794 w 25"/>
                <a:gd name="T53" fmla="*/ 208265430 h 27"/>
                <a:gd name="T54" fmla="*/ 243523794 w 25"/>
                <a:gd name="T55" fmla="*/ 53281485 h 27"/>
                <a:gd name="T56" fmla="*/ 201485033 w 25"/>
                <a:gd name="T57" fmla="*/ 25208896 h 27"/>
                <a:gd name="T58" fmla="*/ 149020392 w 25"/>
                <a:gd name="T59" fmla="*/ 91240918 h 27"/>
                <a:gd name="T60" fmla="*/ 84096825 w 25"/>
                <a:gd name="T61" fmla="*/ 157367213 h 27"/>
                <a:gd name="T62" fmla="*/ 20816077 w 25"/>
                <a:gd name="T63" fmla="*/ 223496900 h 27"/>
                <a:gd name="T64" fmla="*/ 138610765 w 25"/>
                <a:gd name="T65" fmla="*/ 340427963 h 27"/>
                <a:gd name="T66" fmla="*/ 62854939 w 25"/>
                <a:gd name="T67" fmla="*/ 236341576 h 27"/>
                <a:gd name="T68" fmla="*/ 94506602 w 25"/>
                <a:gd name="T69" fmla="*/ 274300978 h 27"/>
                <a:gd name="T70" fmla="*/ 62854939 w 25"/>
                <a:gd name="T71" fmla="*/ 274300978 h 27"/>
                <a:gd name="T72" fmla="*/ 138610765 w 25"/>
                <a:gd name="T73" fmla="*/ 236341576 h 27"/>
                <a:gd name="T74" fmla="*/ 10406426 w 25"/>
                <a:gd name="T75" fmla="*/ 340427963 h 27"/>
                <a:gd name="T76" fmla="*/ 84096825 w 25"/>
                <a:gd name="T77" fmla="*/ 144522537 h 27"/>
                <a:gd name="T78" fmla="*/ 149020392 w 25"/>
                <a:gd name="T79" fmla="*/ 104085568 h 27"/>
                <a:gd name="T80" fmla="*/ 201485033 w 25"/>
                <a:gd name="T81" fmla="*/ 2520889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9" y="1"/>
                  </a:moveTo>
                  <a:lnTo>
                    <a:pt x="12" y="6"/>
                  </a:lnTo>
                  <a:lnTo>
                    <a:pt x="12" y="7"/>
                  </a:lnTo>
                  <a:cubicBezTo>
                    <a:pt x="13" y="7"/>
                    <a:pt x="14" y="9"/>
                    <a:pt x="12" y="10"/>
                  </a:cubicBezTo>
                  <a:cubicBezTo>
                    <a:pt x="10" y="11"/>
                    <a:pt x="9" y="11"/>
                    <a:pt x="8" y="10"/>
                  </a:cubicBezTo>
                  <a:lnTo>
                    <a:pt x="7" y="1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14" y="27"/>
                  </a:lnTo>
                  <a:lnTo>
                    <a:pt x="14" y="17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0" y="20"/>
                  </a:lnTo>
                  <a:cubicBezTo>
                    <a:pt x="10" y="20"/>
                    <a:pt x="8" y="20"/>
                    <a:pt x="7" y="20"/>
                  </a:cubicBezTo>
                  <a:cubicBezTo>
                    <a:pt x="7" y="20"/>
                    <a:pt x="7" y="19"/>
                    <a:pt x="7" y="19"/>
                  </a:cubicBezTo>
                  <a:cubicBezTo>
                    <a:pt x="8" y="19"/>
                    <a:pt x="11" y="19"/>
                    <a:pt x="12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1" y="25"/>
                    <a:pt x="4" y="25"/>
                    <a:pt x="3" y="25"/>
                  </a:cubicBezTo>
                  <a:cubicBezTo>
                    <a:pt x="3" y="24"/>
                    <a:pt x="3" y="18"/>
                    <a:pt x="3" y="18"/>
                  </a:cubicBezTo>
                  <a:cubicBezTo>
                    <a:pt x="3" y="17"/>
                    <a:pt x="8" y="13"/>
                    <a:pt x="8" y="13"/>
                  </a:cubicBezTo>
                  <a:cubicBezTo>
                    <a:pt x="9" y="13"/>
                    <a:pt x="12" y="13"/>
                    <a:pt x="14" y="11"/>
                  </a:cubicBezTo>
                  <a:cubicBezTo>
                    <a:pt x="15" y="10"/>
                    <a:pt x="16" y="9"/>
                    <a:pt x="16" y="8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6" y="6"/>
                    <a:pt x="19" y="4"/>
                    <a:pt x="19" y="3"/>
                  </a:cubicBezTo>
                  <a:cubicBezTo>
                    <a:pt x="20" y="4"/>
                    <a:pt x="21" y="4"/>
                    <a:pt x="22" y="5"/>
                  </a:cubicBezTo>
                  <a:cubicBezTo>
                    <a:pt x="22" y="5"/>
                    <a:pt x="22" y="15"/>
                    <a:pt x="22" y="15"/>
                  </a:cubicBezTo>
                  <a:cubicBezTo>
                    <a:pt x="22" y="15"/>
                    <a:pt x="18" y="15"/>
                    <a:pt x="18" y="15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4"/>
                    <a:pt x="18" y="14"/>
                  </a:cubicBezTo>
                  <a:lnTo>
                    <a:pt x="21" y="14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5" y="18"/>
                  </a:lnTo>
                  <a:lnTo>
                    <a:pt x="25" y="3"/>
                  </a:lnTo>
                  <a:cubicBezTo>
                    <a:pt x="23" y="2"/>
                    <a:pt x="20" y="1"/>
                    <a:pt x="20" y="1"/>
                  </a:cubicBezTo>
                  <a:lnTo>
                    <a:pt x="20" y="0"/>
                  </a:lnTo>
                  <a:lnTo>
                    <a:pt x="19" y="1"/>
                  </a:lnTo>
                  <a:close/>
                  <a:moveTo>
                    <a:pt x="19" y="2"/>
                  </a:moveTo>
                  <a:cubicBezTo>
                    <a:pt x="21" y="2"/>
                    <a:pt x="23" y="3"/>
                    <a:pt x="24" y="4"/>
                  </a:cubicBezTo>
                  <a:cubicBezTo>
                    <a:pt x="24" y="4"/>
                    <a:pt x="24" y="16"/>
                    <a:pt x="24" y="17"/>
                  </a:cubicBezTo>
                  <a:cubicBezTo>
                    <a:pt x="23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19" y="11"/>
                    <a:pt x="20" y="11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1"/>
                    <a:pt x="19" y="11"/>
                  </a:cubicBezTo>
                  <a:lnTo>
                    <a:pt x="17" y="11"/>
                  </a:lnTo>
                  <a:lnTo>
                    <a:pt x="17" y="16"/>
                  </a:lnTo>
                  <a:lnTo>
                    <a:pt x="23" y="16"/>
                  </a:lnTo>
                  <a:lnTo>
                    <a:pt x="23" y="4"/>
                  </a:lnTo>
                  <a:cubicBezTo>
                    <a:pt x="22" y="4"/>
                    <a:pt x="20" y="3"/>
                    <a:pt x="19" y="2"/>
                  </a:cubicBezTo>
                  <a:lnTo>
                    <a:pt x="14" y="7"/>
                  </a:lnTo>
                  <a:cubicBezTo>
                    <a:pt x="14" y="7"/>
                    <a:pt x="15" y="9"/>
                    <a:pt x="13" y="11"/>
                  </a:cubicBezTo>
                  <a:cubicBezTo>
                    <a:pt x="12" y="12"/>
                    <a:pt x="8" y="12"/>
                    <a:pt x="8" y="12"/>
                  </a:cubicBezTo>
                  <a:lnTo>
                    <a:pt x="2" y="17"/>
                  </a:lnTo>
                  <a:lnTo>
                    <a:pt x="2" y="26"/>
                  </a:lnTo>
                  <a:lnTo>
                    <a:pt x="13" y="2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6" y="21"/>
                  </a:lnTo>
                  <a:cubicBezTo>
                    <a:pt x="6" y="21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7" y="18"/>
                    <a:pt x="12" y="18"/>
                    <a:pt x="13" y="18"/>
                  </a:cubicBezTo>
                  <a:cubicBezTo>
                    <a:pt x="13" y="18"/>
                    <a:pt x="13" y="26"/>
                    <a:pt x="13" y="26"/>
                  </a:cubicBezTo>
                  <a:cubicBezTo>
                    <a:pt x="12" y="26"/>
                    <a:pt x="2" y="26"/>
                    <a:pt x="1" y="26"/>
                  </a:cubicBezTo>
                  <a:cubicBezTo>
                    <a:pt x="1" y="26"/>
                    <a:pt x="1" y="18"/>
                    <a:pt x="1" y="17"/>
                  </a:cubicBezTo>
                  <a:cubicBezTo>
                    <a:pt x="2" y="17"/>
                    <a:pt x="7" y="12"/>
                    <a:pt x="8" y="11"/>
                  </a:cubicBezTo>
                  <a:cubicBezTo>
                    <a:pt x="9" y="12"/>
                    <a:pt x="11" y="12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9" y="2"/>
                    <a:pt x="19" y="2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Freeform 107"/>
            <p:cNvSpPr>
              <a:spLocks noEditPoints="1"/>
            </p:cNvSpPr>
            <p:nvPr userDrawn="1"/>
          </p:nvSpPr>
          <p:spPr bwMode="auto">
            <a:xfrm>
              <a:off x="2213" y="2759"/>
              <a:ext cx="128" cy="112"/>
            </a:xfrm>
            <a:custGeom>
              <a:avLst/>
              <a:gdLst>
                <a:gd name="T0" fmla="*/ 135487974 w 25"/>
                <a:gd name="T1" fmla="*/ 0 h 22"/>
                <a:gd name="T2" fmla="*/ 99149860 w 25"/>
                <a:gd name="T3" fmla="*/ 34295530 h 22"/>
                <a:gd name="T4" fmla="*/ 198302392 w 25"/>
                <a:gd name="T5" fmla="*/ 140299895 h 22"/>
                <a:gd name="T6" fmla="*/ 161967636 w 25"/>
                <a:gd name="T7" fmla="*/ 71254298 h 22"/>
                <a:gd name="T8" fmla="*/ 123219528 w 25"/>
                <a:gd name="T9" fmla="*/ 105549701 h 22"/>
                <a:gd name="T10" fmla="*/ 174236892 w 25"/>
                <a:gd name="T11" fmla="*/ 71254298 h 22"/>
                <a:gd name="T12" fmla="*/ 198302392 w 25"/>
                <a:gd name="T13" fmla="*/ 34295530 h 22"/>
                <a:gd name="T14" fmla="*/ 261117496 w 25"/>
                <a:gd name="T15" fmla="*/ 57343185 h 22"/>
                <a:gd name="T16" fmla="*/ 234729216 w 25"/>
                <a:gd name="T17" fmla="*/ 105549701 h 22"/>
                <a:gd name="T18" fmla="*/ 261117496 w 25"/>
                <a:gd name="T19" fmla="*/ 128601449 h 22"/>
                <a:gd name="T20" fmla="*/ 234729216 w 25"/>
                <a:gd name="T21" fmla="*/ 162896827 h 22"/>
                <a:gd name="T22" fmla="*/ 261117496 w 25"/>
                <a:gd name="T23" fmla="*/ 185859265 h 22"/>
                <a:gd name="T24" fmla="*/ 174236892 w 25"/>
                <a:gd name="T25" fmla="*/ 222904080 h 22"/>
                <a:gd name="T26" fmla="*/ 36334756 w 25"/>
                <a:gd name="T27" fmla="*/ 174595425 h 22"/>
                <a:gd name="T28" fmla="*/ 111418307 w 25"/>
                <a:gd name="T29" fmla="*/ 185859265 h 22"/>
                <a:gd name="T30" fmla="*/ 75083546 w 25"/>
                <a:gd name="T31" fmla="*/ 211205609 h 22"/>
                <a:gd name="T32" fmla="*/ 135487974 w 25"/>
                <a:gd name="T33" fmla="*/ 151649756 h 22"/>
                <a:gd name="T34" fmla="*/ 0 w 25"/>
                <a:gd name="T35" fmla="*/ 257199452 h 22"/>
                <a:gd name="T36" fmla="*/ 210103619 w 25"/>
                <a:gd name="T37" fmla="*/ 222904080 h 22"/>
                <a:gd name="T38" fmla="*/ 297543665 w 25"/>
                <a:gd name="T39" fmla="*/ 174595425 h 22"/>
                <a:gd name="T40" fmla="*/ 309344891 w 25"/>
                <a:gd name="T41" fmla="*/ 82604185 h 22"/>
                <a:gd name="T42" fmla="*/ 297543665 w 25"/>
                <a:gd name="T43" fmla="*/ 34295530 h 22"/>
                <a:gd name="T44" fmla="*/ 234729216 w 25"/>
                <a:gd name="T45" fmla="*/ 0 h 22"/>
                <a:gd name="T46" fmla="*/ 222460119 w 25"/>
                <a:gd name="T47" fmla="*/ 11263840 h 22"/>
                <a:gd name="T48" fmla="*/ 285187164 w 25"/>
                <a:gd name="T49" fmla="*/ 45993976 h 22"/>
                <a:gd name="T50" fmla="*/ 297543665 w 25"/>
                <a:gd name="T51" fmla="*/ 94302631 h 22"/>
                <a:gd name="T52" fmla="*/ 285187164 w 25"/>
                <a:gd name="T53" fmla="*/ 174595425 h 22"/>
                <a:gd name="T54" fmla="*/ 198302392 w 25"/>
                <a:gd name="T55" fmla="*/ 211205609 h 22"/>
                <a:gd name="T56" fmla="*/ 24066314 w 25"/>
                <a:gd name="T57" fmla="*/ 245934971 h 22"/>
                <a:gd name="T58" fmla="*/ 123219528 w 25"/>
                <a:gd name="T59" fmla="*/ 162896827 h 22"/>
                <a:gd name="T60" fmla="*/ 86884091 w 25"/>
                <a:gd name="T61" fmla="*/ 211205609 h 22"/>
                <a:gd name="T62" fmla="*/ 123219528 w 25"/>
                <a:gd name="T63" fmla="*/ 199855620 h 22"/>
                <a:gd name="T64" fmla="*/ 24066314 w 25"/>
                <a:gd name="T65" fmla="*/ 162896827 h 22"/>
                <a:gd name="T66" fmla="*/ 198302392 w 25"/>
                <a:gd name="T67" fmla="*/ 234151151 h 22"/>
                <a:gd name="T68" fmla="*/ 273385943 w 25"/>
                <a:gd name="T69" fmla="*/ 199855620 h 22"/>
                <a:gd name="T70" fmla="*/ 261117496 w 25"/>
                <a:gd name="T71" fmla="*/ 151649756 h 22"/>
                <a:gd name="T72" fmla="*/ 273385943 w 25"/>
                <a:gd name="T73" fmla="*/ 140299895 h 22"/>
                <a:gd name="T74" fmla="*/ 261117496 w 25"/>
                <a:gd name="T75" fmla="*/ 117336810 h 22"/>
                <a:gd name="T76" fmla="*/ 273385943 w 25"/>
                <a:gd name="T77" fmla="*/ 117336810 h 22"/>
                <a:gd name="T78" fmla="*/ 210103619 w 25"/>
                <a:gd name="T79" fmla="*/ 57343185 h 22"/>
                <a:gd name="T80" fmla="*/ 161967636 w 25"/>
                <a:gd name="T81" fmla="*/ 23048302 h 22"/>
                <a:gd name="T82" fmla="*/ 111418307 w 25"/>
                <a:gd name="T83" fmla="*/ 57343185 h 22"/>
                <a:gd name="T84" fmla="*/ 174236892 w 25"/>
                <a:gd name="T85" fmla="*/ 117336810 h 22"/>
                <a:gd name="T86" fmla="*/ 186033951 w 25"/>
                <a:gd name="T87" fmla="*/ 82604185 h 22"/>
                <a:gd name="T88" fmla="*/ 111418307 w 25"/>
                <a:gd name="T89" fmla="*/ 128601449 h 22"/>
                <a:gd name="T90" fmla="*/ 147302881 w 25"/>
                <a:gd name="T91" fmla="*/ 45993976 h 22"/>
                <a:gd name="T92" fmla="*/ 222460119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1" y="0"/>
                  </a:lnTo>
                  <a:cubicBezTo>
                    <a:pt x="11" y="0"/>
                    <a:pt x="11" y="2"/>
                    <a:pt x="11" y="3"/>
                  </a:cubicBezTo>
                  <a:cubicBezTo>
                    <a:pt x="10" y="3"/>
                    <a:pt x="8" y="3"/>
                    <a:pt x="8" y="3"/>
                  </a:cubicBezTo>
                  <a:lnTo>
                    <a:pt x="8" y="12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6"/>
                  </a:lnTo>
                  <a:cubicBezTo>
                    <a:pt x="13" y="6"/>
                    <a:pt x="13" y="8"/>
                    <a:pt x="13" y="9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10" y="8"/>
                    <a:pt x="10" y="6"/>
                    <a:pt x="10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4" y="4"/>
                    <a:pt x="14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6" y="5"/>
                    <a:pt x="20" y="5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ubicBezTo>
                    <a:pt x="21" y="9"/>
                    <a:pt x="19" y="9"/>
                    <a:pt x="19" y="9"/>
                  </a:cubicBezTo>
                  <a:lnTo>
                    <a:pt x="19" y="11"/>
                  </a:lnTo>
                  <a:cubicBezTo>
                    <a:pt x="19" y="11"/>
                    <a:pt x="21" y="11"/>
                    <a:pt x="21" y="11"/>
                  </a:cubicBezTo>
                  <a:cubicBezTo>
                    <a:pt x="21" y="11"/>
                    <a:pt x="19" y="11"/>
                    <a:pt x="19" y="11"/>
                  </a:cubicBezTo>
                  <a:lnTo>
                    <a:pt x="19" y="14"/>
                  </a:lnTo>
                  <a:cubicBezTo>
                    <a:pt x="19" y="14"/>
                    <a:pt x="21" y="14"/>
                    <a:pt x="21" y="14"/>
                  </a:cubicBezTo>
                  <a:cubicBezTo>
                    <a:pt x="21" y="14"/>
                    <a:pt x="21" y="16"/>
                    <a:pt x="21" y="16"/>
                  </a:cubicBezTo>
                  <a:cubicBezTo>
                    <a:pt x="20" y="16"/>
                    <a:pt x="14" y="16"/>
                    <a:pt x="14" y="16"/>
                  </a:cubicBezTo>
                  <a:cubicBezTo>
                    <a:pt x="14" y="16"/>
                    <a:pt x="14" y="19"/>
                    <a:pt x="14" y="19"/>
                  </a:cubicBezTo>
                  <a:cubicBezTo>
                    <a:pt x="14" y="19"/>
                    <a:pt x="4" y="19"/>
                    <a:pt x="3" y="19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4" y="15"/>
                    <a:pt x="8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6" y="16"/>
                    <a:pt x="6" y="16"/>
                  </a:cubicBezTo>
                  <a:lnTo>
                    <a:pt x="6" y="18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0" y="13"/>
                  </a:lnTo>
                  <a:lnTo>
                    <a:pt x="0" y="22"/>
                  </a:lnTo>
                  <a:lnTo>
                    <a:pt x="17" y="22"/>
                  </a:lnTo>
                  <a:cubicBezTo>
                    <a:pt x="17" y="22"/>
                    <a:pt x="17" y="19"/>
                    <a:pt x="17" y="19"/>
                  </a:cubicBezTo>
                  <a:cubicBezTo>
                    <a:pt x="18" y="19"/>
                    <a:pt x="24" y="19"/>
                    <a:pt x="24" y="19"/>
                  </a:cubicBezTo>
                  <a:cubicBezTo>
                    <a:pt x="24" y="19"/>
                    <a:pt x="24" y="16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25" y="7"/>
                  </a:lnTo>
                  <a:cubicBezTo>
                    <a:pt x="25" y="7"/>
                    <a:pt x="25" y="7"/>
                    <a:pt x="24" y="7"/>
                  </a:cubicBezTo>
                  <a:cubicBezTo>
                    <a:pt x="24" y="7"/>
                    <a:pt x="24" y="3"/>
                    <a:pt x="24" y="3"/>
                  </a:cubicBezTo>
                  <a:cubicBezTo>
                    <a:pt x="24" y="3"/>
                    <a:pt x="20" y="3"/>
                    <a:pt x="19" y="3"/>
                  </a:cubicBezTo>
                  <a:cubicBezTo>
                    <a:pt x="19" y="2"/>
                    <a:pt x="19" y="0"/>
                    <a:pt x="19" y="0"/>
                  </a:cubicBezTo>
                  <a:lnTo>
                    <a:pt x="18" y="0"/>
                  </a:lnTo>
                  <a:close/>
                  <a:moveTo>
                    <a:pt x="18" y="1"/>
                  </a:moveTo>
                  <a:cubicBezTo>
                    <a:pt x="18" y="2"/>
                    <a:pt x="18" y="4"/>
                    <a:pt x="18" y="4"/>
                  </a:cubicBezTo>
                  <a:cubicBezTo>
                    <a:pt x="18" y="4"/>
                    <a:pt x="22" y="4"/>
                    <a:pt x="23" y="4"/>
                  </a:cubicBezTo>
                  <a:cubicBezTo>
                    <a:pt x="23" y="5"/>
                    <a:pt x="23" y="8"/>
                    <a:pt x="23" y="8"/>
                  </a:cubicBezTo>
                  <a:cubicBezTo>
                    <a:pt x="23" y="8"/>
                    <a:pt x="24" y="8"/>
                    <a:pt x="24" y="8"/>
                  </a:cubicBezTo>
                  <a:cubicBezTo>
                    <a:pt x="24" y="9"/>
                    <a:pt x="24" y="14"/>
                    <a:pt x="24" y="15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3" y="15"/>
                    <a:pt x="23" y="17"/>
                    <a:pt x="23" y="18"/>
                  </a:cubicBezTo>
                  <a:cubicBezTo>
                    <a:pt x="22" y="18"/>
                    <a:pt x="16" y="18"/>
                    <a:pt x="16" y="18"/>
                  </a:cubicBezTo>
                  <a:cubicBezTo>
                    <a:pt x="16" y="18"/>
                    <a:pt x="16" y="20"/>
                    <a:pt x="16" y="21"/>
                  </a:cubicBezTo>
                  <a:cubicBezTo>
                    <a:pt x="15" y="21"/>
                    <a:pt x="3" y="21"/>
                    <a:pt x="2" y="21"/>
                  </a:cubicBezTo>
                  <a:cubicBezTo>
                    <a:pt x="2" y="20"/>
                    <a:pt x="2" y="15"/>
                    <a:pt x="2" y="14"/>
                  </a:cubicBezTo>
                  <a:cubicBezTo>
                    <a:pt x="2" y="14"/>
                    <a:pt x="9" y="14"/>
                    <a:pt x="10" y="14"/>
                  </a:cubicBezTo>
                  <a:cubicBezTo>
                    <a:pt x="10" y="15"/>
                    <a:pt x="10" y="17"/>
                    <a:pt x="10" y="18"/>
                  </a:cubicBezTo>
                  <a:cubicBezTo>
                    <a:pt x="10" y="18"/>
                    <a:pt x="8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10" y="17"/>
                    <a:pt x="10" y="17"/>
                  </a:cubicBezTo>
                  <a:lnTo>
                    <a:pt x="10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16" y="20"/>
                  </a:lnTo>
                  <a:cubicBezTo>
                    <a:pt x="16" y="20"/>
                    <a:pt x="16" y="18"/>
                    <a:pt x="16" y="17"/>
                  </a:cubicBezTo>
                  <a:cubicBezTo>
                    <a:pt x="17" y="17"/>
                    <a:pt x="22" y="17"/>
                    <a:pt x="22" y="17"/>
                  </a:cubicBezTo>
                  <a:lnTo>
                    <a:pt x="22" y="13"/>
                  </a:lnTo>
                  <a:cubicBezTo>
                    <a:pt x="22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lnTo>
                    <a:pt x="22" y="10"/>
                  </a:lnTo>
                  <a:cubicBezTo>
                    <a:pt x="22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lnTo>
                    <a:pt x="22" y="5"/>
                  </a:lnTo>
                  <a:cubicBezTo>
                    <a:pt x="22" y="5"/>
                    <a:pt x="18" y="5"/>
                    <a:pt x="17" y="5"/>
                  </a:cubicBezTo>
                  <a:cubicBezTo>
                    <a:pt x="17" y="4"/>
                    <a:pt x="17" y="2"/>
                    <a:pt x="17" y="2"/>
                  </a:cubicBezTo>
                  <a:lnTo>
                    <a:pt x="13" y="2"/>
                  </a:lnTo>
                  <a:cubicBezTo>
                    <a:pt x="13" y="2"/>
                    <a:pt x="13" y="4"/>
                    <a:pt x="13" y="5"/>
                  </a:cubicBezTo>
                  <a:cubicBezTo>
                    <a:pt x="12" y="5"/>
                    <a:pt x="9" y="5"/>
                    <a:pt x="9" y="5"/>
                  </a:cubicBezTo>
                  <a:lnTo>
                    <a:pt x="9" y="10"/>
                  </a:lnTo>
                  <a:lnTo>
                    <a:pt x="14" y="10"/>
                  </a:lnTo>
                  <a:cubicBezTo>
                    <a:pt x="14" y="10"/>
                    <a:pt x="14" y="8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10"/>
                    <a:pt x="15" y="11"/>
                  </a:cubicBezTo>
                  <a:cubicBezTo>
                    <a:pt x="14" y="11"/>
                    <a:pt x="9" y="11"/>
                    <a:pt x="9" y="11"/>
                  </a:cubicBezTo>
                  <a:cubicBezTo>
                    <a:pt x="9" y="10"/>
                    <a:pt x="9" y="5"/>
                    <a:pt x="9" y="4"/>
                  </a:cubicBezTo>
                  <a:cubicBezTo>
                    <a:pt x="9" y="4"/>
                    <a:pt x="12" y="4"/>
                    <a:pt x="12" y="4"/>
                  </a:cubicBezTo>
                  <a:cubicBezTo>
                    <a:pt x="12" y="4"/>
                    <a:pt x="12" y="2"/>
                    <a:pt x="12" y="1"/>
                  </a:cubicBezTo>
                  <a:cubicBezTo>
                    <a:pt x="13" y="1"/>
                    <a:pt x="17" y="1"/>
                    <a:pt x="18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Freeform 108"/>
            <p:cNvSpPr>
              <a:spLocks noEditPoints="1"/>
            </p:cNvSpPr>
            <p:nvPr userDrawn="1"/>
          </p:nvSpPr>
          <p:spPr bwMode="auto">
            <a:xfrm>
              <a:off x="2092" y="2759"/>
              <a:ext cx="157" cy="108"/>
            </a:xfrm>
            <a:custGeom>
              <a:avLst/>
              <a:gdLst>
                <a:gd name="T0" fmla="*/ 210322067 w 31"/>
                <a:gd name="T1" fmla="*/ 0 h 21"/>
                <a:gd name="T2" fmla="*/ 133745322 w 31"/>
                <a:gd name="T3" fmla="*/ 90495633 h 21"/>
                <a:gd name="T4" fmla="*/ 76576877 w 31"/>
                <a:gd name="T5" fmla="*/ 143392798 h 21"/>
                <a:gd name="T6" fmla="*/ 76576877 w 31"/>
                <a:gd name="T7" fmla="*/ 143392798 h 21"/>
                <a:gd name="T8" fmla="*/ 0 w 31"/>
                <a:gd name="T9" fmla="*/ 218752977 h 21"/>
                <a:gd name="T10" fmla="*/ 32905595 w 31"/>
                <a:gd name="T11" fmla="*/ 271578045 h 21"/>
                <a:gd name="T12" fmla="*/ 221593766 w 31"/>
                <a:gd name="T13" fmla="*/ 168796090 h 21"/>
                <a:gd name="T14" fmla="*/ 122896733 w 31"/>
                <a:gd name="T15" fmla="*/ 233888431 h 21"/>
                <a:gd name="T16" fmla="*/ 177415834 w 31"/>
                <a:gd name="T17" fmla="*/ 206485041 h 21"/>
                <a:gd name="T18" fmla="*/ 144597162 w 31"/>
                <a:gd name="T19" fmla="*/ 193832275 h 21"/>
                <a:gd name="T20" fmla="*/ 188688171 w 31"/>
                <a:gd name="T21" fmla="*/ 246634910 h 21"/>
                <a:gd name="T22" fmla="*/ 43754183 w 31"/>
                <a:gd name="T23" fmla="*/ 218752977 h 21"/>
                <a:gd name="T24" fmla="*/ 144597162 w 31"/>
                <a:gd name="T25" fmla="*/ 156142661 h 21"/>
                <a:gd name="T26" fmla="*/ 166650917 w 31"/>
                <a:gd name="T27" fmla="*/ 90495633 h 21"/>
                <a:gd name="T28" fmla="*/ 311164539 w 31"/>
                <a:gd name="T29" fmla="*/ 37689609 h 21"/>
                <a:gd name="T30" fmla="*/ 232445585 w 31"/>
                <a:gd name="T31" fmla="*/ 128167020 h 21"/>
                <a:gd name="T32" fmla="*/ 254076250 w 31"/>
                <a:gd name="T33" fmla="*/ 77839478 h 21"/>
                <a:gd name="T34" fmla="*/ 278258970 w 31"/>
                <a:gd name="T35" fmla="*/ 103242929 h 21"/>
                <a:gd name="T36" fmla="*/ 210322067 w 31"/>
                <a:gd name="T37" fmla="*/ 52806842 h 21"/>
                <a:gd name="T38" fmla="*/ 344066746 w 31"/>
                <a:gd name="T39" fmla="*/ 156142661 h 21"/>
                <a:gd name="T40" fmla="*/ 344066746 w 31"/>
                <a:gd name="T41" fmla="*/ 0 h 21"/>
                <a:gd name="T42" fmla="*/ 333301702 w 31"/>
                <a:gd name="T43" fmla="*/ 143392798 h 21"/>
                <a:gd name="T44" fmla="*/ 221593766 w 31"/>
                <a:gd name="T45" fmla="*/ 65553321 h 21"/>
                <a:gd name="T46" fmla="*/ 267493896 w 31"/>
                <a:gd name="T47" fmla="*/ 90495633 h 21"/>
                <a:gd name="T48" fmla="*/ 267493896 w 31"/>
                <a:gd name="T49" fmla="*/ 65553321 h 21"/>
                <a:gd name="T50" fmla="*/ 221593766 w 31"/>
                <a:gd name="T51" fmla="*/ 143392798 h 21"/>
                <a:gd name="T52" fmla="*/ 322012996 w 31"/>
                <a:gd name="T53" fmla="*/ 24921365 h 21"/>
                <a:gd name="T54" fmla="*/ 144597162 w 31"/>
                <a:gd name="T55" fmla="*/ 90495633 h 21"/>
                <a:gd name="T56" fmla="*/ 133745322 w 31"/>
                <a:gd name="T57" fmla="*/ 143392798 h 21"/>
                <a:gd name="T58" fmla="*/ 76576877 w 31"/>
                <a:gd name="T59" fmla="*/ 156142661 h 21"/>
                <a:gd name="T60" fmla="*/ 22053749 w 31"/>
                <a:gd name="T61" fmla="*/ 206485041 h 21"/>
                <a:gd name="T62" fmla="*/ 43754183 w 31"/>
                <a:gd name="T63" fmla="*/ 259385590 h 21"/>
                <a:gd name="T64" fmla="*/ 210322067 w 31"/>
                <a:gd name="T65" fmla="*/ 259385590 h 21"/>
                <a:gd name="T66" fmla="*/ 133745322 w 31"/>
                <a:gd name="T67" fmla="*/ 181081589 h 21"/>
                <a:gd name="T68" fmla="*/ 166650917 w 31"/>
                <a:gd name="T69" fmla="*/ 218752977 h 21"/>
                <a:gd name="T70" fmla="*/ 133745322 w 31"/>
                <a:gd name="T71" fmla="*/ 218752977 h 21"/>
                <a:gd name="T72" fmla="*/ 210322067 w 31"/>
                <a:gd name="T73" fmla="*/ 181081589 h 21"/>
                <a:gd name="T74" fmla="*/ 43754183 w 31"/>
                <a:gd name="T75" fmla="*/ 271578045 h 21"/>
                <a:gd name="T76" fmla="*/ 76576877 w 31"/>
                <a:gd name="T77" fmla="*/ 156142661 h 21"/>
                <a:gd name="T78" fmla="*/ 144597162 w 31"/>
                <a:gd name="T79" fmla="*/ 115992792 h 21"/>
                <a:gd name="T80" fmla="*/ 221593766 w 31"/>
                <a:gd name="T81" fmla="*/ 12746479 h 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12" y="7"/>
                  </a:lnTo>
                  <a:cubicBezTo>
                    <a:pt x="12" y="8"/>
                    <a:pt x="13" y="9"/>
                    <a:pt x="11" y="10"/>
                  </a:cubicBezTo>
                  <a:cubicBezTo>
                    <a:pt x="10" y="12"/>
                    <a:pt x="7" y="11"/>
                    <a:pt x="7" y="11"/>
                  </a:cubicBezTo>
                  <a:lnTo>
                    <a:pt x="0" y="17"/>
                  </a:lnTo>
                  <a:cubicBezTo>
                    <a:pt x="1" y="18"/>
                    <a:pt x="2" y="20"/>
                    <a:pt x="3" y="21"/>
                  </a:cubicBezTo>
                  <a:lnTo>
                    <a:pt x="20" y="21"/>
                  </a:lnTo>
                  <a:lnTo>
                    <a:pt x="20" y="13"/>
                  </a:lnTo>
                  <a:lnTo>
                    <a:pt x="11" y="13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6" y="16"/>
                  </a:lnTo>
                  <a:cubicBezTo>
                    <a:pt x="16" y="16"/>
                    <a:pt x="14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7" y="15"/>
                    <a:pt x="17" y="15"/>
                  </a:cubicBezTo>
                  <a:cubicBezTo>
                    <a:pt x="17" y="16"/>
                    <a:pt x="17" y="19"/>
                    <a:pt x="17" y="19"/>
                  </a:cubicBezTo>
                  <a:cubicBezTo>
                    <a:pt x="17" y="19"/>
                    <a:pt x="6" y="19"/>
                    <a:pt x="5" y="19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16"/>
                    <a:pt x="7" y="14"/>
                    <a:pt x="7" y="13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20" y="3"/>
                    <a:pt x="20" y="3"/>
                  </a:cubicBezTo>
                  <a:cubicBezTo>
                    <a:pt x="20" y="3"/>
                    <a:pt x="27" y="3"/>
                    <a:pt x="28" y="3"/>
                  </a:cubicBezTo>
                  <a:cubicBezTo>
                    <a:pt x="28" y="3"/>
                    <a:pt x="28" y="9"/>
                    <a:pt x="28" y="10"/>
                  </a:cubicBezTo>
                  <a:cubicBezTo>
                    <a:pt x="27" y="10"/>
                    <a:pt x="22" y="10"/>
                    <a:pt x="21" y="10"/>
                  </a:cubicBezTo>
                  <a:cubicBezTo>
                    <a:pt x="21" y="9"/>
                    <a:pt x="21" y="7"/>
                    <a:pt x="21" y="6"/>
                  </a:cubicBezTo>
                  <a:cubicBezTo>
                    <a:pt x="22" y="6"/>
                    <a:pt x="22" y="6"/>
                    <a:pt x="23" y="6"/>
                  </a:cubicBezTo>
                  <a:cubicBezTo>
                    <a:pt x="23" y="7"/>
                    <a:pt x="23" y="8"/>
                    <a:pt x="23" y="8"/>
                  </a:cubicBezTo>
                  <a:lnTo>
                    <a:pt x="25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2"/>
                  </a:lnTo>
                  <a:lnTo>
                    <a:pt x="31" y="12"/>
                  </a:lnTo>
                  <a:lnTo>
                    <a:pt x="31" y="0"/>
                  </a:lnTo>
                  <a:close/>
                  <a:moveTo>
                    <a:pt x="30" y="1"/>
                  </a:moveTo>
                  <a:cubicBezTo>
                    <a:pt x="30" y="2"/>
                    <a:pt x="30" y="11"/>
                    <a:pt x="30" y="11"/>
                  </a:cubicBezTo>
                  <a:cubicBezTo>
                    <a:pt x="29" y="11"/>
                    <a:pt x="21" y="11"/>
                    <a:pt x="20" y="11"/>
                  </a:cubicBezTo>
                  <a:cubicBezTo>
                    <a:pt x="20" y="11"/>
                    <a:pt x="20" y="6"/>
                    <a:pt x="20" y="5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5"/>
                    <a:pt x="24" y="5"/>
                  </a:cubicBezTo>
                  <a:lnTo>
                    <a:pt x="20" y="5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2"/>
                  </a:lnTo>
                  <a:lnTo>
                    <a:pt x="20" y="2"/>
                  </a:lnTo>
                  <a:lnTo>
                    <a:pt x="13" y="7"/>
                  </a:lnTo>
                  <a:cubicBezTo>
                    <a:pt x="13" y="7"/>
                    <a:pt x="14" y="10"/>
                    <a:pt x="12" y="11"/>
                  </a:cubicBezTo>
                  <a:cubicBezTo>
                    <a:pt x="10" y="13"/>
                    <a:pt x="8" y="12"/>
                    <a:pt x="8" y="12"/>
                  </a:cubicBezTo>
                  <a:lnTo>
                    <a:pt x="7" y="12"/>
                  </a:lnTo>
                  <a:lnTo>
                    <a:pt x="2" y="16"/>
                  </a:lnTo>
                  <a:lnTo>
                    <a:pt x="2" y="17"/>
                  </a:lnTo>
                  <a:cubicBezTo>
                    <a:pt x="3" y="17"/>
                    <a:pt x="4" y="19"/>
                    <a:pt x="4" y="20"/>
                  </a:cubicBezTo>
                  <a:lnTo>
                    <a:pt x="19" y="20"/>
                  </a:lnTo>
                  <a:lnTo>
                    <a:pt x="19" y="14"/>
                  </a:lnTo>
                  <a:lnTo>
                    <a:pt x="12" y="14"/>
                  </a:lnTo>
                  <a:lnTo>
                    <a:pt x="12" y="17"/>
                  </a:lnTo>
                  <a:cubicBezTo>
                    <a:pt x="12" y="17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12" y="16"/>
                    <a:pt x="12" y="15"/>
                    <a:pt x="12" y="14"/>
                  </a:cubicBezTo>
                  <a:cubicBezTo>
                    <a:pt x="13" y="14"/>
                    <a:pt x="18" y="14"/>
                    <a:pt x="19" y="14"/>
                  </a:cubicBezTo>
                  <a:cubicBezTo>
                    <a:pt x="19" y="15"/>
                    <a:pt x="19" y="20"/>
                    <a:pt x="19" y="21"/>
                  </a:cubicBezTo>
                  <a:cubicBezTo>
                    <a:pt x="18" y="21"/>
                    <a:pt x="4" y="21"/>
                    <a:pt x="4" y="21"/>
                  </a:cubicBezTo>
                  <a:cubicBezTo>
                    <a:pt x="3" y="20"/>
                    <a:pt x="2" y="18"/>
                    <a:pt x="1" y="17"/>
                  </a:cubicBezTo>
                  <a:cubicBezTo>
                    <a:pt x="2" y="16"/>
                    <a:pt x="7" y="12"/>
                    <a:pt x="7" y="12"/>
                  </a:cubicBezTo>
                  <a:cubicBezTo>
                    <a:pt x="8" y="12"/>
                    <a:pt x="10" y="12"/>
                    <a:pt x="12" y="11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3" y="6"/>
                    <a:pt x="19" y="1"/>
                    <a:pt x="20" y="1"/>
                  </a:cubicBezTo>
                  <a:cubicBezTo>
                    <a:pt x="20" y="1"/>
                    <a:pt x="29" y="1"/>
                    <a:pt x="30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Freeform 109"/>
            <p:cNvSpPr>
              <a:spLocks noEditPoints="1"/>
            </p:cNvSpPr>
            <p:nvPr userDrawn="1"/>
          </p:nvSpPr>
          <p:spPr bwMode="auto">
            <a:xfrm>
              <a:off x="2056" y="2626"/>
              <a:ext cx="128" cy="108"/>
            </a:xfrm>
            <a:custGeom>
              <a:avLst/>
              <a:gdLst>
                <a:gd name="T0" fmla="*/ 99149860 w 25"/>
                <a:gd name="T1" fmla="*/ 0 h 21"/>
                <a:gd name="T2" fmla="*/ 48153155 w 25"/>
                <a:gd name="T3" fmla="*/ 12746479 h 21"/>
                <a:gd name="T4" fmla="*/ 0 w 25"/>
                <a:gd name="T5" fmla="*/ 90495633 h 21"/>
                <a:gd name="T6" fmla="*/ 123219528 w 25"/>
                <a:gd name="T7" fmla="*/ 271578045 h 21"/>
                <a:gd name="T8" fmla="*/ 48153155 w 25"/>
                <a:gd name="T9" fmla="*/ 156142661 h 21"/>
                <a:gd name="T10" fmla="*/ 86884091 w 25"/>
                <a:gd name="T11" fmla="*/ 206485041 h 21"/>
                <a:gd name="T12" fmla="*/ 99149860 w 25"/>
                <a:gd name="T13" fmla="*/ 181081589 h 21"/>
                <a:gd name="T14" fmla="*/ 36334756 w 25"/>
                <a:gd name="T15" fmla="*/ 246634910 h 21"/>
                <a:gd name="T16" fmla="*/ 86884091 w 25"/>
                <a:gd name="T17" fmla="*/ 115992792 h 21"/>
                <a:gd name="T18" fmla="*/ 123219528 w 25"/>
                <a:gd name="T19" fmla="*/ 37689609 h 21"/>
                <a:gd name="T20" fmla="*/ 161967636 w 25"/>
                <a:gd name="T21" fmla="*/ 65553321 h 21"/>
                <a:gd name="T22" fmla="*/ 161967636 w 25"/>
                <a:gd name="T23" fmla="*/ 65553321 h 21"/>
                <a:gd name="T24" fmla="*/ 186033951 w 25"/>
                <a:gd name="T25" fmla="*/ 37689609 h 21"/>
                <a:gd name="T26" fmla="*/ 234729216 w 25"/>
                <a:gd name="T27" fmla="*/ 103242929 h 21"/>
                <a:gd name="T28" fmla="*/ 273385943 w 25"/>
                <a:gd name="T29" fmla="*/ 128167020 h 21"/>
                <a:gd name="T30" fmla="*/ 234729216 w 25"/>
                <a:gd name="T31" fmla="*/ 168796090 h 21"/>
                <a:gd name="T32" fmla="*/ 186033951 w 25"/>
                <a:gd name="T33" fmla="*/ 128167020 h 21"/>
                <a:gd name="T34" fmla="*/ 222460119 w 25"/>
                <a:gd name="T35" fmla="*/ 103242929 h 21"/>
                <a:gd name="T36" fmla="*/ 147302881 w 25"/>
                <a:gd name="T37" fmla="*/ 193832275 h 21"/>
                <a:gd name="T38" fmla="*/ 273385943 w 25"/>
                <a:gd name="T39" fmla="*/ 156142661 h 21"/>
                <a:gd name="T40" fmla="*/ 309344891 w 25"/>
                <a:gd name="T41" fmla="*/ 65553321 h 21"/>
                <a:gd name="T42" fmla="*/ 273385943 w 25"/>
                <a:gd name="T43" fmla="*/ 12746479 h 21"/>
                <a:gd name="T44" fmla="*/ 210103619 w 25"/>
                <a:gd name="T45" fmla="*/ 0 h 21"/>
                <a:gd name="T46" fmla="*/ 198302392 w 25"/>
                <a:gd name="T47" fmla="*/ 12746479 h 21"/>
                <a:gd name="T48" fmla="*/ 261117496 w 25"/>
                <a:gd name="T49" fmla="*/ 24921365 h 21"/>
                <a:gd name="T50" fmla="*/ 297543665 w 25"/>
                <a:gd name="T51" fmla="*/ 77839478 h 21"/>
                <a:gd name="T52" fmla="*/ 261117496 w 25"/>
                <a:gd name="T53" fmla="*/ 143392798 h 21"/>
                <a:gd name="T54" fmla="*/ 161967636 w 25"/>
                <a:gd name="T55" fmla="*/ 181081589 h 21"/>
                <a:gd name="T56" fmla="*/ 210103619 w 25"/>
                <a:gd name="T57" fmla="*/ 115992792 h 21"/>
                <a:gd name="T58" fmla="*/ 174236892 w 25"/>
                <a:gd name="T59" fmla="*/ 115992792 h 21"/>
                <a:gd name="T60" fmla="*/ 246544154 w 25"/>
                <a:gd name="T61" fmla="*/ 181081589 h 21"/>
                <a:gd name="T62" fmla="*/ 285187164 w 25"/>
                <a:gd name="T63" fmla="*/ 143392798 h 21"/>
                <a:gd name="T64" fmla="*/ 246544154 w 25"/>
                <a:gd name="T65" fmla="*/ 90495633 h 21"/>
                <a:gd name="T66" fmla="*/ 174236892 w 25"/>
                <a:gd name="T67" fmla="*/ 24921365 h 21"/>
                <a:gd name="T68" fmla="*/ 174236892 w 25"/>
                <a:gd name="T69" fmla="*/ 52806842 h 21"/>
                <a:gd name="T70" fmla="*/ 147302881 w 25"/>
                <a:gd name="T71" fmla="*/ 24921365 h 21"/>
                <a:gd name="T72" fmla="*/ 135487974 w 25"/>
                <a:gd name="T73" fmla="*/ 52806842 h 21"/>
                <a:gd name="T74" fmla="*/ 75083546 w 25"/>
                <a:gd name="T75" fmla="*/ 24921365 h 21"/>
                <a:gd name="T76" fmla="*/ 24066314 w 25"/>
                <a:gd name="T77" fmla="*/ 103242929 h 21"/>
                <a:gd name="T78" fmla="*/ 111418307 w 25"/>
                <a:gd name="T79" fmla="*/ 259385590 h 21"/>
                <a:gd name="T80" fmla="*/ 75083546 w 25"/>
                <a:gd name="T81" fmla="*/ 168796090 h 21"/>
                <a:gd name="T82" fmla="*/ 62814423 w 25"/>
                <a:gd name="T83" fmla="*/ 193832275 h 21"/>
                <a:gd name="T84" fmla="*/ 111418307 w 25"/>
                <a:gd name="T85" fmla="*/ 168796090 h 21"/>
                <a:gd name="T86" fmla="*/ 12268442 w 25"/>
                <a:gd name="T87" fmla="*/ 259385590 h 21"/>
                <a:gd name="T88" fmla="*/ 62814423 w 25"/>
                <a:gd name="T89" fmla="*/ 103242929 h 21"/>
                <a:gd name="T90" fmla="*/ 111418307 w 25"/>
                <a:gd name="T91" fmla="*/ 24921365 h 21"/>
                <a:gd name="T92" fmla="*/ 198302392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8" y="0"/>
                  </a:lnTo>
                  <a:cubicBezTo>
                    <a:pt x="8" y="0"/>
                    <a:pt x="8" y="0"/>
                    <a:pt x="8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4" y="1"/>
                    <a:pt x="4" y="6"/>
                    <a:pt x="4" y="7"/>
                  </a:cubicBezTo>
                  <a:cubicBezTo>
                    <a:pt x="3" y="7"/>
                    <a:pt x="0" y="7"/>
                    <a:pt x="0" y="7"/>
                  </a:cubicBezTo>
                  <a:lnTo>
                    <a:pt x="0" y="21"/>
                  </a:lnTo>
                  <a:lnTo>
                    <a:pt x="10" y="21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7" y="16"/>
                  </a:lnTo>
                  <a:cubicBezTo>
                    <a:pt x="7" y="16"/>
                    <a:pt x="7" y="15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5"/>
                    <a:pt x="8" y="18"/>
                    <a:pt x="8" y="19"/>
                  </a:cubicBezTo>
                  <a:cubicBezTo>
                    <a:pt x="7" y="19"/>
                    <a:pt x="4" y="19"/>
                    <a:pt x="3" y="19"/>
                  </a:cubicBezTo>
                  <a:cubicBezTo>
                    <a:pt x="3" y="18"/>
                    <a:pt x="3" y="10"/>
                    <a:pt x="3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7" y="9"/>
                    <a:pt x="7" y="4"/>
                    <a:pt x="7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5" y="5"/>
                  </a:lnTo>
                  <a:cubicBezTo>
                    <a:pt x="15" y="5"/>
                    <a:pt x="15" y="4"/>
                    <a:pt x="15" y="3"/>
                  </a:cubicBezTo>
                  <a:cubicBezTo>
                    <a:pt x="16" y="3"/>
                    <a:pt x="19" y="3"/>
                    <a:pt x="19" y="3"/>
                  </a:cubicBezTo>
                  <a:cubicBezTo>
                    <a:pt x="19" y="4"/>
                    <a:pt x="19" y="8"/>
                    <a:pt x="19" y="8"/>
                  </a:cubicBezTo>
                  <a:cubicBezTo>
                    <a:pt x="19" y="8"/>
                    <a:pt x="22" y="8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cubicBezTo>
                    <a:pt x="22" y="10"/>
                    <a:pt x="19" y="10"/>
                    <a:pt x="19" y="10"/>
                  </a:cubicBezTo>
                  <a:cubicBezTo>
                    <a:pt x="19" y="10"/>
                    <a:pt x="19" y="12"/>
                    <a:pt x="19" y="13"/>
                  </a:cubicBezTo>
                  <a:cubicBezTo>
                    <a:pt x="18" y="13"/>
                    <a:pt x="16" y="13"/>
                    <a:pt x="15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6" y="10"/>
                    <a:pt x="18" y="10"/>
                    <a:pt x="18" y="10"/>
                  </a:cubicBezTo>
                  <a:lnTo>
                    <a:pt x="18" y="8"/>
                  </a:lnTo>
                  <a:lnTo>
                    <a:pt x="12" y="8"/>
                  </a:lnTo>
                  <a:lnTo>
                    <a:pt x="12" y="15"/>
                  </a:lnTo>
                  <a:lnTo>
                    <a:pt x="22" y="15"/>
                  </a:lnTo>
                  <a:cubicBezTo>
                    <a:pt x="22" y="15"/>
                    <a:pt x="22" y="13"/>
                    <a:pt x="22" y="12"/>
                  </a:cubicBezTo>
                  <a:cubicBezTo>
                    <a:pt x="23" y="12"/>
                    <a:pt x="25" y="12"/>
                    <a:pt x="25" y="12"/>
                  </a:cubicBezTo>
                  <a:lnTo>
                    <a:pt x="25" y="5"/>
                  </a:lnTo>
                  <a:cubicBezTo>
                    <a:pt x="25" y="5"/>
                    <a:pt x="23" y="5"/>
                    <a:pt x="22" y="5"/>
                  </a:cubicBezTo>
                  <a:cubicBezTo>
                    <a:pt x="22" y="5"/>
                    <a:pt x="22" y="1"/>
                    <a:pt x="22" y="1"/>
                  </a:cubicBezTo>
                  <a:cubicBezTo>
                    <a:pt x="22" y="1"/>
                    <a:pt x="18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6" y="1"/>
                  </a:move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20" y="2"/>
                    <a:pt x="21" y="2"/>
                  </a:cubicBezTo>
                  <a:cubicBezTo>
                    <a:pt x="21" y="2"/>
                    <a:pt x="21" y="6"/>
                    <a:pt x="21" y="6"/>
                  </a:cubicBezTo>
                  <a:cubicBezTo>
                    <a:pt x="21" y="6"/>
                    <a:pt x="23" y="6"/>
                    <a:pt x="24" y="6"/>
                  </a:cubicBezTo>
                  <a:cubicBezTo>
                    <a:pt x="24" y="7"/>
                    <a:pt x="24" y="10"/>
                    <a:pt x="24" y="11"/>
                  </a:cubicBezTo>
                  <a:cubicBezTo>
                    <a:pt x="23" y="11"/>
                    <a:pt x="21" y="11"/>
                    <a:pt x="21" y="11"/>
                  </a:cubicBezTo>
                  <a:cubicBezTo>
                    <a:pt x="21" y="11"/>
                    <a:pt x="21" y="13"/>
                    <a:pt x="21" y="14"/>
                  </a:cubicBezTo>
                  <a:cubicBezTo>
                    <a:pt x="20" y="14"/>
                    <a:pt x="14" y="14"/>
                    <a:pt x="13" y="14"/>
                  </a:cubicBezTo>
                  <a:cubicBezTo>
                    <a:pt x="13" y="13"/>
                    <a:pt x="13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4" y="9"/>
                    <a:pt x="14" y="9"/>
                  </a:cubicBezTo>
                  <a:lnTo>
                    <a:pt x="14" y="14"/>
                  </a:lnTo>
                  <a:lnTo>
                    <a:pt x="20" y="14"/>
                  </a:lnTo>
                  <a:cubicBezTo>
                    <a:pt x="20" y="14"/>
                    <a:pt x="20" y="11"/>
                    <a:pt x="20" y="11"/>
                  </a:cubicBezTo>
                  <a:cubicBezTo>
                    <a:pt x="21" y="11"/>
                    <a:pt x="23" y="11"/>
                    <a:pt x="23" y="11"/>
                  </a:cubicBezTo>
                  <a:lnTo>
                    <a:pt x="23" y="7"/>
                  </a:lnTo>
                  <a:cubicBezTo>
                    <a:pt x="23" y="7"/>
                    <a:pt x="21" y="7"/>
                    <a:pt x="20" y="7"/>
                  </a:cubicBezTo>
                  <a:cubicBezTo>
                    <a:pt x="20" y="6"/>
                    <a:pt x="20" y="2"/>
                    <a:pt x="20" y="2"/>
                  </a:cubicBezTo>
                  <a:lnTo>
                    <a:pt x="14" y="2"/>
                  </a:lnTo>
                  <a:cubicBezTo>
                    <a:pt x="14" y="2"/>
                    <a:pt x="14" y="3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6" y="2"/>
                  </a:lnTo>
                  <a:cubicBezTo>
                    <a:pt x="6" y="2"/>
                    <a:pt x="6" y="7"/>
                    <a:pt x="6" y="8"/>
                  </a:cubicBezTo>
                  <a:cubicBezTo>
                    <a:pt x="5" y="8"/>
                    <a:pt x="2" y="8"/>
                    <a:pt x="2" y="8"/>
                  </a:cubicBezTo>
                  <a:lnTo>
                    <a:pt x="2" y="20"/>
                  </a:lnTo>
                  <a:lnTo>
                    <a:pt x="9" y="20"/>
                  </a:lnTo>
                  <a:lnTo>
                    <a:pt x="9" y="13"/>
                  </a:lnTo>
                  <a:lnTo>
                    <a:pt x="6" y="13"/>
                  </a:lnTo>
                  <a:cubicBezTo>
                    <a:pt x="6" y="13"/>
                    <a:pt x="6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3"/>
                    <a:pt x="5" y="13"/>
                  </a:cubicBezTo>
                  <a:cubicBezTo>
                    <a:pt x="6" y="13"/>
                    <a:pt x="9" y="13"/>
                    <a:pt x="9" y="13"/>
                  </a:cubicBezTo>
                  <a:cubicBezTo>
                    <a:pt x="9" y="13"/>
                    <a:pt x="9" y="19"/>
                    <a:pt x="9" y="20"/>
                  </a:cubicBezTo>
                  <a:cubicBezTo>
                    <a:pt x="8" y="20"/>
                    <a:pt x="2" y="20"/>
                    <a:pt x="1" y="20"/>
                  </a:cubicBezTo>
                  <a:cubicBezTo>
                    <a:pt x="1" y="19"/>
                    <a:pt x="1" y="8"/>
                    <a:pt x="1" y="8"/>
                  </a:cubicBezTo>
                  <a:cubicBezTo>
                    <a:pt x="2" y="8"/>
                    <a:pt x="5" y="8"/>
                    <a:pt x="5" y="8"/>
                  </a:cubicBezTo>
                  <a:cubicBezTo>
                    <a:pt x="5" y="8"/>
                    <a:pt x="5" y="2"/>
                    <a:pt x="5" y="2"/>
                  </a:cubicBezTo>
                  <a:cubicBezTo>
                    <a:pt x="6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10" y="1"/>
                    <a:pt x="15" y="1"/>
                    <a:pt x="16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1" name="Freeform 110"/>
            <p:cNvSpPr>
              <a:spLocks noEditPoints="1"/>
            </p:cNvSpPr>
            <p:nvPr userDrawn="1"/>
          </p:nvSpPr>
          <p:spPr bwMode="auto">
            <a:xfrm>
              <a:off x="2060" y="2703"/>
              <a:ext cx="128" cy="139"/>
            </a:xfrm>
            <a:custGeom>
              <a:avLst/>
              <a:gdLst>
                <a:gd name="T0" fmla="*/ 123219528 w 25"/>
                <a:gd name="T1" fmla="*/ 0 h 27"/>
                <a:gd name="T2" fmla="*/ 246544154 w 25"/>
                <a:gd name="T3" fmla="*/ 144522537 h 27"/>
                <a:gd name="T4" fmla="*/ 186033951 w 25"/>
                <a:gd name="T5" fmla="*/ 66126295 h 27"/>
                <a:gd name="T6" fmla="*/ 210103619 w 25"/>
                <a:gd name="T7" fmla="*/ 104085568 h 27"/>
                <a:gd name="T8" fmla="*/ 161967636 w 25"/>
                <a:gd name="T9" fmla="*/ 116934455 h 27"/>
                <a:gd name="T10" fmla="*/ 273385943 w 25"/>
                <a:gd name="T11" fmla="*/ 37959433 h 27"/>
                <a:gd name="T12" fmla="*/ 198302392 w 25"/>
                <a:gd name="T13" fmla="*/ 195420785 h 27"/>
                <a:gd name="T14" fmla="*/ 111418307 w 25"/>
                <a:gd name="T15" fmla="*/ 261546920 h 27"/>
                <a:gd name="T16" fmla="*/ 62814423 w 25"/>
                <a:gd name="T17" fmla="*/ 314846825 h 27"/>
                <a:gd name="T18" fmla="*/ 24066314 w 25"/>
                <a:gd name="T19" fmla="*/ 157367213 h 27"/>
                <a:gd name="T20" fmla="*/ 86884091 w 25"/>
                <a:gd name="T21" fmla="*/ 208265430 h 27"/>
                <a:gd name="T22" fmla="*/ 86884091 w 25"/>
                <a:gd name="T23" fmla="*/ 170215410 h 27"/>
                <a:gd name="T24" fmla="*/ 48153155 w 25"/>
                <a:gd name="T25" fmla="*/ 236341576 h 27"/>
                <a:gd name="T26" fmla="*/ 123219528 w 25"/>
                <a:gd name="T27" fmla="*/ 129779131 h 27"/>
                <a:gd name="T28" fmla="*/ 0 w 25"/>
                <a:gd name="T29" fmla="*/ 327582623 h 27"/>
                <a:gd name="T30" fmla="*/ 62814423 w 25"/>
                <a:gd name="T31" fmla="*/ 353272613 h 27"/>
                <a:gd name="T32" fmla="*/ 147302881 w 25"/>
                <a:gd name="T33" fmla="*/ 274300978 h 27"/>
                <a:gd name="T34" fmla="*/ 161967636 w 25"/>
                <a:gd name="T35" fmla="*/ 236341576 h 27"/>
                <a:gd name="T36" fmla="*/ 210103619 w 25"/>
                <a:gd name="T37" fmla="*/ 236341576 h 27"/>
                <a:gd name="T38" fmla="*/ 309344891 w 25"/>
                <a:gd name="T39" fmla="*/ 144522537 h 27"/>
                <a:gd name="T40" fmla="*/ 297543665 w 25"/>
                <a:gd name="T41" fmla="*/ 0 h 27"/>
                <a:gd name="T42" fmla="*/ 285187164 w 25"/>
                <a:gd name="T43" fmla="*/ 129779131 h 27"/>
                <a:gd name="T44" fmla="*/ 147302881 w 25"/>
                <a:gd name="T45" fmla="*/ 223496900 h 27"/>
                <a:gd name="T46" fmla="*/ 135487974 w 25"/>
                <a:gd name="T47" fmla="*/ 274300978 h 27"/>
                <a:gd name="T48" fmla="*/ 12268442 w 25"/>
                <a:gd name="T49" fmla="*/ 314846825 h 27"/>
                <a:gd name="T50" fmla="*/ 99149860 w 25"/>
                <a:gd name="T51" fmla="*/ 144522537 h 27"/>
                <a:gd name="T52" fmla="*/ 62814423 w 25"/>
                <a:gd name="T53" fmla="*/ 223496900 h 27"/>
                <a:gd name="T54" fmla="*/ 62814423 w 25"/>
                <a:gd name="T55" fmla="*/ 183060750 h 27"/>
                <a:gd name="T56" fmla="*/ 99149860 w 25"/>
                <a:gd name="T57" fmla="*/ 223496900 h 27"/>
                <a:gd name="T58" fmla="*/ 12268442 w 25"/>
                <a:gd name="T59" fmla="*/ 144522537 h 27"/>
                <a:gd name="T60" fmla="*/ 24066314 w 25"/>
                <a:gd name="T61" fmla="*/ 314846825 h 27"/>
                <a:gd name="T62" fmla="*/ 75083546 w 25"/>
                <a:gd name="T63" fmla="*/ 327582623 h 27"/>
                <a:gd name="T64" fmla="*/ 123219528 w 25"/>
                <a:gd name="T65" fmla="*/ 274300978 h 27"/>
                <a:gd name="T66" fmla="*/ 198302392 w 25"/>
                <a:gd name="T67" fmla="*/ 208265430 h 27"/>
                <a:gd name="T68" fmla="*/ 285187164 w 25"/>
                <a:gd name="T69" fmla="*/ 129779131 h 27"/>
                <a:gd name="T70" fmla="*/ 147302881 w 25"/>
                <a:gd name="T71" fmla="*/ 25208896 h 27"/>
                <a:gd name="T72" fmla="*/ 234729216 w 25"/>
                <a:gd name="T73" fmla="*/ 129779131 h 27"/>
                <a:gd name="T74" fmla="*/ 198302392 w 25"/>
                <a:gd name="T75" fmla="*/ 91240918 h 27"/>
                <a:gd name="T76" fmla="*/ 234729216 w 25"/>
                <a:gd name="T77" fmla="*/ 78970945 h 27"/>
                <a:gd name="T78" fmla="*/ 135487974 w 25"/>
                <a:gd name="T79" fmla="*/ 129779131 h 27"/>
                <a:gd name="T80" fmla="*/ 285187164 w 25"/>
                <a:gd name="T81" fmla="*/ 1284467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24" y="0"/>
                  </a:moveTo>
                  <a:lnTo>
                    <a:pt x="10" y="0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8"/>
                  </a:lnTo>
                  <a:cubicBezTo>
                    <a:pt x="15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4" y="9"/>
                    <a:pt x="13" y="9"/>
                  </a:cubicBezTo>
                  <a:cubicBezTo>
                    <a:pt x="13" y="8"/>
                    <a:pt x="13" y="4"/>
                    <a:pt x="13" y="3"/>
                  </a:cubicBezTo>
                  <a:cubicBezTo>
                    <a:pt x="14" y="3"/>
                    <a:pt x="21" y="3"/>
                    <a:pt x="22" y="3"/>
                  </a:cubicBezTo>
                  <a:cubicBezTo>
                    <a:pt x="22" y="4"/>
                    <a:pt x="22" y="10"/>
                    <a:pt x="22" y="10"/>
                  </a:cubicBezTo>
                  <a:cubicBezTo>
                    <a:pt x="21" y="10"/>
                    <a:pt x="17" y="14"/>
                    <a:pt x="16" y="15"/>
                  </a:cubicBezTo>
                  <a:cubicBezTo>
                    <a:pt x="15" y="15"/>
                    <a:pt x="12" y="14"/>
                    <a:pt x="11" y="16"/>
                  </a:cubicBezTo>
                  <a:cubicBezTo>
                    <a:pt x="10" y="17"/>
                    <a:pt x="9" y="19"/>
                    <a:pt x="9" y="20"/>
                  </a:cubicBezTo>
                  <a:cubicBezTo>
                    <a:pt x="9" y="20"/>
                    <a:pt x="9" y="21"/>
                    <a:pt x="9" y="21"/>
                  </a:cubicBezTo>
                  <a:cubicBezTo>
                    <a:pt x="9" y="21"/>
                    <a:pt x="6" y="24"/>
                    <a:pt x="5" y="24"/>
                  </a:cubicBezTo>
                  <a:cubicBezTo>
                    <a:pt x="5" y="24"/>
                    <a:pt x="3" y="23"/>
                    <a:pt x="2" y="23"/>
                  </a:cubicBezTo>
                  <a:cubicBezTo>
                    <a:pt x="2" y="22"/>
                    <a:pt x="2" y="13"/>
                    <a:pt x="2" y="12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7" y="13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3"/>
                  </a:cubicBezTo>
                  <a:lnTo>
                    <a:pt x="4" y="13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0" y="25"/>
                  </a:lnTo>
                  <a:cubicBezTo>
                    <a:pt x="2" y="25"/>
                    <a:pt x="4" y="26"/>
                    <a:pt x="5" y="27"/>
                  </a:cubicBezTo>
                  <a:lnTo>
                    <a:pt x="12" y="21"/>
                  </a:lnTo>
                  <a:cubicBezTo>
                    <a:pt x="12" y="21"/>
                    <a:pt x="11" y="19"/>
                    <a:pt x="13" y="18"/>
                  </a:cubicBezTo>
                  <a:cubicBezTo>
                    <a:pt x="14" y="16"/>
                    <a:pt x="15" y="17"/>
                    <a:pt x="16" y="17"/>
                  </a:cubicBezTo>
                  <a:lnTo>
                    <a:pt x="17" y="18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25" y="0"/>
                  </a:lnTo>
                  <a:lnTo>
                    <a:pt x="24" y="0"/>
                  </a:lnTo>
                  <a:close/>
                  <a:moveTo>
                    <a:pt x="23" y="1"/>
                  </a:moveTo>
                  <a:cubicBezTo>
                    <a:pt x="23" y="2"/>
                    <a:pt x="23" y="10"/>
                    <a:pt x="23" y="10"/>
                  </a:cubicBezTo>
                  <a:cubicBezTo>
                    <a:pt x="23" y="11"/>
                    <a:pt x="17" y="16"/>
                    <a:pt x="17" y="16"/>
                  </a:cubicBezTo>
                  <a:cubicBezTo>
                    <a:pt x="16" y="16"/>
                    <a:pt x="14" y="15"/>
                    <a:pt x="12" y="17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6" y="25"/>
                    <a:pt x="5" y="26"/>
                  </a:cubicBezTo>
                  <a:cubicBezTo>
                    <a:pt x="4" y="25"/>
                    <a:pt x="2" y="24"/>
                    <a:pt x="1" y="24"/>
                  </a:cubicBezTo>
                  <a:cubicBezTo>
                    <a:pt x="1" y="23"/>
                    <a:pt x="1" y="12"/>
                    <a:pt x="1" y="11"/>
                  </a:cubicBezTo>
                  <a:cubicBezTo>
                    <a:pt x="2" y="11"/>
                    <a:pt x="8" y="11"/>
                    <a:pt x="8" y="11"/>
                  </a:cubicBezTo>
                  <a:cubicBezTo>
                    <a:pt x="8" y="12"/>
                    <a:pt x="8" y="16"/>
                    <a:pt x="8" y="17"/>
                  </a:cubicBezTo>
                  <a:cubicBezTo>
                    <a:pt x="8" y="17"/>
                    <a:pt x="6" y="17"/>
                    <a:pt x="5" y="17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7"/>
                    <a:pt x="5" y="17"/>
                  </a:cubicBezTo>
                  <a:lnTo>
                    <a:pt x="8" y="17"/>
                  </a:lnTo>
                  <a:lnTo>
                    <a:pt x="8" y="11"/>
                  </a:lnTo>
                  <a:lnTo>
                    <a:pt x="1" y="11"/>
                  </a:lnTo>
                  <a:lnTo>
                    <a:pt x="1" y="24"/>
                  </a:lnTo>
                  <a:lnTo>
                    <a:pt x="2" y="24"/>
                  </a:lnTo>
                  <a:cubicBezTo>
                    <a:pt x="3" y="24"/>
                    <a:pt x="5" y="25"/>
                    <a:pt x="5" y="25"/>
                  </a:cubicBezTo>
                  <a:lnTo>
                    <a:pt x="6" y="25"/>
                  </a:lnTo>
                  <a:lnTo>
                    <a:pt x="11" y="21"/>
                  </a:lnTo>
                  <a:lnTo>
                    <a:pt x="10" y="21"/>
                  </a:lnTo>
                  <a:cubicBezTo>
                    <a:pt x="10" y="20"/>
                    <a:pt x="10" y="18"/>
                    <a:pt x="11" y="17"/>
                  </a:cubicBezTo>
                  <a:cubicBezTo>
                    <a:pt x="13" y="15"/>
                    <a:pt x="16" y="16"/>
                    <a:pt x="16" y="16"/>
                  </a:cubicBezTo>
                  <a:lnTo>
                    <a:pt x="17" y="16"/>
                  </a:lnTo>
                  <a:lnTo>
                    <a:pt x="23" y="10"/>
                  </a:lnTo>
                  <a:lnTo>
                    <a:pt x="23" y="2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19" y="10"/>
                  </a:lnTo>
                  <a:lnTo>
                    <a:pt x="19" y="7"/>
                  </a:lnTo>
                  <a:cubicBezTo>
                    <a:pt x="19" y="7"/>
                    <a:pt x="17" y="7"/>
                    <a:pt x="16" y="7"/>
                  </a:cubicBezTo>
                  <a:cubicBezTo>
                    <a:pt x="16" y="7"/>
                    <a:pt x="16" y="7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9"/>
                    <a:pt x="19" y="10"/>
                  </a:cubicBezTo>
                  <a:cubicBezTo>
                    <a:pt x="18" y="10"/>
                    <a:pt x="12" y="10"/>
                    <a:pt x="11" y="10"/>
                  </a:cubicBezTo>
                  <a:cubicBezTo>
                    <a:pt x="11" y="9"/>
                    <a:pt x="11" y="2"/>
                    <a:pt x="11" y="1"/>
                  </a:cubicBezTo>
                  <a:cubicBezTo>
                    <a:pt x="12" y="1"/>
                    <a:pt x="22" y="1"/>
                    <a:pt x="2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2" name="Rectangle 111"/>
            <p:cNvSpPr>
              <a:spLocks noChangeArrowheads="1"/>
            </p:cNvSpPr>
            <p:nvPr userDrawn="1"/>
          </p:nvSpPr>
          <p:spPr bwMode="auto">
            <a:xfrm>
              <a:off x="2342" y="2819"/>
              <a:ext cx="1268" cy="6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3" name="Rectangle 112"/>
            <p:cNvSpPr>
              <a:spLocks noChangeArrowheads="1"/>
            </p:cNvSpPr>
            <p:nvPr userDrawn="1"/>
          </p:nvSpPr>
          <p:spPr bwMode="auto">
            <a:xfrm>
              <a:off x="2342" y="2805"/>
              <a:ext cx="1268" cy="1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4" name="Rectangle 113"/>
            <p:cNvSpPr>
              <a:spLocks noChangeArrowheads="1"/>
            </p:cNvSpPr>
            <p:nvPr userDrawn="1"/>
          </p:nvSpPr>
          <p:spPr bwMode="auto">
            <a:xfrm>
              <a:off x="2123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5" name="Rectangle 114"/>
            <p:cNvSpPr>
              <a:spLocks noChangeArrowheads="1"/>
            </p:cNvSpPr>
            <p:nvPr userDrawn="1"/>
          </p:nvSpPr>
          <p:spPr bwMode="auto">
            <a:xfrm>
              <a:off x="2108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6" name="Rectangle 115"/>
            <p:cNvSpPr>
              <a:spLocks noChangeArrowheads="1"/>
            </p:cNvSpPr>
            <p:nvPr userDrawn="1"/>
          </p:nvSpPr>
          <p:spPr bwMode="auto">
            <a:xfrm>
              <a:off x="3819" y="1922"/>
              <a:ext cx="9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7" name="Rectangle 116"/>
            <p:cNvSpPr>
              <a:spLocks noChangeArrowheads="1"/>
            </p:cNvSpPr>
            <p:nvPr userDrawn="1"/>
          </p:nvSpPr>
          <p:spPr bwMode="auto">
            <a:xfrm>
              <a:off x="3835" y="1922"/>
              <a:ext cx="11" cy="705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5148" name="Freeform 117"/>
            <p:cNvSpPr>
              <a:spLocks noEditPoints="1"/>
            </p:cNvSpPr>
            <p:nvPr userDrawn="1"/>
          </p:nvSpPr>
          <p:spPr bwMode="auto">
            <a:xfrm>
              <a:off x="3605" y="2759"/>
              <a:ext cx="128" cy="112"/>
            </a:xfrm>
            <a:custGeom>
              <a:avLst/>
              <a:gdLst>
                <a:gd name="T0" fmla="*/ 86884091 w 25"/>
                <a:gd name="T1" fmla="*/ 0 h 22"/>
                <a:gd name="T2" fmla="*/ 12268442 w 25"/>
                <a:gd name="T3" fmla="*/ 34295530 h 22"/>
                <a:gd name="T4" fmla="*/ 0 w 25"/>
                <a:gd name="T5" fmla="*/ 82604185 h 22"/>
                <a:gd name="T6" fmla="*/ 12268442 w 25"/>
                <a:gd name="T7" fmla="*/ 174595425 h 22"/>
                <a:gd name="T8" fmla="*/ 99149860 w 25"/>
                <a:gd name="T9" fmla="*/ 222904080 h 22"/>
                <a:gd name="T10" fmla="*/ 309344891 w 25"/>
                <a:gd name="T11" fmla="*/ 257199452 h 22"/>
                <a:gd name="T12" fmla="*/ 174236892 w 25"/>
                <a:gd name="T13" fmla="*/ 151649756 h 22"/>
                <a:gd name="T14" fmla="*/ 234729216 w 25"/>
                <a:gd name="T15" fmla="*/ 211205609 h 22"/>
                <a:gd name="T16" fmla="*/ 210103619 w 25"/>
                <a:gd name="T17" fmla="*/ 185859265 h 22"/>
                <a:gd name="T18" fmla="*/ 273385943 w 25"/>
                <a:gd name="T19" fmla="*/ 174595425 h 22"/>
                <a:gd name="T20" fmla="*/ 135487974 w 25"/>
                <a:gd name="T21" fmla="*/ 222904080 h 22"/>
                <a:gd name="T22" fmla="*/ 48153155 w 25"/>
                <a:gd name="T23" fmla="*/ 185859265 h 22"/>
                <a:gd name="T24" fmla="*/ 75083546 w 25"/>
                <a:gd name="T25" fmla="*/ 162896827 h 22"/>
                <a:gd name="T26" fmla="*/ 48153155 w 25"/>
                <a:gd name="T27" fmla="*/ 128601449 h 22"/>
                <a:gd name="T28" fmla="*/ 75083546 w 25"/>
                <a:gd name="T29" fmla="*/ 105549701 h 22"/>
                <a:gd name="T30" fmla="*/ 48153155 w 25"/>
                <a:gd name="T31" fmla="*/ 57343185 h 22"/>
                <a:gd name="T32" fmla="*/ 123219528 w 25"/>
                <a:gd name="T33" fmla="*/ 34295530 h 22"/>
                <a:gd name="T34" fmla="*/ 147302881 w 25"/>
                <a:gd name="T35" fmla="*/ 71254298 h 22"/>
                <a:gd name="T36" fmla="*/ 198302392 w 25"/>
                <a:gd name="T37" fmla="*/ 105549701 h 22"/>
                <a:gd name="T38" fmla="*/ 147302881 w 25"/>
                <a:gd name="T39" fmla="*/ 71254298 h 22"/>
                <a:gd name="T40" fmla="*/ 123219528 w 25"/>
                <a:gd name="T41" fmla="*/ 140299895 h 22"/>
                <a:gd name="T42" fmla="*/ 222460119 w 25"/>
                <a:gd name="T43" fmla="*/ 34295530 h 22"/>
                <a:gd name="T44" fmla="*/ 174236892 w 25"/>
                <a:gd name="T45" fmla="*/ 0 h 22"/>
                <a:gd name="T46" fmla="*/ 161967636 w 25"/>
                <a:gd name="T47" fmla="*/ 11263840 h 22"/>
                <a:gd name="T48" fmla="*/ 210103619 w 25"/>
                <a:gd name="T49" fmla="*/ 45993976 h 22"/>
                <a:gd name="T50" fmla="*/ 135487974 w 25"/>
                <a:gd name="T51" fmla="*/ 128601449 h 22"/>
                <a:gd name="T52" fmla="*/ 135487974 w 25"/>
                <a:gd name="T53" fmla="*/ 82604185 h 22"/>
                <a:gd name="T54" fmla="*/ 210103619 w 25"/>
                <a:gd name="T55" fmla="*/ 117336810 h 22"/>
                <a:gd name="T56" fmla="*/ 161967636 w 25"/>
                <a:gd name="T57" fmla="*/ 57343185 h 22"/>
                <a:gd name="T58" fmla="*/ 99149860 w 25"/>
                <a:gd name="T59" fmla="*/ 23048302 h 22"/>
                <a:gd name="T60" fmla="*/ 36334756 w 25"/>
                <a:gd name="T61" fmla="*/ 57343185 h 22"/>
                <a:gd name="T62" fmla="*/ 62814423 w 25"/>
                <a:gd name="T63" fmla="*/ 117336810 h 22"/>
                <a:gd name="T64" fmla="*/ 36334756 w 25"/>
                <a:gd name="T65" fmla="*/ 117336810 h 22"/>
                <a:gd name="T66" fmla="*/ 62814423 w 25"/>
                <a:gd name="T67" fmla="*/ 140299895 h 22"/>
                <a:gd name="T68" fmla="*/ 36334756 w 25"/>
                <a:gd name="T69" fmla="*/ 151649756 h 22"/>
                <a:gd name="T70" fmla="*/ 123219528 w 25"/>
                <a:gd name="T71" fmla="*/ 199855620 h 22"/>
                <a:gd name="T72" fmla="*/ 297543665 w 25"/>
                <a:gd name="T73" fmla="*/ 234151151 h 22"/>
                <a:gd name="T74" fmla="*/ 198302392 w 25"/>
                <a:gd name="T75" fmla="*/ 162896827 h 22"/>
                <a:gd name="T76" fmla="*/ 222460119 w 25"/>
                <a:gd name="T77" fmla="*/ 199855620 h 22"/>
                <a:gd name="T78" fmla="*/ 186033951 w 25"/>
                <a:gd name="T79" fmla="*/ 211205609 h 22"/>
                <a:gd name="T80" fmla="*/ 297543665 w 25"/>
                <a:gd name="T81" fmla="*/ 162896827 h 22"/>
                <a:gd name="T82" fmla="*/ 123219528 w 25"/>
                <a:gd name="T83" fmla="*/ 245934971 h 22"/>
                <a:gd name="T84" fmla="*/ 36334756 w 25"/>
                <a:gd name="T85" fmla="*/ 211205609 h 22"/>
                <a:gd name="T86" fmla="*/ 12268442 w 25"/>
                <a:gd name="T87" fmla="*/ 174595425 h 22"/>
                <a:gd name="T88" fmla="*/ 36334756 w 25"/>
                <a:gd name="T89" fmla="*/ 94302631 h 22"/>
                <a:gd name="T90" fmla="*/ 99149860 w 25"/>
                <a:gd name="T91" fmla="*/ 45993976 h 22"/>
                <a:gd name="T92" fmla="*/ 161967636 w 25"/>
                <a:gd name="T93" fmla="*/ 11263840 h 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2">
                  <a:moveTo>
                    <a:pt x="14" y="0"/>
                  </a:moveTo>
                  <a:lnTo>
                    <a:pt x="7" y="0"/>
                  </a:lnTo>
                  <a:cubicBezTo>
                    <a:pt x="7" y="0"/>
                    <a:pt x="7" y="2"/>
                    <a:pt x="7" y="3"/>
                  </a:cubicBezTo>
                  <a:cubicBezTo>
                    <a:pt x="6" y="3"/>
                    <a:pt x="1" y="3"/>
                    <a:pt x="1" y="3"/>
                  </a:cubicBezTo>
                  <a:cubicBezTo>
                    <a:pt x="1" y="3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lnTo>
                    <a:pt x="0" y="15"/>
                  </a:lnTo>
                  <a:cubicBezTo>
                    <a:pt x="0" y="15"/>
                    <a:pt x="1" y="15"/>
                    <a:pt x="1" y="15"/>
                  </a:cubicBezTo>
                  <a:cubicBezTo>
                    <a:pt x="1" y="16"/>
                    <a:pt x="1" y="19"/>
                    <a:pt x="1" y="19"/>
                  </a:cubicBezTo>
                  <a:cubicBezTo>
                    <a:pt x="1" y="19"/>
                    <a:pt x="7" y="19"/>
                    <a:pt x="8" y="19"/>
                  </a:cubicBezTo>
                  <a:cubicBezTo>
                    <a:pt x="8" y="19"/>
                    <a:pt x="8" y="22"/>
                    <a:pt x="8" y="22"/>
                  </a:cubicBezTo>
                  <a:lnTo>
                    <a:pt x="25" y="22"/>
                  </a:lnTo>
                  <a:lnTo>
                    <a:pt x="25" y="13"/>
                  </a:lnTo>
                  <a:lnTo>
                    <a:pt x="14" y="13"/>
                  </a:lnTo>
                  <a:lnTo>
                    <a:pt x="14" y="18"/>
                  </a:lnTo>
                  <a:lnTo>
                    <a:pt x="19" y="18"/>
                  </a:lnTo>
                  <a:lnTo>
                    <a:pt x="19" y="16"/>
                  </a:lnTo>
                  <a:cubicBezTo>
                    <a:pt x="19" y="16"/>
                    <a:pt x="18" y="16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8" y="15"/>
                    <a:pt x="22" y="15"/>
                    <a:pt x="22" y="15"/>
                  </a:cubicBezTo>
                  <a:cubicBezTo>
                    <a:pt x="22" y="16"/>
                    <a:pt x="22" y="19"/>
                    <a:pt x="22" y="19"/>
                  </a:cubicBezTo>
                  <a:cubicBezTo>
                    <a:pt x="22" y="19"/>
                    <a:pt x="12" y="19"/>
                    <a:pt x="11" y="19"/>
                  </a:cubicBezTo>
                  <a:cubicBezTo>
                    <a:pt x="11" y="19"/>
                    <a:pt x="11" y="16"/>
                    <a:pt x="11" y="16"/>
                  </a:cubicBezTo>
                  <a:cubicBezTo>
                    <a:pt x="11" y="16"/>
                    <a:pt x="5" y="16"/>
                    <a:pt x="4" y="16"/>
                  </a:cubicBezTo>
                  <a:cubicBezTo>
                    <a:pt x="4" y="16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lnTo>
                    <a:pt x="6" y="11"/>
                  </a:lnTo>
                  <a:cubicBezTo>
                    <a:pt x="6" y="11"/>
                    <a:pt x="5" y="11"/>
                    <a:pt x="4" y="11"/>
                  </a:cubicBezTo>
                  <a:cubicBezTo>
                    <a:pt x="5" y="11"/>
                    <a:pt x="6" y="11"/>
                    <a:pt x="6" y="11"/>
                  </a:cubicBezTo>
                  <a:lnTo>
                    <a:pt x="6" y="9"/>
                  </a:lnTo>
                  <a:cubicBezTo>
                    <a:pt x="6" y="9"/>
                    <a:pt x="5" y="9"/>
                    <a:pt x="4" y="9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5" y="5"/>
                    <a:pt x="10" y="5"/>
                    <a:pt x="10" y="5"/>
                  </a:cubicBezTo>
                  <a:cubicBezTo>
                    <a:pt x="10" y="5"/>
                    <a:pt x="10" y="3"/>
                    <a:pt x="10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5" y="6"/>
                    <a:pt x="16" y="6"/>
                  </a:cubicBezTo>
                  <a:cubicBezTo>
                    <a:pt x="16" y="6"/>
                    <a:pt x="16" y="8"/>
                    <a:pt x="16" y="9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12" y="8"/>
                    <a:pt x="12" y="6"/>
                    <a:pt x="12" y="6"/>
                  </a:cubicBezTo>
                  <a:lnTo>
                    <a:pt x="10" y="6"/>
                  </a:lnTo>
                  <a:lnTo>
                    <a:pt x="10" y="12"/>
                  </a:lnTo>
                  <a:lnTo>
                    <a:pt x="18" y="12"/>
                  </a:lnTo>
                  <a:lnTo>
                    <a:pt x="18" y="3"/>
                  </a:lnTo>
                  <a:cubicBezTo>
                    <a:pt x="18" y="3"/>
                    <a:pt x="15" y="3"/>
                    <a:pt x="14" y="3"/>
                  </a:cubicBezTo>
                  <a:cubicBezTo>
                    <a:pt x="14" y="2"/>
                    <a:pt x="14" y="0"/>
                    <a:pt x="14" y="0"/>
                  </a:cubicBezTo>
                  <a:close/>
                  <a:moveTo>
                    <a:pt x="13" y="1"/>
                  </a:moveTo>
                  <a:cubicBezTo>
                    <a:pt x="13" y="2"/>
                    <a:pt x="13" y="4"/>
                    <a:pt x="13" y="4"/>
                  </a:cubicBezTo>
                  <a:cubicBezTo>
                    <a:pt x="13" y="4"/>
                    <a:pt x="16" y="4"/>
                    <a:pt x="17" y="4"/>
                  </a:cubicBezTo>
                  <a:cubicBezTo>
                    <a:pt x="17" y="5"/>
                    <a:pt x="17" y="10"/>
                    <a:pt x="17" y="11"/>
                  </a:cubicBezTo>
                  <a:cubicBezTo>
                    <a:pt x="16" y="11"/>
                    <a:pt x="11" y="11"/>
                    <a:pt x="11" y="11"/>
                  </a:cubicBezTo>
                  <a:cubicBezTo>
                    <a:pt x="11" y="10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10"/>
                    <a:pt x="11" y="10"/>
                  </a:cubicBezTo>
                  <a:lnTo>
                    <a:pt x="17" y="10"/>
                  </a:lnTo>
                  <a:lnTo>
                    <a:pt x="17" y="5"/>
                  </a:lnTo>
                  <a:cubicBezTo>
                    <a:pt x="17" y="5"/>
                    <a:pt x="14" y="5"/>
                    <a:pt x="13" y="5"/>
                  </a:cubicBezTo>
                  <a:cubicBezTo>
                    <a:pt x="13" y="4"/>
                    <a:pt x="13" y="2"/>
                    <a:pt x="13" y="2"/>
                  </a:cubicBezTo>
                  <a:lnTo>
                    <a:pt x="8" y="2"/>
                  </a:lnTo>
                  <a:cubicBezTo>
                    <a:pt x="8" y="2"/>
                    <a:pt x="8" y="4"/>
                    <a:pt x="8" y="5"/>
                  </a:cubicBezTo>
                  <a:cubicBezTo>
                    <a:pt x="8" y="5"/>
                    <a:pt x="3" y="5"/>
                    <a:pt x="3" y="5"/>
                  </a:cubicBezTo>
                  <a:lnTo>
                    <a:pt x="3" y="10"/>
                  </a:lnTo>
                  <a:cubicBezTo>
                    <a:pt x="3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lnTo>
                    <a:pt x="3" y="12"/>
                  </a:lnTo>
                  <a:cubicBezTo>
                    <a:pt x="3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3" y="13"/>
                    <a:pt x="3" y="13"/>
                  </a:cubicBezTo>
                  <a:lnTo>
                    <a:pt x="3" y="17"/>
                  </a:lnTo>
                  <a:cubicBezTo>
                    <a:pt x="3" y="17"/>
                    <a:pt x="9" y="17"/>
                    <a:pt x="10" y="17"/>
                  </a:cubicBezTo>
                  <a:cubicBezTo>
                    <a:pt x="10" y="18"/>
                    <a:pt x="10" y="20"/>
                    <a:pt x="10" y="20"/>
                  </a:cubicBezTo>
                  <a:lnTo>
                    <a:pt x="24" y="20"/>
                  </a:lnTo>
                  <a:lnTo>
                    <a:pt x="24" y="14"/>
                  </a:lnTo>
                  <a:lnTo>
                    <a:pt x="16" y="14"/>
                  </a:lnTo>
                  <a:lnTo>
                    <a:pt x="16" y="17"/>
                  </a:lnTo>
                  <a:cubicBezTo>
                    <a:pt x="16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16" y="14"/>
                    <a:pt x="23" y="14"/>
                    <a:pt x="24" y="14"/>
                  </a:cubicBezTo>
                  <a:cubicBezTo>
                    <a:pt x="24" y="15"/>
                    <a:pt x="24" y="20"/>
                    <a:pt x="24" y="21"/>
                  </a:cubicBezTo>
                  <a:cubicBezTo>
                    <a:pt x="23" y="21"/>
                    <a:pt x="10" y="21"/>
                    <a:pt x="10" y="21"/>
                  </a:cubicBezTo>
                  <a:cubicBezTo>
                    <a:pt x="10" y="20"/>
                    <a:pt x="10" y="18"/>
                    <a:pt x="10" y="18"/>
                  </a:cubicBezTo>
                  <a:cubicBezTo>
                    <a:pt x="10" y="18"/>
                    <a:pt x="3" y="18"/>
                    <a:pt x="3" y="18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4"/>
                    <a:pt x="1" y="9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5"/>
                    <a:pt x="3" y="4"/>
                  </a:cubicBezTo>
                  <a:cubicBezTo>
                    <a:pt x="3" y="4"/>
                    <a:pt x="8" y="4"/>
                    <a:pt x="8" y="4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9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9" name="Freeform 118"/>
            <p:cNvSpPr>
              <a:spLocks noEditPoints="1"/>
            </p:cNvSpPr>
            <p:nvPr userDrawn="1"/>
          </p:nvSpPr>
          <p:spPr bwMode="auto">
            <a:xfrm>
              <a:off x="3698" y="2759"/>
              <a:ext cx="162" cy="108"/>
            </a:xfrm>
            <a:custGeom>
              <a:avLst/>
              <a:gdLst>
                <a:gd name="T0" fmla="*/ 0 w 32"/>
                <a:gd name="T1" fmla="*/ 0 h 21"/>
                <a:gd name="T2" fmla="*/ 144116774 w 32"/>
                <a:gd name="T3" fmla="*/ 156142661 h 21"/>
                <a:gd name="T4" fmla="*/ 65620378 w 32"/>
                <a:gd name="T5" fmla="*/ 52806842 h 21"/>
                <a:gd name="T6" fmla="*/ 100565601 w 32"/>
                <a:gd name="T7" fmla="*/ 103242929 h 21"/>
                <a:gd name="T8" fmla="*/ 111306261 w 32"/>
                <a:gd name="T9" fmla="*/ 77839478 h 21"/>
                <a:gd name="T10" fmla="*/ 32810508 w 32"/>
                <a:gd name="T11" fmla="*/ 128167020 h 21"/>
                <a:gd name="T12" fmla="*/ 133292689 w 32"/>
                <a:gd name="T13" fmla="*/ 37689609 h 21"/>
                <a:gd name="T14" fmla="*/ 187667305 w 32"/>
                <a:gd name="T15" fmla="*/ 103242929 h 21"/>
                <a:gd name="T16" fmla="*/ 266668823 w 32"/>
                <a:gd name="T17" fmla="*/ 168796090 h 21"/>
                <a:gd name="T18" fmla="*/ 299395911 w 32"/>
                <a:gd name="T19" fmla="*/ 246634910 h 21"/>
                <a:gd name="T20" fmla="*/ 154857440 w 32"/>
                <a:gd name="T21" fmla="*/ 193832275 h 21"/>
                <a:gd name="T22" fmla="*/ 198913735 w 32"/>
                <a:gd name="T23" fmla="*/ 206485041 h 21"/>
                <a:gd name="T24" fmla="*/ 176926645 w 32"/>
                <a:gd name="T25" fmla="*/ 233888431 h 21"/>
                <a:gd name="T26" fmla="*/ 220477818 w 32"/>
                <a:gd name="T27" fmla="*/ 168796090 h 21"/>
                <a:gd name="T28" fmla="*/ 133292689 w 32"/>
                <a:gd name="T29" fmla="*/ 271578045 h 21"/>
                <a:gd name="T30" fmla="*/ 321027092 w 32"/>
                <a:gd name="T31" fmla="*/ 271578045 h 21"/>
                <a:gd name="T32" fmla="*/ 353750794 w 32"/>
                <a:gd name="T33" fmla="*/ 218752977 h 21"/>
                <a:gd name="T34" fmla="*/ 266668823 w 32"/>
                <a:gd name="T35" fmla="*/ 143392798 h 21"/>
                <a:gd name="T36" fmla="*/ 220477818 w 32"/>
                <a:gd name="T37" fmla="*/ 90495633 h 21"/>
                <a:gd name="T38" fmla="*/ 220477818 w 32"/>
                <a:gd name="T39" fmla="*/ 77839478 h 21"/>
                <a:gd name="T40" fmla="*/ 133292689 w 32"/>
                <a:gd name="T41" fmla="*/ 0 h 21"/>
                <a:gd name="T42" fmla="*/ 209651141 w 32"/>
                <a:gd name="T43" fmla="*/ 90495633 h 21"/>
                <a:gd name="T44" fmla="*/ 220477818 w 32"/>
                <a:gd name="T45" fmla="*/ 143392798 h 21"/>
                <a:gd name="T46" fmla="*/ 332203164 w 32"/>
                <a:gd name="T47" fmla="*/ 218752977 h 21"/>
                <a:gd name="T48" fmla="*/ 144116774 w 32"/>
                <a:gd name="T49" fmla="*/ 271578045 h 21"/>
                <a:gd name="T50" fmla="*/ 209651141 w 32"/>
                <a:gd name="T51" fmla="*/ 181081589 h 21"/>
                <a:gd name="T52" fmla="*/ 144116774 w 32"/>
                <a:gd name="T53" fmla="*/ 181081589 h 21"/>
                <a:gd name="T54" fmla="*/ 310219997 w 32"/>
                <a:gd name="T55" fmla="*/ 259385590 h 21"/>
                <a:gd name="T56" fmla="*/ 321027092 w 32"/>
                <a:gd name="T57" fmla="*/ 218752977 h 21"/>
                <a:gd name="T58" fmla="*/ 266668823 w 32"/>
                <a:gd name="T59" fmla="*/ 156142661 h 21"/>
                <a:gd name="T60" fmla="*/ 220477818 w 32"/>
                <a:gd name="T61" fmla="*/ 143392798 h 21"/>
                <a:gd name="T62" fmla="*/ 198913735 w 32"/>
                <a:gd name="T63" fmla="*/ 90495633 h 21"/>
                <a:gd name="T64" fmla="*/ 21986422 w 32"/>
                <a:gd name="T65" fmla="*/ 24921365 h 21"/>
                <a:gd name="T66" fmla="*/ 122552023 w 32"/>
                <a:gd name="T67" fmla="*/ 143392798 h 21"/>
                <a:gd name="T68" fmla="*/ 89742178 w 32"/>
                <a:gd name="T69" fmla="*/ 65553321 h 21"/>
                <a:gd name="T70" fmla="*/ 89742178 w 32"/>
                <a:gd name="T71" fmla="*/ 90495633 h 21"/>
                <a:gd name="T72" fmla="*/ 133292689 w 32"/>
                <a:gd name="T73" fmla="*/ 65553321 h 21"/>
                <a:gd name="T74" fmla="*/ 21986422 w 32"/>
                <a:gd name="T75" fmla="*/ 143392798 h 21"/>
                <a:gd name="T76" fmla="*/ 133292689 w 32"/>
                <a:gd name="T77" fmla="*/ 12746479 h 21"/>
                <a:gd name="T78" fmla="*/ 209651141 w 32"/>
                <a:gd name="T79" fmla="*/ 218752977 h 21"/>
                <a:gd name="T80" fmla="*/ 187667305 w 32"/>
                <a:gd name="T81" fmla="*/ 218752977 h 21"/>
                <a:gd name="T82" fmla="*/ 209651141 w 32"/>
                <a:gd name="T83" fmla="*/ 218752977 h 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21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9" y="8"/>
                  </a:lnTo>
                  <a:cubicBezTo>
                    <a:pt x="9" y="8"/>
                    <a:pt x="9" y="7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7"/>
                    <a:pt x="10" y="9"/>
                    <a:pt x="10" y="10"/>
                  </a:cubicBezTo>
                  <a:cubicBezTo>
                    <a:pt x="9" y="10"/>
                    <a:pt x="4" y="10"/>
                    <a:pt x="3" y="10"/>
                  </a:cubicBezTo>
                  <a:cubicBezTo>
                    <a:pt x="3" y="9"/>
                    <a:pt x="3" y="3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3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9"/>
                    <a:pt x="17" y="11"/>
                    <a:pt x="19" y="12"/>
                  </a:cubicBezTo>
                  <a:cubicBezTo>
                    <a:pt x="21" y="13"/>
                    <a:pt x="23" y="14"/>
                    <a:pt x="24" y="13"/>
                  </a:cubicBezTo>
                  <a:cubicBezTo>
                    <a:pt x="25" y="14"/>
                    <a:pt x="28" y="16"/>
                    <a:pt x="28" y="17"/>
                  </a:cubicBezTo>
                  <a:cubicBezTo>
                    <a:pt x="28" y="17"/>
                    <a:pt x="27" y="18"/>
                    <a:pt x="27" y="19"/>
                  </a:cubicBezTo>
                  <a:cubicBezTo>
                    <a:pt x="26" y="19"/>
                    <a:pt x="15" y="19"/>
                    <a:pt x="14" y="19"/>
                  </a:cubicBezTo>
                  <a:cubicBezTo>
                    <a:pt x="14" y="19"/>
                    <a:pt x="14" y="16"/>
                    <a:pt x="14" y="15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6"/>
                    <a:pt x="16" y="16"/>
                    <a:pt x="16" y="16"/>
                  </a:cubicBezTo>
                  <a:lnTo>
                    <a:pt x="16" y="18"/>
                  </a:lnTo>
                  <a:lnTo>
                    <a:pt x="20" y="18"/>
                  </a:lnTo>
                  <a:lnTo>
                    <a:pt x="20" y="13"/>
                  </a:lnTo>
                  <a:lnTo>
                    <a:pt x="12" y="13"/>
                  </a:lnTo>
                  <a:lnTo>
                    <a:pt x="12" y="21"/>
                  </a:lnTo>
                  <a:lnTo>
                    <a:pt x="29" y="21"/>
                  </a:lnTo>
                  <a:cubicBezTo>
                    <a:pt x="29" y="20"/>
                    <a:pt x="31" y="18"/>
                    <a:pt x="31" y="17"/>
                  </a:cubicBezTo>
                  <a:lnTo>
                    <a:pt x="32" y="17"/>
                  </a:lnTo>
                  <a:lnTo>
                    <a:pt x="25" y="11"/>
                  </a:lnTo>
                  <a:lnTo>
                    <a:pt x="24" y="11"/>
                  </a:lnTo>
                  <a:cubicBezTo>
                    <a:pt x="24" y="11"/>
                    <a:pt x="22" y="12"/>
                    <a:pt x="20" y="10"/>
                  </a:cubicBezTo>
                  <a:cubicBezTo>
                    <a:pt x="19" y="9"/>
                    <a:pt x="20" y="8"/>
                    <a:pt x="20" y="7"/>
                  </a:cubicBezTo>
                  <a:lnTo>
                    <a:pt x="20" y="6"/>
                  </a:lnTo>
                  <a:lnTo>
                    <a:pt x="13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cubicBezTo>
                    <a:pt x="12" y="1"/>
                    <a:pt x="19" y="6"/>
                    <a:pt x="19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8" y="9"/>
                    <a:pt x="19" y="10"/>
                    <a:pt x="20" y="11"/>
                  </a:cubicBezTo>
                  <a:cubicBezTo>
                    <a:pt x="21" y="12"/>
                    <a:pt x="23" y="12"/>
                    <a:pt x="24" y="12"/>
                  </a:cubicBezTo>
                  <a:cubicBezTo>
                    <a:pt x="25" y="12"/>
                    <a:pt x="30" y="16"/>
                    <a:pt x="30" y="17"/>
                  </a:cubicBezTo>
                  <a:cubicBezTo>
                    <a:pt x="29" y="18"/>
                    <a:pt x="28" y="20"/>
                    <a:pt x="28" y="21"/>
                  </a:cubicBezTo>
                  <a:cubicBezTo>
                    <a:pt x="27" y="21"/>
                    <a:pt x="14" y="21"/>
                    <a:pt x="13" y="21"/>
                  </a:cubicBezTo>
                  <a:cubicBezTo>
                    <a:pt x="13" y="20"/>
                    <a:pt x="13" y="15"/>
                    <a:pt x="13" y="14"/>
                  </a:cubicBezTo>
                  <a:cubicBezTo>
                    <a:pt x="14" y="14"/>
                    <a:pt x="18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3" y="14"/>
                  </a:lnTo>
                  <a:lnTo>
                    <a:pt x="13" y="20"/>
                  </a:lnTo>
                  <a:lnTo>
                    <a:pt x="28" y="20"/>
                  </a:lnTo>
                  <a:cubicBezTo>
                    <a:pt x="28" y="19"/>
                    <a:pt x="29" y="17"/>
                    <a:pt x="29" y="17"/>
                  </a:cubicBezTo>
                  <a:lnTo>
                    <a:pt x="30" y="16"/>
                  </a:lnTo>
                  <a:lnTo>
                    <a:pt x="24" y="12"/>
                  </a:lnTo>
                  <a:cubicBezTo>
                    <a:pt x="24" y="12"/>
                    <a:pt x="21" y="13"/>
                    <a:pt x="20" y="11"/>
                  </a:cubicBezTo>
                  <a:cubicBezTo>
                    <a:pt x="18" y="10"/>
                    <a:pt x="18" y="7"/>
                    <a:pt x="18" y="7"/>
                  </a:cubicBezTo>
                  <a:lnTo>
                    <a:pt x="12" y="2"/>
                  </a:lnTo>
                  <a:lnTo>
                    <a:pt x="2" y="2"/>
                  </a:lnTo>
                  <a:lnTo>
                    <a:pt x="2" y="11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8" y="5"/>
                  </a:lnTo>
                  <a:cubicBezTo>
                    <a:pt x="8" y="5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8" y="5"/>
                    <a:pt x="11" y="5"/>
                    <a:pt x="12" y="5"/>
                  </a:cubicBezTo>
                  <a:cubicBezTo>
                    <a:pt x="12" y="6"/>
                    <a:pt x="12" y="11"/>
                    <a:pt x="12" y="11"/>
                  </a:cubicBezTo>
                  <a:cubicBezTo>
                    <a:pt x="11" y="11"/>
                    <a:pt x="2" y="11"/>
                    <a:pt x="2" y="11"/>
                  </a:cubicBezTo>
                  <a:cubicBezTo>
                    <a:pt x="2" y="11"/>
                    <a:pt x="2" y="2"/>
                    <a:pt x="2" y="1"/>
                  </a:cubicBezTo>
                  <a:cubicBezTo>
                    <a:pt x="3" y="1"/>
                    <a:pt x="12" y="1"/>
                    <a:pt x="12" y="1"/>
                  </a:cubicBezTo>
                  <a:close/>
                  <a:moveTo>
                    <a:pt x="19" y="17"/>
                  </a:moveTo>
                  <a:lnTo>
                    <a:pt x="19" y="17"/>
                  </a:ln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9" y="17"/>
                    <a:pt x="19" y="17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0" name="Freeform 119"/>
            <p:cNvSpPr>
              <a:spLocks noEditPoints="1"/>
            </p:cNvSpPr>
            <p:nvPr userDrawn="1"/>
          </p:nvSpPr>
          <p:spPr bwMode="auto">
            <a:xfrm>
              <a:off x="3765" y="2626"/>
              <a:ext cx="126" cy="108"/>
            </a:xfrm>
            <a:custGeom>
              <a:avLst/>
              <a:gdLst>
                <a:gd name="T0" fmla="*/ 94506602 w 25"/>
                <a:gd name="T1" fmla="*/ 0 h 21"/>
                <a:gd name="T2" fmla="*/ 42041961 w 25"/>
                <a:gd name="T3" fmla="*/ 12746479 h 21"/>
                <a:gd name="T4" fmla="*/ 0 w 25"/>
                <a:gd name="T5" fmla="*/ 65553321 h 21"/>
                <a:gd name="T6" fmla="*/ 42041961 w 25"/>
                <a:gd name="T7" fmla="*/ 156142661 h 21"/>
                <a:gd name="T8" fmla="*/ 138610765 w 25"/>
                <a:gd name="T9" fmla="*/ 193832275 h 21"/>
                <a:gd name="T10" fmla="*/ 73264590 w 25"/>
                <a:gd name="T11" fmla="*/ 103242929 h 21"/>
                <a:gd name="T12" fmla="*/ 115319479 w 25"/>
                <a:gd name="T13" fmla="*/ 128167020 h 21"/>
                <a:gd name="T14" fmla="*/ 73264590 w 25"/>
                <a:gd name="T15" fmla="*/ 168796090 h 21"/>
                <a:gd name="T16" fmla="*/ 31632310 w 25"/>
                <a:gd name="T17" fmla="*/ 128167020 h 21"/>
                <a:gd name="T18" fmla="*/ 62854939 w 25"/>
                <a:gd name="T19" fmla="*/ 103242929 h 21"/>
                <a:gd name="T20" fmla="*/ 104913028 w 25"/>
                <a:gd name="T21" fmla="*/ 37689609 h 21"/>
                <a:gd name="T22" fmla="*/ 138610765 w 25"/>
                <a:gd name="T23" fmla="*/ 65553321 h 21"/>
                <a:gd name="T24" fmla="*/ 138610765 w 25"/>
                <a:gd name="T25" fmla="*/ 65553321 h 21"/>
                <a:gd name="T26" fmla="*/ 169833268 w 25"/>
                <a:gd name="T27" fmla="*/ 37689609 h 21"/>
                <a:gd name="T28" fmla="*/ 201485033 w 25"/>
                <a:gd name="T29" fmla="*/ 115992792 h 21"/>
                <a:gd name="T30" fmla="*/ 243523794 w 25"/>
                <a:gd name="T31" fmla="*/ 246634910 h 21"/>
                <a:gd name="T32" fmla="*/ 191075280 w 25"/>
                <a:gd name="T33" fmla="*/ 181081589 h 21"/>
                <a:gd name="T34" fmla="*/ 201485033 w 25"/>
                <a:gd name="T35" fmla="*/ 206485041 h 21"/>
                <a:gd name="T36" fmla="*/ 222301110 w 25"/>
                <a:gd name="T37" fmla="*/ 156142661 h 21"/>
                <a:gd name="T38" fmla="*/ 159426842 w 25"/>
                <a:gd name="T39" fmla="*/ 271578045 h 21"/>
                <a:gd name="T40" fmla="*/ 264339870 w 25"/>
                <a:gd name="T41" fmla="*/ 90495633 h 21"/>
                <a:gd name="T42" fmla="*/ 232707535 w 25"/>
                <a:gd name="T43" fmla="*/ 12746479 h 21"/>
                <a:gd name="T44" fmla="*/ 191075280 w 25"/>
                <a:gd name="T45" fmla="*/ 0 h 21"/>
                <a:gd name="T46" fmla="*/ 180243020 w 25"/>
                <a:gd name="T47" fmla="*/ 12746479 h 21"/>
                <a:gd name="T48" fmla="*/ 222301110 w 25"/>
                <a:gd name="T49" fmla="*/ 24921365 h 21"/>
                <a:gd name="T50" fmla="*/ 253933420 w 25"/>
                <a:gd name="T51" fmla="*/ 103242929 h 21"/>
                <a:gd name="T52" fmla="*/ 169833268 w 25"/>
                <a:gd name="T53" fmla="*/ 259385590 h 21"/>
                <a:gd name="T54" fmla="*/ 211891483 w 25"/>
                <a:gd name="T55" fmla="*/ 168796090 h 21"/>
                <a:gd name="T56" fmla="*/ 211891483 w 25"/>
                <a:gd name="T57" fmla="*/ 193832275 h 21"/>
                <a:gd name="T58" fmla="*/ 180243020 w 25"/>
                <a:gd name="T59" fmla="*/ 168796090 h 21"/>
                <a:gd name="T60" fmla="*/ 253933420 w 25"/>
                <a:gd name="T61" fmla="*/ 259385590 h 21"/>
                <a:gd name="T62" fmla="*/ 211891483 w 25"/>
                <a:gd name="T63" fmla="*/ 103242929 h 21"/>
                <a:gd name="T64" fmla="*/ 159426842 w 25"/>
                <a:gd name="T65" fmla="*/ 24921365 h 21"/>
                <a:gd name="T66" fmla="*/ 149020392 w 25"/>
                <a:gd name="T67" fmla="*/ 52806842 h 21"/>
                <a:gd name="T68" fmla="*/ 125729105 w 25"/>
                <a:gd name="T69" fmla="*/ 24921365 h 21"/>
                <a:gd name="T70" fmla="*/ 115319479 w 25"/>
                <a:gd name="T71" fmla="*/ 52806842 h 21"/>
                <a:gd name="T72" fmla="*/ 52448387 w 25"/>
                <a:gd name="T73" fmla="*/ 24921365 h 21"/>
                <a:gd name="T74" fmla="*/ 20816077 w 25"/>
                <a:gd name="T75" fmla="*/ 90495633 h 21"/>
                <a:gd name="T76" fmla="*/ 62854939 w 25"/>
                <a:gd name="T77" fmla="*/ 143392798 h 21"/>
                <a:gd name="T78" fmla="*/ 125729105 w 25"/>
                <a:gd name="T79" fmla="*/ 181081589 h 21"/>
                <a:gd name="T80" fmla="*/ 94506602 w 25"/>
                <a:gd name="T81" fmla="*/ 115992792 h 21"/>
                <a:gd name="T82" fmla="*/ 125729105 w 25"/>
                <a:gd name="T83" fmla="*/ 115992792 h 21"/>
                <a:gd name="T84" fmla="*/ 52448387 w 25"/>
                <a:gd name="T85" fmla="*/ 181081589 h 21"/>
                <a:gd name="T86" fmla="*/ 20816077 w 25"/>
                <a:gd name="T87" fmla="*/ 143392798 h 21"/>
                <a:gd name="T88" fmla="*/ 52448387 w 25"/>
                <a:gd name="T89" fmla="*/ 77839478 h 21"/>
                <a:gd name="T90" fmla="*/ 104913028 w 25"/>
                <a:gd name="T91" fmla="*/ 24921365 h 21"/>
                <a:gd name="T92" fmla="*/ 180243020 w 25"/>
                <a:gd name="T93" fmla="*/ 12746479 h 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" h="21">
                  <a:moveTo>
                    <a:pt x="17" y="0"/>
                  </a:moveTo>
                  <a:lnTo>
                    <a:pt x="9" y="0"/>
                  </a:ln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4" y="1"/>
                    <a:pt x="4" y="1"/>
                  </a:cubicBezTo>
                  <a:cubicBezTo>
                    <a:pt x="4" y="1"/>
                    <a:pt x="4" y="5"/>
                    <a:pt x="4" y="5"/>
                  </a:cubicBezTo>
                  <a:cubicBezTo>
                    <a:pt x="3" y="5"/>
                    <a:pt x="0" y="5"/>
                    <a:pt x="0" y="5"/>
                  </a:cubicBezTo>
                  <a:lnTo>
                    <a:pt x="0" y="12"/>
                  </a:lnTo>
                  <a:cubicBezTo>
                    <a:pt x="0" y="12"/>
                    <a:pt x="3" y="12"/>
                    <a:pt x="4" y="12"/>
                  </a:cubicBezTo>
                  <a:cubicBezTo>
                    <a:pt x="4" y="13"/>
                    <a:pt x="4" y="15"/>
                    <a:pt x="4" y="15"/>
                  </a:cubicBezTo>
                  <a:lnTo>
                    <a:pt x="13" y="15"/>
                  </a:lnTo>
                  <a:lnTo>
                    <a:pt x="13" y="8"/>
                  </a:lnTo>
                  <a:lnTo>
                    <a:pt x="7" y="8"/>
                  </a:lnTo>
                  <a:lnTo>
                    <a:pt x="7" y="10"/>
                  </a:lnTo>
                  <a:cubicBezTo>
                    <a:pt x="7" y="10"/>
                    <a:pt x="10" y="10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0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10"/>
                    <a:pt x="4" y="10"/>
                    <a:pt x="3" y="10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4" y="8"/>
                    <a:pt x="6" y="8"/>
                    <a:pt x="6" y="8"/>
                  </a:cubicBezTo>
                  <a:cubicBezTo>
                    <a:pt x="6" y="8"/>
                    <a:pt x="6" y="4"/>
                    <a:pt x="6" y="3"/>
                  </a:cubicBezTo>
                  <a:cubicBezTo>
                    <a:pt x="7" y="3"/>
                    <a:pt x="10" y="3"/>
                    <a:pt x="10" y="3"/>
                  </a:cubicBezTo>
                  <a:cubicBezTo>
                    <a:pt x="10" y="4"/>
                    <a:pt x="10" y="5"/>
                    <a:pt x="10" y="5"/>
                  </a:cubicBezTo>
                  <a:lnTo>
                    <a:pt x="13" y="5"/>
                  </a:lnTo>
                  <a:cubicBezTo>
                    <a:pt x="13" y="5"/>
                    <a:pt x="13" y="4"/>
                    <a:pt x="13" y="3"/>
                  </a:cubicBezTo>
                  <a:cubicBezTo>
                    <a:pt x="13" y="4"/>
                    <a:pt x="13" y="5"/>
                    <a:pt x="13" y="5"/>
                  </a:cubicBezTo>
                  <a:lnTo>
                    <a:pt x="16" y="5"/>
                  </a:lnTo>
                  <a:cubicBezTo>
                    <a:pt x="16" y="5"/>
                    <a:pt x="16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4"/>
                    <a:pt x="19" y="9"/>
                    <a:pt x="19" y="9"/>
                  </a:cubicBezTo>
                  <a:cubicBezTo>
                    <a:pt x="19" y="9"/>
                    <a:pt x="22" y="9"/>
                    <a:pt x="23" y="9"/>
                  </a:cubicBezTo>
                  <a:cubicBezTo>
                    <a:pt x="23" y="10"/>
                    <a:pt x="23" y="18"/>
                    <a:pt x="23" y="19"/>
                  </a:cubicBezTo>
                  <a:cubicBezTo>
                    <a:pt x="22" y="19"/>
                    <a:pt x="19" y="19"/>
                    <a:pt x="18" y="19"/>
                  </a:cubicBezTo>
                  <a:cubicBezTo>
                    <a:pt x="18" y="18"/>
                    <a:pt x="18" y="15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19" y="16"/>
                    <a:pt x="19" y="16"/>
                  </a:cubicBezTo>
                  <a:lnTo>
                    <a:pt x="21" y="16"/>
                  </a:lnTo>
                  <a:lnTo>
                    <a:pt x="21" y="12"/>
                  </a:lnTo>
                  <a:lnTo>
                    <a:pt x="15" y="12"/>
                  </a:lnTo>
                  <a:lnTo>
                    <a:pt x="15" y="21"/>
                  </a:lnTo>
                  <a:lnTo>
                    <a:pt x="25" y="21"/>
                  </a:lnTo>
                  <a:lnTo>
                    <a:pt x="25" y="7"/>
                  </a:lnTo>
                  <a:cubicBezTo>
                    <a:pt x="25" y="7"/>
                    <a:pt x="23" y="7"/>
                    <a:pt x="22" y="7"/>
                  </a:cubicBezTo>
                  <a:cubicBezTo>
                    <a:pt x="22" y="6"/>
                    <a:pt x="22" y="1"/>
                    <a:pt x="22" y="1"/>
                  </a:cubicBezTo>
                  <a:cubicBezTo>
                    <a:pt x="22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  <a:moveTo>
                    <a:pt x="17" y="1"/>
                  </a:move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20" y="2"/>
                    <a:pt x="21" y="2"/>
                  </a:cubicBezTo>
                  <a:cubicBezTo>
                    <a:pt x="21" y="2"/>
                    <a:pt x="21" y="8"/>
                    <a:pt x="21" y="8"/>
                  </a:cubicBezTo>
                  <a:cubicBezTo>
                    <a:pt x="21" y="8"/>
                    <a:pt x="24" y="8"/>
                    <a:pt x="24" y="8"/>
                  </a:cubicBezTo>
                  <a:cubicBezTo>
                    <a:pt x="24" y="8"/>
                    <a:pt x="24" y="19"/>
                    <a:pt x="24" y="20"/>
                  </a:cubicBezTo>
                  <a:cubicBezTo>
                    <a:pt x="23" y="20"/>
                    <a:pt x="17" y="20"/>
                    <a:pt x="16" y="20"/>
                  </a:cubicBezTo>
                  <a:cubicBezTo>
                    <a:pt x="16" y="19"/>
                    <a:pt x="16" y="13"/>
                    <a:pt x="16" y="13"/>
                  </a:cubicBezTo>
                  <a:cubicBezTo>
                    <a:pt x="17" y="13"/>
                    <a:pt x="20" y="13"/>
                    <a:pt x="20" y="13"/>
                  </a:cubicBezTo>
                  <a:cubicBezTo>
                    <a:pt x="20" y="13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3"/>
                    <a:pt x="20" y="13"/>
                  </a:cubicBezTo>
                  <a:lnTo>
                    <a:pt x="17" y="13"/>
                  </a:lnTo>
                  <a:lnTo>
                    <a:pt x="17" y="20"/>
                  </a:lnTo>
                  <a:lnTo>
                    <a:pt x="24" y="20"/>
                  </a:lnTo>
                  <a:lnTo>
                    <a:pt x="24" y="8"/>
                  </a:lnTo>
                  <a:cubicBezTo>
                    <a:pt x="24" y="8"/>
                    <a:pt x="21" y="8"/>
                    <a:pt x="20" y="8"/>
                  </a:cubicBezTo>
                  <a:cubicBezTo>
                    <a:pt x="20" y="7"/>
                    <a:pt x="20" y="2"/>
                    <a:pt x="20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lnTo>
                    <a:pt x="12" y="2"/>
                  </a:lnTo>
                  <a:cubicBezTo>
                    <a:pt x="12" y="2"/>
                    <a:pt x="12" y="3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lnTo>
                    <a:pt x="5" y="2"/>
                  </a:lnTo>
                  <a:cubicBezTo>
                    <a:pt x="5" y="2"/>
                    <a:pt x="5" y="6"/>
                    <a:pt x="5" y="7"/>
                  </a:cubicBezTo>
                  <a:cubicBezTo>
                    <a:pt x="5" y="7"/>
                    <a:pt x="2" y="7"/>
                    <a:pt x="2" y="7"/>
                  </a:cubicBezTo>
                  <a:lnTo>
                    <a:pt x="2" y="11"/>
                  </a:lnTo>
                  <a:cubicBezTo>
                    <a:pt x="2" y="11"/>
                    <a:pt x="5" y="11"/>
                    <a:pt x="6" y="11"/>
                  </a:cubicBezTo>
                  <a:cubicBezTo>
                    <a:pt x="6" y="11"/>
                    <a:pt x="6" y="14"/>
                    <a:pt x="6" y="14"/>
                  </a:cubicBezTo>
                  <a:lnTo>
                    <a:pt x="12" y="14"/>
                  </a:lnTo>
                  <a:lnTo>
                    <a:pt x="12" y="9"/>
                  </a:lnTo>
                  <a:cubicBezTo>
                    <a:pt x="12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2" y="9"/>
                    <a:pt x="12" y="9"/>
                  </a:cubicBezTo>
                  <a:cubicBezTo>
                    <a:pt x="12" y="9"/>
                    <a:pt x="12" y="13"/>
                    <a:pt x="12" y="14"/>
                  </a:cubicBezTo>
                  <a:cubicBezTo>
                    <a:pt x="11" y="14"/>
                    <a:pt x="6" y="14"/>
                    <a:pt x="5" y="14"/>
                  </a:cubicBezTo>
                  <a:cubicBezTo>
                    <a:pt x="5" y="13"/>
                    <a:pt x="5" y="11"/>
                    <a:pt x="5" y="11"/>
                  </a:cubicBezTo>
                  <a:cubicBezTo>
                    <a:pt x="5" y="11"/>
                    <a:pt x="2" y="11"/>
                    <a:pt x="2" y="11"/>
                  </a:cubicBezTo>
                  <a:cubicBezTo>
                    <a:pt x="2" y="10"/>
                    <a:pt x="2" y="7"/>
                    <a:pt x="2" y="6"/>
                  </a:cubicBezTo>
                  <a:cubicBezTo>
                    <a:pt x="2" y="6"/>
                    <a:pt x="5" y="6"/>
                    <a:pt x="5" y="6"/>
                  </a:cubicBezTo>
                  <a:cubicBezTo>
                    <a:pt x="5" y="6"/>
                    <a:pt x="5" y="2"/>
                    <a:pt x="5" y="2"/>
                  </a:cubicBezTo>
                  <a:cubicBezTo>
                    <a:pt x="6" y="2"/>
                    <a:pt x="10" y="2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6" y="1"/>
                    <a:pt x="17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1" name="Freeform 120"/>
            <p:cNvSpPr>
              <a:spLocks noEditPoints="1"/>
            </p:cNvSpPr>
            <p:nvPr userDrawn="1"/>
          </p:nvSpPr>
          <p:spPr bwMode="auto">
            <a:xfrm>
              <a:off x="3765" y="2703"/>
              <a:ext cx="126" cy="139"/>
            </a:xfrm>
            <a:custGeom>
              <a:avLst/>
              <a:gdLst>
                <a:gd name="T0" fmla="*/ 0 w 25"/>
                <a:gd name="T1" fmla="*/ 0 h 27"/>
                <a:gd name="T2" fmla="*/ 84096825 w 25"/>
                <a:gd name="T3" fmla="*/ 236341576 h 27"/>
                <a:gd name="T4" fmla="*/ 125729105 w 25"/>
                <a:gd name="T5" fmla="*/ 236341576 h 27"/>
                <a:gd name="T6" fmla="*/ 125729105 w 25"/>
                <a:gd name="T7" fmla="*/ 274300978 h 27"/>
                <a:gd name="T8" fmla="*/ 211891483 w 25"/>
                <a:gd name="T9" fmla="*/ 353272613 h 27"/>
                <a:gd name="T10" fmla="*/ 264339870 w 25"/>
                <a:gd name="T11" fmla="*/ 327582623 h 27"/>
                <a:gd name="T12" fmla="*/ 264339870 w 25"/>
                <a:gd name="T13" fmla="*/ 129779131 h 27"/>
                <a:gd name="T14" fmla="*/ 159426842 w 25"/>
                <a:gd name="T15" fmla="*/ 236341576 h 27"/>
                <a:gd name="T16" fmla="*/ 222301110 w 25"/>
                <a:gd name="T17" fmla="*/ 170215410 h 27"/>
                <a:gd name="T18" fmla="*/ 191075280 w 25"/>
                <a:gd name="T19" fmla="*/ 208265430 h 27"/>
                <a:gd name="T20" fmla="*/ 191075280 w 25"/>
                <a:gd name="T21" fmla="*/ 157367213 h 27"/>
                <a:gd name="T22" fmla="*/ 232707535 w 25"/>
                <a:gd name="T23" fmla="*/ 299506348 h 27"/>
                <a:gd name="T24" fmla="*/ 159426842 w 25"/>
                <a:gd name="T25" fmla="*/ 274300978 h 27"/>
                <a:gd name="T26" fmla="*/ 149020392 w 25"/>
                <a:gd name="T27" fmla="*/ 208265430 h 27"/>
                <a:gd name="T28" fmla="*/ 31632310 w 25"/>
                <a:gd name="T29" fmla="*/ 129779131 h 27"/>
                <a:gd name="T30" fmla="*/ 125729105 w 25"/>
                <a:gd name="T31" fmla="*/ 37959433 h 27"/>
                <a:gd name="T32" fmla="*/ 73264590 w 25"/>
                <a:gd name="T33" fmla="*/ 116934455 h 27"/>
                <a:gd name="T34" fmla="*/ 104913028 w 25"/>
                <a:gd name="T35" fmla="*/ 104085568 h 27"/>
                <a:gd name="T36" fmla="*/ 52448387 w 25"/>
                <a:gd name="T37" fmla="*/ 66126295 h 27"/>
                <a:gd name="T38" fmla="*/ 149020392 w 25"/>
                <a:gd name="T39" fmla="*/ 144522537 h 27"/>
                <a:gd name="T40" fmla="*/ 149020392 w 25"/>
                <a:gd name="T41" fmla="*/ 0 h 27"/>
                <a:gd name="T42" fmla="*/ 138610765 w 25"/>
                <a:gd name="T43" fmla="*/ 129779131 h 27"/>
                <a:gd name="T44" fmla="*/ 62854939 w 25"/>
                <a:gd name="T45" fmla="*/ 78970945 h 27"/>
                <a:gd name="T46" fmla="*/ 94506602 w 25"/>
                <a:gd name="T47" fmla="*/ 91240918 h 27"/>
                <a:gd name="T48" fmla="*/ 62854939 w 25"/>
                <a:gd name="T49" fmla="*/ 129779131 h 27"/>
                <a:gd name="T50" fmla="*/ 138610765 w 25"/>
                <a:gd name="T51" fmla="*/ 25208896 h 27"/>
                <a:gd name="T52" fmla="*/ 20816077 w 25"/>
                <a:gd name="T53" fmla="*/ 129779131 h 27"/>
                <a:gd name="T54" fmla="*/ 84096825 w 25"/>
                <a:gd name="T55" fmla="*/ 208265430 h 27"/>
                <a:gd name="T56" fmla="*/ 149020392 w 25"/>
                <a:gd name="T57" fmla="*/ 274300978 h 27"/>
                <a:gd name="T58" fmla="*/ 149020392 w 25"/>
                <a:gd name="T59" fmla="*/ 274300978 h 27"/>
                <a:gd name="T60" fmla="*/ 201485033 w 25"/>
                <a:gd name="T61" fmla="*/ 327582623 h 27"/>
                <a:gd name="T62" fmla="*/ 243523794 w 25"/>
                <a:gd name="T63" fmla="*/ 314846825 h 27"/>
                <a:gd name="T64" fmla="*/ 180243020 w 25"/>
                <a:gd name="T65" fmla="*/ 144522537 h 27"/>
                <a:gd name="T66" fmla="*/ 201485033 w 25"/>
                <a:gd name="T67" fmla="*/ 223496900 h 27"/>
                <a:gd name="T68" fmla="*/ 211891483 w 25"/>
                <a:gd name="T69" fmla="*/ 183060750 h 27"/>
                <a:gd name="T70" fmla="*/ 169833268 w 25"/>
                <a:gd name="T71" fmla="*/ 223496900 h 27"/>
                <a:gd name="T72" fmla="*/ 253933420 w 25"/>
                <a:gd name="T73" fmla="*/ 144522537 h 27"/>
                <a:gd name="T74" fmla="*/ 201485033 w 25"/>
                <a:gd name="T75" fmla="*/ 340427963 h 27"/>
                <a:gd name="T76" fmla="*/ 149020392 w 25"/>
                <a:gd name="T77" fmla="*/ 249186911 h 27"/>
                <a:gd name="T78" fmla="*/ 84096825 w 25"/>
                <a:gd name="T79" fmla="*/ 208265430 h 27"/>
                <a:gd name="T80" fmla="*/ 10406426 w 25"/>
                <a:gd name="T81" fmla="*/ 12844676 h 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5" h="27">
                  <a:moveTo>
                    <a:pt x="14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8" y="17"/>
                  </a:lnTo>
                  <a:cubicBezTo>
                    <a:pt x="9" y="17"/>
                    <a:pt x="10" y="16"/>
                    <a:pt x="12" y="18"/>
                  </a:cubicBezTo>
                  <a:cubicBezTo>
                    <a:pt x="14" y="19"/>
                    <a:pt x="13" y="21"/>
                    <a:pt x="12" y="21"/>
                  </a:cubicBezTo>
                  <a:lnTo>
                    <a:pt x="13" y="21"/>
                  </a:lnTo>
                  <a:lnTo>
                    <a:pt x="20" y="27"/>
                  </a:lnTo>
                  <a:cubicBezTo>
                    <a:pt x="20" y="26"/>
                    <a:pt x="23" y="25"/>
                    <a:pt x="25" y="25"/>
                  </a:cubicBezTo>
                  <a:lnTo>
                    <a:pt x="25" y="10"/>
                  </a:lnTo>
                  <a:lnTo>
                    <a:pt x="15" y="10"/>
                  </a:lnTo>
                  <a:lnTo>
                    <a:pt x="15" y="18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18" y="13"/>
                  </a:lnTo>
                  <a:cubicBezTo>
                    <a:pt x="18" y="13"/>
                    <a:pt x="18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2"/>
                    <a:pt x="22" y="12"/>
                    <a:pt x="22" y="12"/>
                  </a:cubicBezTo>
                  <a:cubicBezTo>
                    <a:pt x="22" y="13"/>
                    <a:pt x="22" y="22"/>
                    <a:pt x="22" y="23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19" y="24"/>
                    <a:pt x="16" y="21"/>
                    <a:pt x="15" y="21"/>
                  </a:cubicBezTo>
                  <a:cubicBezTo>
                    <a:pt x="15" y="21"/>
                    <a:pt x="16" y="20"/>
                    <a:pt x="16" y="20"/>
                  </a:cubicBezTo>
                  <a:cubicBezTo>
                    <a:pt x="16" y="19"/>
                    <a:pt x="15" y="17"/>
                    <a:pt x="14" y="16"/>
                  </a:cubicBezTo>
                  <a:cubicBezTo>
                    <a:pt x="12" y="14"/>
                    <a:pt x="9" y="15"/>
                    <a:pt x="8" y="15"/>
                  </a:cubicBezTo>
                  <a:cubicBezTo>
                    <a:pt x="8" y="14"/>
                    <a:pt x="3" y="10"/>
                    <a:pt x="3" y="10"/>
                  </a:cubicBezTo>
                  <a:cubicBezTo>
                    <a:pt x="3" y="10"/>
                    <a:pt x="3" y="4"/>
                    <a:pt x="3" y="3"/>
                  </a:cubicBezTo>
                  <a:cubicBezTo>
                    <a:pt x="4" y="3"/>
                    <a:pt x="11" y="3"/>
                    <a:pt x="12" y="3"/>
                  </a:cubicBezTo>
                  <a:cubicBezTo>
                    <a:pt x="12" y="4"/>
                    <a:pt x="12" y="8"/>
                    <a:pt x="12" y="9"/>
                  </a:cubicBezTo>
                  <a:cubicBezTo>
                    <a:pt x="11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8"/>
                    <a:pt x="10" y="8"/>
                  </a:cubicBezTo>
                  <a:lnTo>
                    <a:pt x="10" y="5"/>
                  </a:lnTo>
                  <a:lnTo>
                    <a:pt x="5" y="5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4" y="0"/>
                  </a:lnTo>
                  <a:close/>
                  <a:moveTo>
                    <a:pt x="13" y="1"/>
                  </a:moveTo>
                  <a:cubicBezTo>
                    <a:pt x="13" y="2"/>
                    <a:pt x="13" y="9"/>
                    <a:pt x="13" y="10"/>
                  </a:cubicBezTo>
                  <a:cubicBezTo>
                    <a:pt x="12" y="10"/>
                    <a:pt x="7" y="10"/>
                    <a:pt x="6" y="10"/>
                  </a:cubicBezTo>
                  <a:cubicBezTo>
                    <a:pt x="6" y="9"/>
                    <a:pt x="6" y="7"/>
                    <a:pt x="6" y="6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6" y="7"/>
                  </a:cubicBezTo>
                  <a:lnTo>
                    <a:pt x="6" y="10"/>
                  </a:lnTo>
                  <a:lnTo>
                    <a:pt x="13" y="10"/>
                  </a:lnTo>
                  <a:lnTo>
                    <a:pt x="13" y="2"/>
                  </a:lnTo>
                  <a:lnTo>
                    <a:pt x="2" y="2"/>
                  </a:lnTo>
                  <a:lnTo>
                    <a:pt x="2" y="10"/>
                  </a:lnTo>
                  <a:lnTo>
                    <a:pt x="8" y="16"/>
                  </a:lnTo>
                  <a:cubicBezTo>
                    <a:pt x="8" y="16"/>
                    <a:pt x="12" y="15"/>
                    <a:pt x="13" y="17"/>
                  </a:cubicBezTo>
                  <a:cubicBezTo>
                    <a:pt x="15" y="18"/>
                    <a:pt x="14" y="20"/>
                    <a:pt x="14" y="21"/>
                  </a:cubicBezTo>
                  <a:lnTo>
                    <a:pt x="19" y="25"/>
                  </a:lnTo>
                  <a:cubicBezTo>
                    <a:pt x="20" y="25"/>
                    <a:pt x="22" y="24"/>
                    <a:pt x="23" y="24"/>
                  </a:cubicBezTo>
                  <a:lnTo>
                    <a:pt x="23" y="11"/>
                  </a:lnTo>
                  <a:lnTo>
                    <a:pt x="17" y="11"/>
                  </a:lnTo>
                  <a:lnTo>
                    <a:pt x="17" y="17"/>
                  </a:lnTo>
                  <a:lnTo>
                    <a:pt x="19" y="17"/>
                  </a:lnTo>
                  <a:cubicBezTo>
                    <a:pt x="19" y="17"/>
                    <a:pt x="19" y="15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19" y="17"/>
                    <a:pt x="17" y="17"/>
                    <a:pt x="16" y="17"/>
                  </a:cubicBezTo>
                  <a:cubicBezTo>
                    <a:pt x="16" y="16"/>
                    <a:pt x="16" y="12"/>
                    <a:pt x="16" y="11"/>
                  </a:cubicBezTo>
                  <a:cubicBezTo>
                    <a:pt x="17" y="11"/>
                    <a:pt x="23" y="11"/>
                    <a:pt x="24" y="11"/>
                  </a:cubicBezTo>
                  <a:cubicBezTo>
                    <a:pt x="24" y="12"/>
                    <a:pt x="24" y="23"/>
                    <a:pt x="24" y="24"/>
                  </a:cubicBezTo>
                  <a:cubicBezTo>
                    <a:pt x="23" y="24"/>
                    <a:pt x="21" y="25"/>
                    <a:pt x="19" y="26"/>
                  </a:cubicBezTo>
                  <a:cubicBezTo>
                    <a:pt x="19" y="25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4" y="19"/>
                    <a:pt x="14" y="18"/>
                    <a:pt x="13" y="17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7" y="16"/>
                    <a:pt x="2" y="11"/>
                    <a:pt x="1" y="10"/>
                  </a:cubicBezTo>
                  <a:cubicBezTo>
                    <a:pt x="1" y="10"/>
                    <a:pt x="1" y="2"/>
                    <a:pt x="1" y="1"/>
                  </a:cubicBezTo>
                  <a:cubicBezTo>
                    <a:pt x="2" y="1"/>
                    <a:pt x="12" y="1"/>
                    <a:pt x="13" y="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4" name="Rectangle 2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04800"/>
            <a:ext cx="7699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5" name="Rectangle 28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143000"/>
            <a:ext cx="85407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4" name="Rectangle 1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5" name="Rectangle 1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6" name="Rectangle 1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867E1DD-D0F6-4119-AA7A-68495D7B26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Black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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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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CCFF">
                        <a:gamma/>
                        <a:shade val="56078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56078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  Edit Master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黑体" pitchFamily="2" charset="-122"/>
          <a:ea typeface="黑体" pitchFamily="2" charset="-122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20000"/>
        </a:spcAft>
        <a:buChar char="–"/>
        <a:defRPr kumimoji="1" sz="3200">
          <a:solidFill>
            <a:srgbClr val="FF0000"/>
          </a:solidFill>
          <a:latin typeface="+mn-lt"/>
          <a:ea typeface="+mn-ea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rgbClr val="008000"/>
          </a:solidFill>
          <a:latin typeface="+mn-lt"/>
          <a:ea typeface="+mn-ea"/>
        </a:defRPr>
      </a:lvl3pPr>
      <a:lvl4pPr marL="1562100" indent="-228600" algn="l" defTabSz="762000" rtl="0" eaLnBrk="1" fontAlgn="base" hangingPunct="1">
        <a:spcBef>
          <a:spcPct val="20000"/>
        </a:spcBef>
        <a:spcAft>
          <a:spcPct val="2000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19812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2000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tutorial/networking/index.html" TargetMode="Externa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网络编程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897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</a:t>
            </a:r>
            <a:r>
              <a:rPr lang="en-US" altLang="zh-CN" dirty="0"/>
              <a:t>-</a:t>
            </a:r>
            <a:r>
              <a:rPr lang="zh-CN" altLang="en-US" dirty="0" smtClean="0"/>
              <a:t>网</a:t>
            </a:r>
            <a:r>
              <a:rPr lang="zh-CN" altLang="en-US" dirty="0"/>
              <a:t>际互联</a:t>
            </a:r>
            <a:r>
              <a:rPr lang="zh-CN" altLang="en-US" dirty="0" smtClean="0"/>
              <a:t>层（网络层）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对应</a:t>
            </a:r>
            <a:r>
              <a:rPr lang="zh-CN" altLang="en-US" dirty="0"/>
              <a:t>于</a:t>
            </a:r>
            <a:r>
              <a:rPr lang="en-US" altLang="zh-CN" dirty="0"/>
              <a:t>OSI</a:t>
            </a:r>
            <a:r>
              <a:rPr lang="zh-CN" altLang="en-US" dirty="0"/>
              <a:t>参考模型的网络层，</a:t>
            </a:r>
            <a:r>
              <a:rPr lang="zh-CN" altLang="en-US" dirty="0">
                <a:solidFill>
                  <a:srgbClr val="FF0000"/>
                </a:solidFill>
              </a:rPr>
              <a:t>主要解决主机到主机的通信问题</a:t>
            </a:r>
            <a:r>
              <a:rPr lang="zh-CN" altLang="en-US" dirty="0"/>
              <a:t>。它所包含的协议设计数据包在整个网络上的逻辑传输。注重重新赋予主机一个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地址来完成对主机的寻址</a:t>
            </a:r>
            <a:r>
              <a:rPr lang="zh-CN" altLang="en-US" dirty="0"/>
              <a:t>，它还负责数据包在多种网络中的</a:t>
            </a:r>
            <a:r>
              <a:rPr lang="zh-CN" altLang="en-US" dirty="0">
                <a:solidFill>
                  <a:srgbClr val="FF0000"/>
                </a:solidFill>
              </a:rPr>
              <a:t>路由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</a:t>
            </a:r>
            <a:r>
              <a:rPr lang="zh-CN" altLang="en-US" dirty="0"/>
              <a:t>层有三个主要协议：</a:t>
            </a:r>
            <a:r>
              <a:rPr lang="zh-CN" altLang="en-US" dirty="0">
                <a:solidFill>
                  <a:srgbClr val="FF0000"/>
                </a:solidFill>
              </a:rPr>
              <a:t>网际协议（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、互联网组管理协议（</a:t>
            </a:r>
            <a:r>
              <a:rPr lang="en-US" altLang="zh-CN" dirty="0"/>
              <a:t>IGMP</a:t>
            </a:r>
            <a:r>
              <a:rPr lang="zh-CN" altLang="en-US" dirty="0"/>
              <a:t>）和互联网控制报文协议（</a:t>
            </a:r>
            <a:r>
              <a:rPr lang="en-US" altLang="zh-CN" dirty="0"/>
              <a:t>ICMP</a:t>
            </a:r>
            <a:r>
              <a:rPr lang="zh-CN" altLang="en-US" dirty="0"/>
              <a:t>）。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协议是网际互联层最重要的协议</a:t>
            </a:r>
            <a:r>
              <a:rPr lang="zh-CN" altLang="en-US" dirty="0"/>
              <a:t>，它提供的是一个可靠、无连接的数据报传递服务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5247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</a:t>
            </a:r>
            <a:r>
              <a:rPr lang="en-US" altLang="zh-CN" dirty="0" smtClean="0"/>
              <a:t>-</a:t>
            </a:r>
            <a:r>
              <a:rPr lang="zh-CN" altLang="en-US" dirty="0" smtClean="0"/>
              <a:t>网络接口层（</a:t>
            </a:r>
            <a:r>
              <a:rPr lang="zh-CN" altLang="en-US" dirty="0"/>
              <a:t>也</a:t>
            </a:r>
            <a:r>
              <a:rPr lang="zh-CN" altLang="en-US" dirty="0" smtClean="0"/>
              <a:t>称为链路层）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</a:t>
            </a:r>
            <a:r>
              <a:rPr lang="en-US" altLang="zh-CN" dirty="0"/>
              <a:t>OSI</a:t>
            </a:r>
            <a:r>
              <a:rPr lang="zh-CN" altLang="en-US" dirty="0"/>
              <a:t>参考模型中的物理层和数据链路层相对应。它负责</a:t>
            </a:r>
            <a:r>
              <a:rPr lang="zh-CN" altLang="en-US" dirty="0">
                <a:solidFill>
                  <a:srgbClr val="FF0000"/>
                </a:solidFill>
              </a:rPr>
              <a:t>监视数据在主机和网络之间的交换</a:t>
            </a:r>
            <a:r>
              <a:rPr lang="zh-CN" altLang="en-US" dirty="0"/>
              <a:t>。事实上，</a:t>
            </a:r>
            <a:r>
              <a:rPr lang="en-US" altLang="zh-CN" dirty="0"/>
              <a:t>TCP/IP</a:t>
            </a:r>
            <a:r>
              <a:rPr lang="zh-CN" altLang="en-US" dirty="0"/>
              <a:t>本身并未定义该层的协议，而</a:t>
            </a:r>
            <a:r>
              <a:rPr lang="zh-CN" altLang="en-US" dirty="0">
                <a:solidFill>
                  <a:srgbClr val="FF0000"/>
                </a:solidFill>
              </a:rPr>
              <a:t>由参与互连的各网络使用自己的物理层和数据链路层协议</a:t>
            </a:r>
            <a:r>
              <a:rPr lang="zh-CN" altLang="en-US" dirty="0"/>
              <a:t>，然后与</a:t>
            </a:r>
            <a:r>
              <a:rPr lang="en-US" altLang="zh-CN" dirty="0"/>
              <a:t>TCP/IP</a:t>
            </a:r>
            <a:r>
              <a:rPr lang="zh-CN" altLang="en-US" dirty="0"/>
              <a:t>的网络接入层进行连接。</a:t>
            </a:r>
            <a:r>
              <a:rPr lang="zh-CN" altLang="en-US" dirty="0">
                <a:solidFill>
                  <a:srgbClr val="FF0000"/>
                </a:solidFill>
              </a:rPr>
              <a:t>地址解析协议（</a:t>
            </a:r>
            <a:r>
              <a:rPr lang="en-US" altLang="zh-CN" dirty="0">
                <a:solidFill>
                  <a:srgbClr val="FF0000"/>
                </a:solidFill>
              </a:rPr>
              <a:t>ARP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工作在此层，即</a:t>
            </a:r>
            <a:r>
              <a:rPr lang="en-US" altLang="zh-CN" dirty="0"/>
              <a:t>OSI</a:t>
            </a:r>
            <a:r>
              <a:rPr lang="zh-CN" altLang="en-US" dirty="0"/>
              <a:t>参考模型的数据链路层。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5247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</a:t>
            </a:r>
            <a:r>
              <a:rPr lang="zh-CN" altLang="en-US" dirty="0" smtClean="0"/>
              <a:t>协议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TCP</a:t>
            </a:r>
            <a:r>
              <a:rPr lang="zh-CN" altLang="en-US" dirty="0"/>
              <a:t>协议是一种</a:t>
            </a:r>
            <a:r>
              <a:rPr lang="zh-CN" altLang="en-US" dirty="0">
                <a:solidFill>
                  <a:srgbClr val="FF0000"/>
                </a:solidFill>
              </a:rPr>
              <a:t>基于连接</a:t>
            </a:r>
            <a:r>
              <a:rPr lang="zh-CN" altLang="en-US" dirty="0"/>
              <a:t>的协议，可在两台计算机之间提供</a:t>
            </a:r>
            <a:r>
              <a:rPr lang="zh-CN" altLang="en-US" dirty="0">
                <a:solidFill>
                  <a:srgbClr val="FF0000"/>
                </a:solidFill>
              </a:rPr>
              <a:t>可靠的</a:t>
            </a:r>
            <a:r>
              <a:rPr lang="zh-CN" altLang="en-US" dirty="0"/>
              <a:t>数据流。为需要可靠通信的应用程序提供了一个</a:t>
            </a:r>
            <a:r>
              <a:rPr lang="zh-CN" altLang="en-US" dirty="0">
                <a:solidFill>
                  <a:srgbClr val="FF0000"/>
                </a:solidFill>
              </a:rPr>
              <a:t>点对点通道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应用层的超文本</a:t>
            </a:r>
            <a:r>
              <a:rPr lang="zh-CN" altLang="en-US" dirty="0"/>
              <a:t>传输协议（</a:t>
            </a:r>
            <a:r>
              <a:rPr lang="en-US" altLang="zh-CN" dirty="0"/>
              <a:t>HTTP</a:t>
            </a:r>
            <a:r>
              <a:rPr lang="zh-CN" altLang="en-US" dirty="0"/>
              <a:t>），文件传输协议（</a:t>
            </a:r>
            <a:r>
              <a:rPr lang="en-US" altLang="zh-CN" dirty="0"/>
              <a:t>FTP</a:t>
            </a:r>
            <a:r>
              <a:rPr lang="zh-CN" altLang="en-US" dirty="0"/>
              <a:t>）和</a:t>
            </a:r>
            <a:r>
              <a:rPr lang="en-US" altLang="zh-CN" dirty="0" smtClean="0"/>
              <a:t>Telnet</a:t>
            </a:r>
            <a:r>
              <a:rPr lang="zh-CN" altLang="en-US" dirty="0" smtClean="0"/>
              <a:t>等都需要可靠通信，</a:t>
            </a:r>
            <a:r>
              <a:rPr lang="zh-CN" altLang="en-US" dirty="0" smtClean="0">
                <a:solidFill>
                  <a:srgbClr val="FF0000"/>
                </a:solidFill>
              </a:rPr>
              <a:t>其实现都要基于</a:t>
            </a:r>
            <a:r>
              <a:rPr lang="en-US" altLang="zh-CN" dirty="0" smtClean="0">
                <a:solidFill>
                  <a:srgbClr val="FF0000"/>
                </a:solidFill>
              </a:rPr>
              <a:t>TCP</a:t>
            </a:r>
            <a:r>
              <a:rPr lang="zh-CN" altLang="en-US" dirty="0" smtClean="0">
                <a:solidFill>
                  <a:srgbClr val="FF0000"/>
                </a:solidFill>
              </a:rPr>
              <a:t>协议</a:t>
            </a:r>
            <a:r>
              <a:rPr lang="zh-CN" altLang="en-US" dirty="0" smtClean="0"/>
              <a:t>。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例如：当浏览器接收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数据包时，必须</a:t>
            </a:r>
            <a:r>
              <a:rPr lang="zh-CN" altLang="en-US" dirty="0"/>
              <a:t>按照发送的顺序接收数据。 否则</a:t>
            </a:r>
            <a:r>
              <a:rPr lang="zh-CN" altLang="en-US" dirty="0" smtClean="0"/>
              <a:t>，会</a:t>
            </a:r>
            <a:r>
              <a:rPr lang="zh-CN" altLang="en-US" dirty="0"/>
              <a:t>出现混乱的</a:t>
            </a:r>
            <a:r>
              <a:rPr lang="en-US" altLang="zh-CN" dirty="0"/>
              <a:t>HTML</a:t>
            </a:r>
            <a:r>
              <a:rPr lang="zh-CN" altLang="en-US" dirty="0" smtClean="0"/>
              <a:t>文件、损坏</a:t>
            </a:r>
            <a:r>
              <a:rPr lang="zh-CN" altLang="en-US" dirty="0"/>
              <a:t>的</a:t>
            </a:r>
            <a:r>
              <a:rPr lang="en-US" altLang="zh-CN" dirty="0"/>
              <a:t>zip</a:t>
            </a:r>
            <a:r>
              <a:rPr lang="zh-CN" altLang="en-US" dirty="0"/>
              <a:t>文件或其他无效信息。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08952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UDP</a:t>
            </a:r>
            <a:r>
              <a:rPr lang="zh-CN" altLang="en-US" dirty="0" smtClean="0"/>
              <a:t>协议</a:t>
            </a:r>
            <a:endParaRPr lang="en-US" altLang="zh-CN" dirty="0" smtClean="0"/>
          </a:p>
          <a:p>
            <a:pPr lvl="1"/>
            <a:r>
              <a:rPr lang="en-US" altLang="zh-CN" dirty="0"/>
              <a:t>UDP</a:t>
            </a:r>
            <a:r>
              <a:rPr lang="zh-CN" altLang="en-US" dirty="0"/>
              <a:t>协议</a:t>
            </a:r>
            <a:r>
              <a:rPr lang="zh-CN" altLang="en-US" dirty="0" smtClean="0"/>
              <a:t>提供两</a:t>
            </a:r>
            <a:r>
              <a:rPr lang="zh-CN" altLang="en-US" dirty="0"/>
              <a:t>个应用程序</a:t>
            </a:r>
            <a:r>
              <a:rPr lang="zh-CN" altLang="en-US" dirty="0" smtClean="0"/>
              <a:t>之间不可靠的通信。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UDP</a:t>
            </a:r>
            <a:r>
              <a:rPr lang="zh-CN" altLang="en-US" dirty="0" smtClean="0">
                <a:solidFill>
                  <a:srgbClr val="FF0000"/>
                </a:solidFill>
              </a:rPr>
              <a:t>将</a:t>
            </a:r>
            <a:r>
              <a:rPr lang="zh-CN" altLang="en-US" dirty="0">
                <a:solidFill>
                  <a:srgbClr val="FF0000"/>
                </a:solidFill>
              </a:rPr>
              <a:t>独立的</a:t>
            </a:r>
            <a:r>
              <a:rPr lang="zh-CN" altLang="en-US" dirty="0" smtClean="0">
                <a:solidFill>
                  <a:srgbClr val="FF0000"/>
                </a:solidFill>
              </a:rPr>
              <a:t>数据包从</a:t>
            </a:r>
            <a:r>
              <a:rPr lang="zh-CN" altLang="en-US" dirty="0">
                <a:solidFill>
                  <a:srgbClr val="FF0000"/>
                </a:solidFill>
              </a:rPr>
              <a:t>一个应用程序发送到另一个应用程序</a:t>
            </a:r>
            <a:r>
              <a:rPr lang="zh-CN" altLang="en-US" dirty="0" smtClean="0"/>
              <a:t>。数据包不要求按顺序发送，无法保证一定到达。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例如应用层的</a:t>
            </a:r>
            <a:r>
              <a:rPr lang="en-US" altLang="zh-CN" dirty="0" smtClean="0"/>
              <a:t>DNS</a:t>
            </a:r>
            <a:r>
              <a:rPr lang="zh-CN" altLang="en-US" dirty="0" smtClean="0"/>
              <a:t>协议就是基于</a:t>
            </a:r>
            <a:r>
              <a:rPr lang="en-US" altLang="zh-CN" dirty="0" smtClean="0"/>
              <a:t>UCP</a:t>
            </a:r>
            <a:r>
              <a:rPr lang="zh-CN" altLang="en-US" dirty="0" smtClean="0"/>
              <a:t>协议的进行网络通信的。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45377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TCP</a:t>
            </a:r>
            <a:r>
              <a:rPr lang="zh-CN" altLang="en-US" dirty="0">
                <a:solidFill>
                  <a:srgbClr val="FF0000"/>
                </a:solidFill>
              </a:rPr>
              <a:t>协议</a:t>
            </a:r>
            <a:r>
              <a:rPr lang="zh-CN" altLang="en-US" dirty="0"/>
              <a:t>是基于</a:t>
            </a:r>
            <a:r>
              <a:rPr lang="zh-CN" altLang="en-US" dirty="0">
                <a:solidFill>
                  <a:srgbClr val="FF0000"/>
                </a:solidFill>
              </a:rPr>
              <a:t>连接</a:t>
            </a:r>
            <a:r>
              <a:rPr lang="zh-CN" altLang="en-US" dirty="0"/>
              <a:t>的协议，建立连接需要额外</a:t>
            </a:r>
            <a:r>
              <a:rPr lang="zh-CN" altLang="en-US" dirty="0" smtClean="0"/>
              <a:t>的系统开销，</a:t>
            </a:r>
            <a:r>
              <a:rPr lang="zh-CN" altLang="en-US" dirty="0"/>
              <a:t>但保证了数据传输的可靠，没有数据包丢失。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UDP</a:t>
            </a:r>
            <a:r>
              <a:rPr lang="zh-CN" altLang="en-US" dirty="0">
                <a:solidFill>
                  <a:srgbClr val="FF0000"/>
                </a:solidFill>
              </a:rPr>
              <a:t>协议</a:t>
            </a:r>
            <a:r>
              <a:rPr lang="zh-CN" altLang="en-US" dirty="0"/>
              <a:t>基于</a:t>
            </a:r>
            <a:r>
              <a:rPr lang="zh-CN" altLang="en-US" dirty="0">
                <a:solidFill>
                  <a:srgbClr val="FF0000"/>
                </a:solidFill>
              </a:rPr>
              <a:t>单独的数据包</a:t>
            </a:r>
            <a:r>
              <a:rPr lang="zh-CN" altLang="en-US" dirty="0"/>
              <a:t>传输，不需要建立连接，有可能会有数据包丢失，但是减少了维持连接的系统开销。</a:t>
            </a:r>
          </a:p>
        </p:txBody>
      </p:sp>
    </p:spTree>
    <p:extLst>
      <p:ext uri="{BB962C8B-B14F-4D97-AF65-F5344CB8AC3E}">
        <p14:creationId xmlns:p14="http://schemas.microsoft.com/office/powerpoint/2010/main" val="1299447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端口（</a:t>
            </a:r>
            <a:r>
              <a:rPr lang="en-US" altLang="zh-CN" dirty="0" smtClean="0"/>
              <a:t>port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端口号用于标示运行在计算机中的进程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计算机由其</a:t>
            </a:r>
            <a:r>
              <a:rPr lang="en-US" altLang="zh-CN" dirty="0"/>
              <a:t>32</a:t>
            </a:r>
            <a:r>
              <a:rPr lang="zh-CN" altLang="en-US" dirty="0"/>
              <a:t>位</a:t>
            </a:r>
            <a:r>
              <a:rPr lang="en-US" altLang="zh-CN" dirty="0">
                <a:solidFill>
                  <a:srgbClr val="FF0000"/>
                </a:solidFill>
              </a:rPr>
              <a:t>IP</a:t>
            </a:r>
            <a:r>
              <a:rPr lang="zh-CN" altLang="en-US" dirty="0">
                <a:solidFill>
                  <a:srgbClr val="FF0000"/>
                </a:solidFill>
              </a:rPr>
              <a:t>地址标识</a:t>
            </a:r>
            <a:r>
              <a:rPr lang="zh-CN" altLang="en-US" dirty="0"/>
              <a:t>，</a:t>
            </a:r>
            <a:r>
              <a:rPr lang="en-US" altLang="zh-CN" dirty="0" smtClean="0"/>
              <a:t>IP</a:t>
            </a:r>
            <a:r>
              <a:rPr lang="zh-CN" altLang="en-US" dirty="0" smtClean="0"/>
              <a:t>协议用于将</a:t>
            </a:r>
            <a:r>
              <a:rPr lang="zh-CN" altLang="en-US" dirty="0"/>
              <a:t>数据传输到网络上的正确</a:t>
            </a:r>
            <a:r>
              <a:rPr lang="zh-CN" altLang="en-US" dirty="0">
                <a:solidFill>
                  <a:srgbClr val="FF0000"/>
                </a:solidFill>
              </a:rPr>
              <a:t>计算机</a:t>
            </a:r>
            <a:r>
              <a:rPr lang="zh-CN" altLang="en-US" dirty="0" smtClean="0"/>
              <a:t>。</a:t>
            </a:r>
            <a:r>
              <a:rPr lang="zh-CN" altLang="en-US" dirty="0" smtClean="0">
                <a:solidFill>
                  <a:srgbClr val="FF0000"/>
                </a:solidFill>
              </a:rPr>
              <a:t>端口号</a:t>
            </a:r>
            <a:r>
              <a:rPr lang="zh-CN" altLang="en-US" dirty="0" smtClean="0"/>
              <a:t>由</a:t>
            </a:r>
            <a:r>
              <a:rPr lang="en-US" altLang="zh-CN" dirty="0"/>
              <a:t>16</a:t>
            </a:r>
            <a:r>
              <a:rPr lang="zh-CN" altLang="en-US" dirty="0" smtClean="0"/>
              <a:t>位二进制标示，</a:t>
            </a:r>
            <a:r>
              <a:rPr lang="en-US" altLang="zh-CN" dirty="0"/>
              <a:t>TCP</a:t>
            </a:r>
            <a:r>
              <a:rPr lang="zh-CN" altLang="en-US" dirty="0"/>
              <a:t>和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协议用它将</a:t>
            </a:r>
            <a:r>
              <a:rPr lang="zh-CN" altLang="en-US" dirty="0"/>
              <a:t>数据传递到正确的</a:t>
            </a:r>
            <a:r>
              <a:rPr lang="zh-CN" altLang="en-US" dirty="0">
                <a:solidFill>
                  <a:srgbClr val="FF0000"/>
                </a:solidFill>
              </a:rPr>
              <a:t>应用程序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/>
              <a:t>端口号范围为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到</a:t>
            </a:r>
            <a:r>
              <a:rPr lang="en-US" altLang="zh-CN" dirty="0" smtClean="0">
                <a:solidFill>
                  <a:srgbClr val="FF0000"/>
                </a:solidFill>
              </a:rPr>
              <a:t>65535</a:t>
            </a:r>
            <a:r>
              <a:rPr lang="zh-CN" altLang="en-US" dirty="0"/>
              <a:t>，因为端口由</a:t>
            </a:r>
            <a:r>
              <a:rPr lang="en-US" altLang="zh-CN" dirty="0"/>
              <a:t>16</a:t>
            </a:r>
            <a:r>
              <a:rPr lang="zh-CN" altLang="en-US" dirty="0"/>
              <a:t>位数字表示。 </a:t>
            </a:r>
            <a:r>
              <a:rPr lang="en-US" altLang="zh-CN" dirty="0">
                <a:solidFill>
                  <a:srgbClr val="FF0000"/>
                </a:solidFill>
              </a:rPr>
              <a:t>0 - 1023</a:t>
            </a:r>
            <a:r>
              <a:rPr lang="zh-CN" altLang="en-US" dirty="0"/>
              <a:t>的端口</a:t>
            </a:r>
            <a:r>
              <a:rPr lang="zh-CN" altLang="en-US" dirty="0" smtClean="0"/>
              <a:t>号保留</a:t>
            </a:r>
            <a:r>
              <a:rPr lang="zh-CN" altLang="en-US" dirty="0"/>
              <a:t>供知名服务使用，如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80</a:t>
            </a:r>
            <a:r>
              <a:rPr lang="zh-CN" altLang="en-US" dirty="0" smtClean="0"/>
              <a:t>）和</a:t>
            </a:r>
            <a:r>
              <a:rPr lang="en-US" altLang="zh-CN" dirty="0" smtClean="0"/>
              <a:t>FTP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21</a:t>
            </a:r>
            <a:r>
              <a:rPr lang="zh-CN" altLang="en-US" dirty="0" smtClean="0"/>
              <a:t>）等</a:t>
            </a:r>
            <a:r>
              <a:rPr lang="zh-CN" altLang="en-US" dirty="0"/>
              <a:t>系统服务。 </a:t>
            </a:r>
            <a:r>
              <a:rPr lang="zh-CN" altLang="en-US" dirty="0" smtClean="0"/>
              <a:t>所以我们自己开发的应用尽量不使用这些保留端口。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764057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115616" y="1223690"/>
            <a:ext cx="6912767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494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网络概述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开发网络应用的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包：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java.net</a:t>
            </a:r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协议的类：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URL</a:t>
            </a:r>
            <a:r>
              <a:rPr lang="zh-CN" altLang="en-US" dirty="0"/>
              <a:t>，</a:t>
            </a:r>
            <a:r>
              <a:rPr lang="en-US" altLang="zh-CN" dirty="0" err="1"/>
              <a:t>URLConnection</a:t>
            </a:r>
            <a:r>
              <a:rPr lang="zh-CN" altLang="en-US" dirty="0"/>
              <a:t>，</a:t>
            </a:r>
            <a:r>
              <a:rPr lang="en-US" altLang="zh-CN" dirty="0"/>
              <a:t>Socket</a:t>
            </a:r>
            <a:r>
              <a:rPr lang="zh-CN" altLang="en-US" dirty="0"/>
              <a:t>和</a:t>
            </a:r>
            <a:r>
              <a:rPr lang="en-US" altLang="zh-CN" dirty="0" err="1" smtClean="0"/>
              <a:t>ServerSocket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协议的类：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DatagramPacket</a:t>
            </a:r>
            <a:r>
              <a:rPr lang="zh-CN" altLang="en-US" dirty="0"/>
              <a:t>，</a:t>
            </a:r>
            <a:r>
              <a:rPr lang="en-US" altLang="zh-CN" dirty="0" err="1"/>
              <a:t>DatagramSocket</a:t>
            </a:r>
            <a:r>
              <a:rPr lang="zh-CN" altLang="en-US" dirty="0"/>
              <a:t>和</a:t>
            </a:r>
            <a:r>
              <a:rPr lang="en-US" altLang="zh-CN" dirty="0" err="1" smtClean="0"/>
              <a:t>MulticastSocket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3388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本节介绍</a:t>
            </a:r>
            <a:r>
              <a:rPr lang="en-US" altLang="zh-CN" dirty="0" smtClean="0"/>
              <a:t>Java</a:t>
            </a:r>
            <a:r>
              <a:rPr lang="zh-CN" altLang="en-US" dirty="0"/>
              <a:t>程序如何使用</a:t>
            </a:r>
            <a:r>
              <a:rPr lang="en-US" altLang="zh-CN" dirty="0"/>
              <a:t>URL</a:t>
            </a:r>
            <a:r>
              <a:rPr lang="zh-CN" altLang="en-US" dirty="0"/>
              <a:t>访问</a:t>
            </a:r>
            <a:r>
              <a:rPr lang="en-US" altLang="zh-CN" dirty="0"/>
              <a:t>Internet</a:t>
            </a:r>
            <a:r>
              <a:rPr lang="zh-CN" altLang="en-US" dirty="0"/>
              <a:t>上的信息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其中基于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协议的网络资源就可以通过</a:t>
            </a:r>
            <a:r>
              <a:rPr lang="en-US" altLang="zh-CN" dirty="0" smtClean="0"/>
              <a:t>URL</a:t>
            </a:r>
            <a:r>
              <a:rPr lang="zh-CN" altLang="en-US" dirty="0" smtClean="0"/>
              <a:t>访问。</a:t>
            </a:r>
            <a:endParaRPr lang="en-US" altLang="zh-CN" dirty="0" smtClean="0"/>
          </a:p>
          <a:p>
            <a:r>
              <a:rPr lang="zh-CN" altLang="en-US" dirty="0"/>
              <a:t>本</a:t>
            </a:r>
            <a:r>
              <a:rPr lang="zh-CN" altLang="en-US" dirty="0" smtClean="0"/>
              <a:t>节将介绍如何通过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类访问基于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的网络资源。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9802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什么是</a:t>
            </a:r>
            <a:r>
              <a:rPr lang="en-US" altLang="zh-CN" dirty="0" smtClean="0">
                <a:solidFill>
                  <a:schemeClr val="bg2"/>
                </a:solidFill>
              </a:rPr>
              <a:t>URL</a:t>
            </a:r>
            <a:r>
              <a:rPr lang="en-US" altLang="zh-CN" dirty="0">
                <a:solidFill>
                  <a:schemeClr val="bg2"/>
                </a:solidFill>
              </a:rPr>
              <a:t>?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URL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zh-CN" altLang="en-US" dirty="0">
                <a:solidFill>
                  <a:srgbClr val="FF0000"/>
                </a:solidFill>
              </a:rPr>
              <a:t>统一资源定位符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r>
              <a:rPr lang="zh-CN" altLang="en-US" dirty="0">
                <a:solidFill>
                  <a:srgbClr val="FF0000"/>
                </a:solidFill>
              </a:rPr>
              <a:t>代表网络资源的</a:t>
            </a:r>
            <a:r>
              <a:rPr lang="zh-CN" altLang="en-US" dirty="0" smtClean="0">
                <a:solidFill>
                  <a:srgbClr val="FF0000"/>
                </a:solidFill>
              </a:rPr>
              <a:t>地址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zh-CN" altLang="en-US" dirty="0" smtClean="0"/>
              <a:t>大家在浏览器中输入的网络就是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地址，浏览器可以通过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地址获取</a:t>
            </a:r>
            <a:r>
              <a:rPr lang="en-US" altLang="zh-CN" dirty="0" smtClean="0"/>
              <a:t>Internet</a:t>
            </a:r>
            <a:r>
              <a:rPr lang="zh-CN" altLang="en-US" dirty="0" smtClean="0"/>
              <a:t>中的资源。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我们也可以编写自己的</a:t>
            </a:r>
            <a:r>
              <a:rPr lang="en-US" altLang="zh-CN" dirty="0" smtClean="0"/>
              <a:t>Java</a:t>
            </a:r>
            <a:r>
              <a:rPr lang="zh-CN" altLang="en-US" dirty="0"/>
              <a:t>应用程序可以使用</a:t>
            </a:r>
            <a:r>
              <a:rPr lang="en-US" altLang="zh-CN" dirty="0"/>
              <a:t>URL</a:t>
            </a:r>
            <a:r>
              <a:rPr lang="zh-CN" altLang="en-US" dirty="0" smtClean="0"/>
              <a:t>去获取网络资源。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45553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学习网址：</a:t>
            </a:r>
            <a:endParaRPr lang="en-US" altLang="zh-CN" dirty="0" smtClean="0"/>
          </a:p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docs.oracle.com/javase/tutorial/networking/index.html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40871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地址的构成：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协议名称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资源名称</a:t>
            </a:r>
            <a:endParaRPr lang="en-US" altLang="zh-CN" dirty="0" smtClean="0"/>
          </a:p>
          <a:p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1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example.com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 </a:t>
            </a:r>
            <a:r>
              <a:rPr lang="en-US" altLang="zh-CN" dirty="0">
                <a:hlinkClick r:id="rId3"/>
              </a:rPr>
              <a:t>http</a:t>
            </a:r>
            <a:r>
              <a:rPr lang="en-US" altLang="zh-CN" dirty="0" smtClean="0"/>
              <a:t> </a:t>
            </a:r>
            <a:r>
              <a:rPr lang="zh-CN" altLang="en-US" dirty="0" smtClean="0"/>
              <a:t>是协议名称</a:t>
            </a:r>
            <a:endParaRPr lang="en-US" altLang="zh-CN" dirty="0" smtClean="0"/>
          </a:p>
          <a:p>
            <a:pPr lvl="2"/>
            <a:r>
              <a:rPr lang="en-US" altLang="zh-CN" dirty="0" smtClean="0">
                <a:hlinkClick r:id="rId3"/>
              </a:rPr>
              <a:t>example.com</a:t>
            </a:r>
            <a:r>
              <a:rPr lang="zh-CN" altLang="en-US" dirty="0" smtClean="0"/>
              <a:t>是资源名称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3553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地址的构成：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协议名称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最</a:t>
            </a:r>
            <a:r>
              <a:rPr lang="zh-CN" altLang="en-US" dirty="0"/>
              <a:t>常用的是</a:t>
            </a:r>
            <a:r>
              <a:rPr lang="en-US" altLang="zh-CN" dirty="0"/>
              <a:t>HTTP</a:t>
            </a:r>
            <a:r>
              <a:rPr lang="zh-CN" altLang="en-US" dirty="0"/>
              <a:t>协议，它也是目前</a:t>
            </a:r>
            <a:r>
              <a:rPr lang="en-US" altLang="zh-CN" dirty="0"/>
              <a:t>WWW</a:t>
            </a:r>
            <a:r>
              <a:rPr lang="zh-CN" altLang="en-US" dirty="0"/>
              <a:t>中应用最广的协议</a:t>
            </a:r>
            <a:r>
              <a:rPr lang="zh-CN" altLang="en-US" dirty="0" smtClean="0"/>
              <a:t>。此外还有</a:t>
            </a:r>
            <a:r>
              <a:rPr lang="en-US" altLang="zh-CN" dirty="0" smtClean="0"/>
              <a:t>file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ftp </a:t>
            </a:r>
            <a:r>
              <a:rPr lang="zh-CN" altLang="en-US" dirty="0" smtClean="0"/>
              <a:t>等。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ftp://10.5.1.5</a:t>
            </a:r>
          </a:p>
        </p:txBody>
      </p:sp>
    </p:spTree>
    <p:extLst>
      <p:ext uri="{BB962C8B-B14F-4D97-AF65-F5344CB8AC3E}">
        <p14:creationId xmlns:p14="http://schemas.microsoft.com/office/powerpoint/2010/main" val="803978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地址的构成：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资源名称</a:t>
            </a:r>
            <a:endParaRPr lang="en-US" altLang="zh-CN" dirty="0" smtClean="0"/>
          </a:p>
          <a:p>
            <a:pPr lvl="2"/>
            <a:r>
              <a:rPr lang="en-US" altLang="zh-CN" dirty="0"/>
              <a:t> </a:t>
            </a:r>
            <a:r>
              <a:rPr lang="en-US" altLang="zh-CN" dirty="0" smtClean="0"/>
              <a:t>hostname</a:t>
            </a:r>
            <a:r>
              <a:rPr lang="en-US" altLang="zh-CN" dirty="0"/>
              <a:t>[:port] </a:t>
            </a:r>
            <a:r>
              <a:rPr lang="en-US" altLang="zh-CN" dirty="0" smtClean="0"/>
              <a:t>/filename/[reference]</a:t>
            </a:r>
          </a:p>
          <a:p>
            <a:pPr lvl="3"/>
            <a:r>
              <a:rPr lang="en-US" altLang="zh-CN" sz="2000" dirty="0" smtClean="0"/>
              <a:t>Hostname</a:t>
            </a:r>
            <a:r>
              <a:rPr lang="zh-CN" altLang="en-US" sz="2000" dirty="0" smtClean="0"/>
              <a:t>（主机名），可以用域名或</a:t>
            </a:r>
            <a:r>
              <a:rPr lang="en-US" altLang="zh-CN" sz="2000" dirty="0" smtClean="0"/>
              <a:t>IP</a:t>
            </a:r>
            <a:r>
              <a:rPr lang="zh-CN" altLang="en-US" sz="2000" dirty="0" smtClean="0"/>
              <a:t>地址标示</a:t>
            </a:r>
            <a:endParaRPr lang="en-US" altLang="zh-CN" sz="2000" dirty="0" smtClean="0"/>
          </a:p>
          <a:p>
            <a:pPr lvl="3"/>
            <a:r>
              <a:rPr lang="en-US" altLang="zh-CN" sz="2000" dirty="0" smtClean="0"/>
              <a:t>Port</a:t>
            </a:r>
            <a:r>
              <a:rPr lang="zh-CN" altLang="en-US" sz="2000" dirty="0" smtClean="0"/>
              <a:t>（端口号），如何使用的是默认端口号，可以省略，例如</a:t>
            </a:r>
            <a:r>
              <a:rPr lang="en-US" altLang="zh-CN" sz="2000" dirty="0" smtClean="0"/>
              <a:t>http</a:t>
            </a:r>
            <a:r>
              <a:rPr lang="zh-CN" altLang="en-US" sz="2000" dirty="0" smtClean="0"/>
              <a:t>协议的默认端口为</a:t>
            </a:r>
            <a:r>
              <a:rPr lang="en-US" altLang="zh-CN" sz="2000" dirty="0" smtClean="0"/>
              <a:t>80</a:t>
            </a:r>
            <a:r>
              <a:rPr lang="zh-CN" altLang="en-US" sz="2000" dirty="0" smtClean="0"/>
              <a:t>，通常情况下就省略了。</a:t>
            </a:r>
            <a:endParaRPr lang="en-US" altLang="zh-CN" sz="2000" dirty="0" smtClean="0"/>
          </a:p>
          <a:p>
            <a:pPr lvl="3"/>
            <a:r>
              <a:rPr lang="en-US" altLang="zh-CN" sz="2000" dirty="0" smtClean="0"/>
              <a:t>Filename</a:t>
            </a:r>
            <a:r>
              <a:rPr lang="zh-CN" altLang="en-US" sz="2000" dirty="0" smtClean="0"/>
              <a:t>（文件名），包括文件路径，用“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”隔开。</a:t>
            </a:r>
            <a:endParaRPr lang="en-US" altLang="zh-CN" sz="2000" dirty="0" smtClean="0"/>
          </a:p>
          <a:p>
            <a:pPr lvl="3"/>
            <a:r>
              <a:rPr lang="en-US" altLang="zh-CN" sz="2000" dirty="0" smtClean="0"/>
              <a:t>Reference</a:t>
            </a:r>
            <a:r>
              <a:rPr lang="zh-CN" altLang="en-US" sz="2000" dirty="0" smtClean="0"/>
              <a:t>（引用）：指文件中的某个位置的引用，可选的。</a:t>
            </a:r>
            <a:endParaRPr lang="en-US" altLang="zh-CN" sz="2000" dirty="0" smtClean="0"/>
          </a:p>
          <a:p>
            <a:pPr marL="1333500" lvl="3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889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在程序中的表示：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中定义了一个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类，该类可以封装</a:t>
            </a:r>
            <a:r>
              <a:rPr lang="en-US" altLang="zh-CN" dirty="0" smtClean="0"/>
              <a:t>URL</a:t>
            </a:r>
            <a:r>
              <a:rPr lang="zh-CN" altLang="en-US" dirty="0" smtClean="0"/>
              <a:t>信息，创建一个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对象要使用</a:t>
            </a:r>
            <a:r>
              <a:rPr lang="en-US" altLang="zh-CN" dirty="0" smtClean="0"/>
              <a:t>URL</a:t>
            </a:r>
            <a:r>
              <a:rPr lang="zh-CN" altLang="en-US" dirty="0" smtClean="0"/>
              <a:t>构造方法。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97074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的构造方法：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1</a:t>
            </a:r>
            <a:r>
              <a:rPr lang="zh-CN" altLang="en-US" sz="2400" dirty="0" smtClean="0">
                <a:solidFill>
                  <a:schemeClr val="bg2"/>
                </a:solidFill>
              </a:rPr>
              <a:t>、</a:t>
            </a:r>
            <a:r>
              <a:rPr lang="en-US" altLang="zh-CN" sz="2400" dirty="0">
                <a:solidFill>
                  <a:schemeClr val="bg2"/>
                </a:solidFill>
              </a:rPr>
              <a:t>URL(String spec)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zh-CN" altLang="en-US" sz="2400" dirty="0" smtClean="0"/>
              <a:t>例：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400" dirty="0" smtClean="0"/>
              <a:t>URL 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 = new URL("http://example.com</a:t>
            </a:r>
            <a:r>
              <a:rPr lang="en-US" altLang="zh-CN" sz="2400" dirty="0" smtClean="0"/>
              <a:t>/");</a:t>
            </a:r>
          </a:p>
          <a:p>
            <a:pPr marL="457200" lvl="1" indent="0">
              <a:buNone/>
            </a:pPr>
            <a:endParaRPr lang="en-US" altLang="zh-CN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3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的构造方法：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2</a:t>
            </a:r>
            <a:r>
              <a:rPr lang="zh-CN" altLang="en-US" sz="2400" dirty="0" smtClean="0">
                <a:solidFill>
                  <a:schemeClr val="bg2"/>
                </a:solidFill>
              </a:rPr>
              <a:t>、</a:t>
            </a:r>
            <a:r>
              <a:rPr lang="en-US" altLang="zh-CN" sz="2400" dirty="0">
                <a:solidFill>
                  <a:schemeClr val="bg2"/>
                </a:solidFill>
              </a:rPr>
              <a:t>URL(URL context, String spec)</a:t>
            </a:r>
            <a:endParaRPr lang="en-US" altLang="zh-CN" sz="2400" dirty="0" smtClean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zh-CN" altLang="en-US" sz="2400" dirty="0" smtClean="0"/>
              <a:t>例：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400" dirty="0"/>
              <a:t>URL 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 = new URL("http://example.com/pages</a:t>
            </a:r>
            <a:r>
              <a:rPr lang="en-US" altLang="zh-CN" sz="2400" dirty="0" smtClean="0"/>
              <a:t>/");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URL </a:t>
            </a:r>
            <a:r>
              <a:rPr lang="en-US" altLang="zh-CN" sz="2400" dirty="0"/>
              <a:t>page1URL = new URL(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, "page1.html</a:t>
            </a:r>
            <a:r>
              <a:rPr lang="en-US" altLang="zh-CN" sz="2400" dirty="0" smtClean="0"/>
              <a:t>");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URL </a:t>
            </a:r>
            <a:r>
              <a:rPr lang="en-US" altLang="zh-CN" sz="2400" dirty="0"/>
              <a:t>page2URL = new URL(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, "page2.html");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29128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的构造方法：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3</a:t>
            </a:r>
            <a:r>
              <a:rPr lang="zh-CN" altLang="en-US" sz="2400" dirty="0" smtClean="0">
                <a:solidFill>
                  <a:schemeClr val="bg2"/>
                </a:solidFill>
              </a:rPr>
              <a:t>、</a:t>
            </a:r>
            <a:r>
              <a:rPr lang="en-US" altLang="zh-CN" sz="2400" dirty="0">
                <a:solidFill>
                  <a:schemeClr val="bg2"/>
                </a:solidFill>
              </a:rPr>
              <a:t>URL(String protocol, String host, String file</a:t>
            </a:r>
            <a:r>
              <a:rPr lang="en-US" altLang="zh-CN" sz="2400" dirty="0" smtClean="0">
                <a:solidFill>
                  <a:schemeClr val="bg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zh-CN" altLang="en-US" sz="2400" dirty="0" smtClean="0"/>
              <a:t>例：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400" dirty="0"/>
              <a:t>URL 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 = new URL("http", "example.com", "/pages/page1.html</a:t>
            </a:r>
            <a:r>
              <a:rPr lang="en-US" altLang="zh-CN" sz="2400" dirty="0" smtClean="0"/>
              <a:t>");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794709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URL</a:t>
            </a:r>
            <a:r>
              <a:rPr lang="zh-CN" altLang="en-US" dirty="0" smtClean="0"/>
              <a:t>的构造方法：</a:t>
            </a:r>
            <a:endParaRPr lang="en-US" altLang="zh-CN" dirty="0" smtClean="0"/>
          </a:p>
          <a:p>
            <a:pPr marL="457200" lvl="1" indent="0">
              <a:buNone/>
            </a:pPr>
            <a:r>
              <a:rPr lang="en-US" altLang="zh-CN" sz="2400" dirty="0" smtClean="0">
                <a:solidFill>
                  <a:schemeClr val="bg2"/>
                </a:solidFill>
              </a:rPr>
              <a:t>4</a:t>
            </a:r>
            <a:r>
              <a:rPr lang="zh-CN" altLang="en-US" sz="2400" dirty="0" smtClean="0">
                <a:solidFill>
                  <a:schemeClr val="bg2"/>
                </a:solidFill>
              </a:rPr>
              <a:t>、</a:t>
            </a:r>
            <a:r>
              <a:rPr lang="en-US" altLang="zh-CN" sz="2400" dirty="0">
                <a:solidFill>
                  <a:schemeClr val="bg2"/>
                </a:solidFill>
              </a:rPr>
              <a:t>URL(String protocol, String host, </a:t>
            </a:r>
            <a:r>
              <a:rPr lang="en-US" altLang="zh-CN" sz="2400" dirty="0" err="1">
                <a:solidFill>
                  <a:schemeClr val="bg2"/>
                </a:solidFill>
              </a:rPr>
              <a:t>int</a:t>
            </a:r>
            <a:r>
              <a:rPr lang="en-US" altLang="zh-CN" sz="2400" dirty="0">
                <a:solidFill>
                  <a:schemeClr val="bg2"/>
                </a:solidFill>
              </a:rPr>
              <a:t> port, String file</a:t>
            </a:r>
            <a:r>
              <a:rPr lang="en-US" altLang="zh-CN" sz="2400" dirty="0" smtClean="0">
                <a:solidFill>
                  <a:schemeClr val="bg2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zh-CN" altLang="en-US" sz="2400" dirty="0" smtClean="0"/>
              <a:t>例：</a:t>
            </a:r>
            <a:endParaRPr lang="en-US" altLang="zh-CN" sz="2400" dirty="0" smtClean="0"/>
          </a:p>
          <a:p>
            <a:pPr marL="457200" lvl="1" indent="0">
              <a:buNone/>
            </a:pPr>
            <a:r>
              <a:rPr lang="en-US" altLang="zh-CN" sz="2400" dirty="0"/>
              <a:t>URL </a:t>
            </a:r>
            <a:r>
              <a:rPr lang="en-US" altLang="zh-CN" sz="2400" dirty="0" err="1"/>
              <a:t>myURL</a:t>
            </a:r>
            <a:r>
              <a:rPr lang="en-US" altLang="zh-CN" sz="2400" dirty="0"/>
              <a:t> = new URL("http", "example.com", 80, "pages/page1.html");</a:t>
            </a:r>
          </a:p>
        </p:txBody>
      </p:sp>
    </p:spTree>
    <p:extLst>
      <p:ext uri="{BB962C8B-B14F-4D97-AF65-F5344CB8AC3E}">
        <p14:creationId xmlns:p14="http://schemas.microsoft.com/office/powerpoint/2010/main" val="102618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包含特殊符号的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对象的创建方法：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有些</a:t>
            </a:r>
            <a:r>
              <a:rPr lang="en-US" altLang="zh-CN" dirty="0" smtClean="0"/>
              <a:t>URL</a:t>
            </a:r>
            <a:r>
              <a:rPr lang="zh-CN" altLang="en-US" dirty="0" smtClean="0"/>
              <a:t>中包含特殊字符，例如空格，需要经过编码后才能创建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例如：</a:t>
            </a:r>
            <a:endParaRPr lang="en-US" altLang="zh-CN" dirty="0" smtClean="0"/>
          </a:p>
          <a:p>
            <a:pPr lvl="2"/>
            <a:r>
              <a:rPr lang="en-US" altLang="zh-CN" dirty="0"/>
              <a:t>http://example.com/hello world</a:t>
            </a:r>
            <a:r>
              <a:rPr lang="en-US" altLang="zh-CN" dirty="0" smtClean="0"/>
              <a:t>/</a:t>
            </a:r>
          </a:p>
          <a:p>
            <a:pPr lvl="2"/>
            <a:r>
              <a:rPr lang="en-US" altLang="zh-CN" dirty="0"/>
              <a:t>URL </a:t>
            </a:r>
            <a:r>
              <a:rPr lang="en-US" altLang="zh-CN" dirty="0" err="1"/>
              <a:t>url</a:t>
            </a:r>
            <a:r>
              <a:rPr lang="en-US" altLang="zh-CN" dirty="0"/>
              <a:t> = new URL("http://example.com/hello%20world</a:t>
            </a:r>
            <a:r>
              <a:rPr lang="en-US" altLang="zh-CN" dirty="0" smtClean="0"/>
              <a:t>");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736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包含特殊符号的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对象的创建方法：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altLang="zh-CN" dirty="0" err="1" smtClean="0"/>
              <a:t>java.net.URI</a:t>
            </a:r>
            <a:r>
              <a:rPr lang="zh-CN" altLang="en-US" dirty="0"/>
              <a:t>类的多参数构造</a:t>
            </a:r>
            <a:r>
              <a:rPr lang="zh-CN" altLang="en-US" dirty="0" smtClean="0"/>
              <a:t>函数可以自动处理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字符串中特殊字符的编码。</a:t>
            </a:r>
            <a:endParaRPr lang="en-US" altLang="zh-CN" dirty="0" smtClean="0"/>
          </a:p>
          <a:p>
            <a:pPr marL="914400" lvl="2" indent="0">
              <a:buNone/>
            </a:pPr>
            <a:r>
              <a:rPr lang="en-US" altLang="zh-CN" dirty="0"/>
              <a:t>URI </a:t>
            </a:r>
            <a:r>
              <a:rPr lang="en-US" altLang="zh-CN" dirty="0" err="1"/>
              <a:t>uri</a:t>
            </a:r>
            <a:r>
              <a:rPr lang="en-US" altLang="zh-CN" dirty="0"/>
              <a:t> = new URI("http", "example.com", "/hello world/", </a:t>
            </a:r>
            <a:r>
              <a:rPr lang="en-US" altLang="zh-CN" dirty="0" smtClean="0"/>
              <a:t>"");</a:t>
            </a:r>
          </a:p>
          <a:p>
            <a:pPr marL="914400" lvl="2" indent="0">
              <a:buNone/>
            </a:pPr>
            <a:r>
              <a:rPr lang="en-US" altLang="zh-CN" dirty="0"/>
              <a:t>URL </a:t>
            </a:r>
            <a:r>
              <a:rPr lang="en-US" altLang="zh-CN" dirty="0" err="1"/>
              <a:t>url</a:t>
            </a:r>
            <a:r>
              <a:rPr lang="en-US" altLang="zh-CN" dirty="0"/>
              <a:t> = </a:t>
            </a:r>
            <a:r>
              <a:rPr lang="en-US" altLang="zh-CN" dirty="0" err="1"/>
              <a:t>uri.toURL</a:t>
            </a:r>
            <a:r>
              <a:rPr lang="en-US" altLang="zh-CN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63997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网络概述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的网络编程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8580006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对象的使用</a:t>
            </a:r>
            <a:r>
              <a:rPr lang="zh-CN" altLang="en-US" dirty="0" smtClean="0">
                <a:sym typeface="Wingdings" pitchFamily="2" charset="2"/>
              </a:rPr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创建完成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对象后，可以像使用普通的类对象一样去调用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类的各种方法。</a:t>
            </a:r>
            <a:endParaRPr lang="en-US" altLang="zh-CN" dirty="0" smtClean="0"/>
          </a:p>
          <a:p>
            <a:pPr lvl="2"/>
            <a:r>
              <a:rPr lang="zh-CN" altLang="en-US" sz="2400" dirty="0" smtClean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</a:t>
            </a:r>
            <a:r>
              <a:rPr lang="en-US" altLang="zh-CN" sz="2400" dirty="0"/>
              <a:t>String </a:t>
            </a:r>
            <a:r>
              <a:rPr lang="en-US" altLang="zh-CN" sz="2400" dirty="0" err="1"/>
              <a:t>getProtocol</a:t>
            </a:r>
            <a:r>
              <a:rPr lang="en-US" altLang="zh-CN" sz="2400" dirty="0"/>
              <a:t>( )</a:t>
            </a:r>
            <a:r>
              <a:rPr lang="zh-CN" altLang="en-US" sz="2400" dirty="0"/>
              <a:t>：返回</a:t>
            </a:r>
            <a:r>
              <a:rPr lang="en-US" altLang="zh-CN" sz="2400" dirty="0"/>
              <a:t>URL</a:t>
            </a:r>
            <a:r>
              <a:rPr lang="zh-CN" altLang="en-US" sz="2400" dirty="0"/>
              <a:t>的协议名。</a:t>
            </a:r>
          </a:p>
          <a:p>
            <a:pPr lvl="2"/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  <a:r>
              <a:rPr lang="en-US" altLang="zh-CN" sz="2400" dirty="0"/>
              <a:t>String </a:t>
            </a:r>
            <a:r>
              <a:rPr lang="en-US" altLang="zh-CN" sz="2400" dirty="0" err="1"/>
              <a:t>getHost</a:t>
            </a:r>
            <a:r>
              <a:rPr lang="en-US" altLang="zh-CN" sz="2400" dirty="0"/>
              <a:t>( )</a:t>
            </a:r>
            <a:r>
              <a:rPr lang="zh-CN" altLang="en-US" sz="2400" dirty="0"/>
              <a:t>：返回</a:t>
            </a:r>
            <a:r>
              <a:rPr lang="en-US" altLang="zh-CN" sz="2400" dirty="0"/>
              <a:t>URL</a:t>
            </a:r>
            <a:r>
              <a:rPr lang="zh-CN" altLang="en-US" sz="2400" dirty="0"/>
              <a:t>的主机名。</a:t>
            </a:r>
          </a:p>
          <a:p>
            <a:pPr lvl="2"/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</a:t>
            </a:r>
            <a:r>
              <a:rPr lang="en-US" altLang="zh-CN" sz="2400" dirty="0" err="1"/>
              <a:t>int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getPort</a:t>
            </a:r>
            <a:r>
              <a:rPr lang="en-US" altLang="zh-CN" sz="2400" dirty="0"/>
              <a:t>( )</a:t>
            </a:r>
            <a:r>
              <a:rPr lang="zh-CN" altLang="en-US" sz="2400" dirty="0"/>
              <a:t>：返回</a:t>
            </a:r>
            <a:r>
              <a:rPr lang="en-US" altLang="zh-CN" sz="2400" dirty="0"/>
              <a:t>URL</a:t>
            </a:r>
            <a:r>
              <a:rPr lang="zh-CN" altLang="en-US" sz="2400" dirty="0"/>
              <a:t>的端口号</a:t>
            </a:r>
            <a:r>
              <a:rPr lang="en-US" altLang="zh-CN" sz="2400" dirty="0"/>
              <a:t>, </a:t>
            </a:r>
            <a:r>
              <a:rPr lang="zh-CN" altLang="en-US" sz="2400" dirty="0"/>
              <a:t>如果没有设置端口号返回值为</a:t>
            </a:r>
            <a:r>
              <a:rPr lang="en-US" altLang="zh-CN" sz="2400" dirty="0"/>
              <a:t>-1</a:t>
            </a:r>
            <a:r>
              <a:rPr lang="zh-CN" altLang="en-US" sz="2400" dirty="0"/>
              <a:t>）。</a:t>
            </a:r>
          </a:p>
          <a:p>
            <a:pPr lvl="2"/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</a:t>
            </a:r>
            <a:r>
              <a:rPr lang="en-US" altLang="zh-CN" sz="2400" dirty="0"/>
              <a:t>String </a:t>
            </a:r>
            <a:r>
              <a:rPr lang="en-US" altLang="zh-CN" sz="2400" dirty="0" err="1"/>
              <a:t>getFile</a:t>
            </a:r>
            <a:r>
              <a:rPr lang="en-US" altLang="zh-CN" sz="2400" dirty="0"/>
              <a:t>( )</a:t>
            </a:r>
            <a:r>
              <a:rPr lang="zh-CN" altLang="en-US" sz="2400" dirty="0"/>
              <a:t>：返回</a:t>
            </a:r>
            <a:r>
              <a:rPr lang="en-US" altLang="zh-CN" sz="2400" dirty="0"/>
              <a:t>URL</a:t>
            </a:r>
            <a:r>
              <a:rPr lang="zh-CN" altLang="en-US" sz="2400" dirty="0"/>
              <a:t>的文件名及路径。</a:t>
            </a:r>
          </a:p>
          <a:p>
            <a:pPr lvl="2"/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）</a:t>
            </a:r>
            <a:r>
              <a:rPr lang="en-US" altLang="zh-CN" sz="2400" dirty="0"/>
              <a:t>String </a:t>
            </a:r>
            <a:r>
              <a:rPr lang="en-US" altLang="zh-CN" sz="2400" dirty="0" err="1"/>
              <a:t>getRef</a:t>
            </a:r>
            <a:r>
              <a:rPr lang="en-US" altLang="zh-CN" sz="2400" dirty="0"/>
              <a:t>( )</a:t>
            </a:r>
            <a:r>
              <a:rPr lang="zh-CN" altLang="en-US" sz="2400" dirty="0"/>
              <a:t>：返回</a:t>
            </a:r>
            <a:r>
              <a:rPr lang="en-US" altLang="zh-CN" sz="2400" dirty="0"/>
              <a:t>URL</a:t>
            </a:r>
            <a:r>
              <a:rPr lang="zh-CN" altLang="en-US" sz="2400" dirty="0"/>
              <a:t>的标记。</a:t>
            </a:r>
          </a:p>
          <a:p>
            <a:pPr lvl="1"/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5832006" y="476672"/>
            <a:ext cx="2952328" cy="100811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sym typeface="Wingdings" pitchFamily="2" charset="2"/>
              </a:rPr>
              <a:t>见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ftp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案例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网络编程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中</a:t>
            </a:r>
            <a:r>
              <a:rPr lang="zh-CN" altLang="en-US" sz="2400" dirty="0">
                <a:solidFill>
                  <a:srgbClr val="FF0000"/>
                </a:solidFill>
                <a:sym typeface="Wingdings" pitchFamily="2" charset="2"/>
              </a:rPr>
              <a:t>的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url.ParseURL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430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ym typeface="Wingdings" pitchFamily="2" charset="2"/>
              </a:rPr>
              <a:t>编程从</a:t>
            </a:r>
            <a:r>
              <a:rPr lang="en-US" altLang="zh-CN" dirty="0" smtClean="0">
                <a:sym typeface="Wingdings" pitchFamily="2" charset="2"/>
              </a:rPr>
              <a:t>URL</a:t>
            </a:r>
            <a:r>
              <a:rPr lang="zh-CN" altLang="en-US" dirty="0" smtClean="0">
                <a:sym typeface="Wingdings" pitchFamily="2" charset="2"/>
              </a:rPr>
              <a:t>读取信息：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成功</a:t>
            </a:r>
            <a:r>
              <a:rPr lang="zh-CN" altLang="en-US" dirty="0"/>
              <a:t>创建一个</a:t>
            </a:r>
            <a:r>
              <a:rPr lang="en-US" altLang="zh-CN" dirty="0" smtClean="0"/>
              <a:t>URL</a:t>
            </a:r>
            <a:r>
              <a:rPr lang="zh-CN" altLang="en-US" dirty="0" smtClean="0"/>
              <a:t>对象后，可以</a:t>
            </a:r>
            <a:r>
              <a:rPr lang="zh-CN" altLang="en-US" dirty="0"/>
              <a:t>调用</a:t>
            </a:r>
            <a:r>
              <a:rPr lang="en-US" altLang="zh-CN" dirty="0"/>
              <a:t>URL</a:t>
            </a:r>
            <a:r>
              <a:rPr lang="zh-CN" altLang="en-US" dirty="0"/>
              <a:t>的</a:t>
            </a:r>
            <a:r>
              <a:rPr lang="en-US" altLang="zh-CN" dirty="0" err="1"/>
              <a:t>openStream</a:t>
            </a:r>
            <a:r>
              <a:rPr lang="zh-CN" altLang="en-US" dirty="0"/>
              <a:t>（）方法来获取一个流，从中可以读取</a:t>
            </a:r>
            <a:r>
              <a:rPr lang="en-US" altLang="zh-CN" dirty="0"/>
              <a:t>URL</a:t>
            </a:r>
            <a:r>
              <a:rPr lang="zh-CN" altLang="en-US" dirty="0"/>
              <a:t>的内容。 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openStream</a:t>
            </a:r>
            <a:r>
              <a:rPr lang="zh-CN" altLang="en-US" dirty="0"/>
              <a:t>（）方法返回一个</a:t>
            </a:r>
            <a:r>
              <a:rPr lang="en-US" altLang="zh-CN" dirty="0" err="1"/>
              <a:t>java.io.InputStream</a:t>
            </a:r>
            <a:r>
              <a:rPr lang="zh-CN" altLang="en-US" dirty="0"/>
              <a:t>对象，因此从</a:t>
            </a:r>
            <a:r>
              <a:rPr lang="en-US" altLang="zh-CN" dirty="0"/>
              <a:t>URL</a:t>
            </a:r>
            <a:r>
              <a:rPr lang="zh-CN" altLang="en-US" dirty="0" smtClean="0"/>
              <a:t>读取内容与</a:t>
            </a:r>
            <a:r>
              <a:rPr lang="zh-CN" altLang="en-US" dirty="0"/>
              <a:t>从输入流中</a:t>
            </a:r>
            <a:r>
              <a:rPr lang="zh-CN" altLang="en-US" dirty="0" smtClean="0"/>
              <a:t>读取内容一样。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5832006" y="476672"/>
            <a:ext cx="2952328" cy="100811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sym typeface="Wingdings" pitchFamily="2" charset="2"/>
              </a:rPr>
              <a:t>见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ftp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案例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网络编程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中</a:t>
            </a:r>
            <a:r>
              <a:rPr lang="zh-CN" altLang="en-US" sz="2400" dirty="0">
                <a:solidFill>
                  <a:srgbClr val="FF0000"/>
                </a:solidFill>
                <a:sym typeface="Wingdings" pitchFamily="2" charset="2"/>
              </a:rPr>
              <a:t>的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url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URLReader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742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ym typeface="Wingdings" pitchFamily="2" charset="2"/>
              </a:rPr>
              <a:t>编程连接并读写</a:t>
            </a:r>
            <a:r>
              <a:rPr lang="en-US" altLang="zh-CN" dirty="0" smtClean="0">
                <a:sym typeface="Wingdings" pitchFamily="2" charset="2"/>
              </a:rPr>
              <a:t>URL</a:t>
            </a:r>
            <a:r>
              <a:rPr lang="zh-CN" altLang="en-US" dirty="0" smtClean="0">
                <a:sym typeface="Wingdings" pitchFamily="2" charset="2"/>
              </a:rPr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要对</a:t>
            </a:r>
            <a:r>
              <a:rPr lang="en-US" altLang="zh-CN" dirty="0" smtClean="0"/>
              <a:t>URL</a:t>
            </a:r>
            <a:r>
              <a:rPr lang="zh-CN" altLang="en-US" dirty="0" smtClean="0"/>
              <a:t>资源（多指基于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协议的万维网资源）进行进一步的操作，例如</a:t>
            </a:r>
            <a:r>
              <a:rPr lang="zh-CN" altLang="en-US" dirty="0" smtClean="0">
                <a:solidFill>
                  <a:srgbClr val="FF0000"/>
                </a:solidFill>
              </a:rPr>
              <a:t>获取网络信息</a:t>
            </a:r>
            <a:r>
              <a:rPr lang="zh-CN" altLang="en-US" dirty="0" smtClean="0"/>
              <a:t>或者</a:t>
            </a:r>
            <a:r>
              <a:rPr lang="zh-CN" altLang="en-US" dirty="0" smtClean="0">
                <a:solidFill>
                  <a:srgbClr val="FF0000"/>
                </a:solidFill>
              </a:rPr>
              <a:t>发送数据给网络资源</a:t>
            </a:r>
            <a:r>
              <a:rPr lang="zh-CN" altLang="en-US" dirty="0" smtClean="0"/>
              <a:t>并获取返回值。这些操作需要先进行</a:t>
            </a:r>
            <a:r>
              <a:rPr lang="en-US" altLang="zh-CN" dirty="0" smtClean="0"/>
              <a:t>URL</a:t>
            </a:r>
            <a:r>
              <a:rPr lang="zh-CN" altLang="en-US" dirty="0" smtClean="0"/>
              <a:t>连接，再进行</a:t>
            </a:r>
            <a:r>
              <a:rPr lang="zh-CN" altLang="en-US" dirty="0" smtClean="0">
                <a:solidFill>
                  <a:srgbClr val="FF0000"/>
                </a:solidFill>
              </a:rPr>
              <a:t>读写</a:t>
            </a:r>
            <a:r>
              <a:rPr lang="zh-CN" altLang="en-US" dirty="0" smtClean="0"/>
              <a:t>操作。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编程应用：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用于网页爬虫程序中爬取网页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用于开发连接并访问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服务器的客户端程序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849737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ym typeface="Wingdings" pitchFamily="2" charset="2"/>
              </a:rPr>
              <a:t>编程连接并读写</a:t>
            </a:r>
            <a:r>
              <a:rPr lang="en-US" altLang="zh-CN" dirty="0" smtClean="0">
                <a:sym typeface="Wingdings" pitchFamily="2" charset="2"/>
              </a:rPr>
              <a:t>URL</a:t>
            </a:r>
            <a:r>
              <a:rPr lang="zh-CN" altLang="en-US" dirty="0" smtClean="0">
                <a:sym typeface="Wingdings" pitchFamily="2" charset="2"/>
              </a:rPr>
              <a:t>步骤：</a:t>
            </a:r>
            <a:endParaRPr lang="en-US" altLang="zh-CN" dirty="0" smtClean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创建一个</a:t>
            </a:r>
            <a:r>
              <a:rPr lang="en-US" altLang="zh-CN" dirty="0"/>
              <a:t>URL</a:t>
            </a:r>
            <a:r>
              <a:rPr lang="zh-CN" altLang="en-US" dirty="0"/>
              <a:t>。</a:t>
            </a:r>
          </a:p>
          <a:p>
            <a:pPr lvl="1"/>
            <a:r>
              <a:rPr lang="en-US" altLang="zh-CN" dirty="0" smtClean="0"/>
              <a:t>2.</a:t>
            </a:r>
            <a:r>
              <a:rPr lang="zh-CN" altLang="en-US" dirty="0"/>
              <a:t>获取</a:t>
            </a:r>
            <a:r>
              <a:rPr lang="en-US" altLang="zh-CN" dirty="0" err="1" smtClean="0"/>
              <a:t>URLConnection</a:t>
            </a:r>
            <a:r>
              <a:rPr lang="zh-CN" altLang="en-US" dirty="0"/>
              <a:t>对象。</a:t>
            </a:r>
          </a:p>
          <a:p>
            <a:pPr lvl="1"/>
            <a:r>
              <a:rPr lang="en-US" altLang="zh-CN" dirty="0"/>
              <a:t>3.</a:t>
            </a:r>
            <a:r>
              <a:rPr lang="zh-CN" altLang="en-US" dirty="0"/>
              <a:t>在</a:t>
            </a:r>
            <a:r>
              <a:rPr lang="en-US" altLang="zh-CN" dirty="0" err="1"/>
              <a:t>URLConnection</a:t>
            </a:r>
            <a:r>
              <a:rPr lang="zh-CN" altLang="en-US" dirty="0"/>
              <a:t>上设置输出功能。</a:t>
            </a:r>
          </a:p>
          <a:p>
            <a:pPr lvl="1"/>
            <a:r>
              <a:rPr lang="en-US" altLang="zh-CN" dirty="0" smtClean="0"/>
              <a:t>4.</a:t>
            </a:r>
            <a:r>
              <a:rPr lang="zh-CN" altLang="en-US" dirty="0" smtClean="0"/>
              <a:t>从</a:t>
            </a:r>
            <a:r>
              <a:rPr lang="zh-CN" altLang="en-US" dirty="0"/>
              <a:t>连接</a:t>
            </a:r>
            <a:r>
              <a:rPr lang="zh-CN" altLang="en-US" dirty="0" smtClean="0"/>
              <a:t>获取输入或输出</a:t>
            </a:r>
            <a:r>
              <a:rPr lang="zh-CN" altLang="en-US" dirty="0"/>
              <a:t>流。</a:t>
            </a:r>
          </a:p>
          <a:p>
            <a:pPr lvl="1"/>
            <a:r>
              <a:rPr lang="en-US" altLang="zh-CN" dirty="0" smtClean="0"/>
              <a:t>5.</a:t>
            </a:r>
            <a:r>
              <a:rPr lang="zh-CN" altLang="en-US" dirty="0" smtClean="0"/>
              <a:t>读取输入流或写入</a:t>
            </a:r>
            <a:r>
              <a:rPr lang="zh-CN" altLang="en-US" dirty="0"/>
              <a:t>输出流。</a:t>
            </a:r>
          </a:p>
          <a:p>
            <a:pPr lvl="1"/>
            <a:r>
              <a:rPr lang="en-US" altLang="zh-CN" dirty="0" smtClean="0"/>
              <a:t>6.</a:t>
            </a:r>
            <a:r>
              <a:rPr lang="zh-CN" altLang="en-US" dirty="0" smtClean="0"/>
              <a:t>关闭输入流或输出</a:t>
            </a:r>
            <a:r>
              <a:rPr lang="zh-CN" altLang="en-US" dirty="0"/>
              <a:t>流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请把以上步骤与案例中的代码对应起来。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5580112" y="476672"/>
            <a:ext cx="3528392" cy="1944216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sym typeface="Wingdings" pitchFamily="2" charset="2"/>
              </a:rPr>
              <a:t>爬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取网页的例子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见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ftp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案例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网络编程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中的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url.URLConnectionReader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sym typeface="Wingdings" pitchFamily="2" charset="2"/>
              </a:rPr>
              <a:t>url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宋体" pitchFamily="2" charset="-122"/>
                <a:sym typeface="Wingdings" pitchFamily="2" charset="2"/>
              </a:rPr>
              <a:t>.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sym typeface="Wingdings" pitchFamily="2" charset="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sym typeface="Wingdings" pitchFamily="2" charset="2"/>
              </a:rPr>
              <a:t>URLdownload.java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592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基于</a:t>
            </a:r>
            <a:r>
              <a:rPr lang="en-US" altLang="zh-CN" smtClean="0"/>
              <a:t>URL</a:t>
            </a:r>
            <a:r>
              <a:rPr lang="zh-CN" altLang="en-US" smtClean="0"/>
              <a:t>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Java</a:t>
            </a:r>
            <a:r>
              <a:rPr lang="zh-CN" altLang="en-US" dirty="0" smtClean="0"/>
              <a:t>客户端访问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服务器端的案例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该案例包含</a:t>
            </a:r>
            <a:r>
              <a:rPr lang="en-US" altLang="zh-CN" dirty="0" smtClean="0">
                <a:solidFill>
                  <a:srgbClr val="FF0000"/>
                </a:solidFill>
              </a:rPr>
              <a:t>Java</a:t>
            </a:r>
            <a:r>
              <a:rPr lang="zh-CN" altLang="en-US" dirty="0" smtClean="0">
                <a:solidFill>
                  <a:srgbClr val="FF0000"/>
                </a:solidFill>
              </a:rPr>
              <a:t>客户端程序</a:t>
            </a:r>
            <a:r>
              <a:rPr lang="zh-CN" altLang="en-US" dirty="0" smtClean="0"/>
              <a:t>和</a:t>
            </a:r>
            <a:r>
              <a:rPr lang="en-US" altLang="zh-CN" dirty="0" smtClean="0">
                <a:solidFill>
                  <a:srgbClr val="FF0000"/>
                </a:solidFill>
              </a:rPr>
              <a:t>Java Web</a:t>
            </a:r>
            <a:r>
              <a:rPr lang="zh-CN" altLang="en-US" dirty="0" smtClean="0">
                <a:solidFill>
                  <a:srgbClr val="FF0000"/>
                </a:solidFill>
              </a:rPr>
              <a:t>服务器端程序</a:t>
            </a:r>
            <a:r>
              <a:rPr lang="zh-CN" altLang="en-US" dirty="0" smtClean="0"/>
              <a:t>，客户端向服务器端发送一个字符串，服务器端接收后</a:t>
            </a:r>
            <a:r>
              <a:rPr lang="zh-CN" altLang="en-US" dirty="0" smtClean="0">
                <a:solidFill>
                  <a:srgbClr val="FF0000"/>
                </a:solidFill>
              </a:rPr>
              <a:t>反序</a:t>
            </a:r>
            <a:r>
              <a:rPr lang="zh-CN" altLang="en-US" dirty="0" smtClean="0"/>
              <a:t>送回给客户端，客户端接收后显示在屏幕上。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客户端见</a:t>
            </a:r>
            <a:r>
              <a:rPr lang="en-US" altLang="zh-CN" dirty="0" smtClean="0"/>
              <a:t>ftp</a:t>
            </a:r>
            <a:r>
              <a:rPr lang="zh-CN" altLang="en-US" dirty="0" smtClean="0"/>
              <a:t>案例“网络编程”</a:t>
            </a:r>
            <a:r>
              <a:rPr lang="zh-CN" altLang="en-US" dirty="0"/>
              <a:t>中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url.Reverse</a:t>
            </a:r>
            <a:endParaRPr lang="en-US" altLang="zh-CN" dirty="0"/>
          </a:p>
          <a:p>
            <a:pPr lvl="2"/>
            <a:r>
              <a:rPr lang="en-US" altLang="zh-CN" dirty="0" smtClean="0"/>
              <a:t>Web</a:t>
            </a:r>
            <a:r>
              <a:rPr lang="zh-CN" altLang="en-US" dirty="0" smtClean="0"/>
              <a:t>服务器端见</a:t>
            </a:r>
            <a:r>
              <a:rPr lang="en-US" altLang="zh-CN" dirty="0" smtClean="0"/>
              <a:t>ftp</a:t>
            </a:r>
            <a:r>
              <a:rPr lang="zh-CN" altLang="en-US" dirty="0" smtClean="0"/>
              <a:t>案例“</a:t>
            </a:r>
            <a:r>
              <a:rPr lang="en-US" altLang="zh-CN" dirty="0" err="1"/>
              <a:t>ServerWeb</a:t>
            </a:r>
            <a:r>
              <a:rPr lang="zh-CN" altLang="en-US" dirty="0" smtClean="0"/>
              <a:t>”中的</a:t>
            </a:r>
            <a:r>
              <a:rPr lang="en-US" altLang="zh-CN" dirty="0"/>
              <a:t>servlet. </a:t>
            </a:r>
            <a:r>
              <a:rPr lang="en-US" altLang="zh-CN" dirty="0" err="1"/>
              <a:t>ReverseServlet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3298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96752"/>
            <a:ext cx="7924800" cy="4953000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URL</a:t>
            </a:r>
            <a:r>
              <a:rPr lang="zh-CN" altLang="en-US" dirty="0">
                <a:solidFill>
                  <a:srgbClr val="FF0000"/>
                </a:solidFill>
              </a:rPr>
              <a:t>和</a:t>
            </a:r>
            <a:r>
              <a:rPr lang="en-US" altLang="zh-CN" dirty="0" err="1">
                <a:solidFill>
                  <a:srgbClr val="FF0000"/>
                </a:solidFill>
              </a:rPr>
              <a:t>URLConnections</a:t>
            </a:r>
            <a:r>
              <a:rPr lang="zh-CN" altLang="en-US" dirty="0"/>
              <a:t>提供了一种较高级别的机制来访问</a:t>
            </a:r>
            <a:r>
              <a:rPr lang="en-US" altLang="zh-CN" dirty="0"/>
              <a:t>Internet</a:t>
            </a:r>
            <a:r>
              <a:rPr lang="zh-CN" altLang="en-US" dirty="0"/>
              <a:t>上的资源</a:t>
            </a:r>
            <a:r>
              <a:rPr lang="zh-CN" altLang="en-US" dirty="0" smtClean="0"/>
              <a:t>。即基于</a:t>
            </a:r>
            <a:r>
              <a:rPr lang="zh-CN" altLang="en-US" dirty="0" smtClean="0">
                <a:solidFill>
                  <a:srgbClr val="FF0000"/>
                </a:solidFill>
              </a:rPr>
              <a:t>应用层</a:t>
            </a:r>
            <a:r>
              <a:rPr lang="zh-CN" altLang="en-US" dirty="0" smtClean="0"/>
              <a:t>的网络连接。</a:t>
            </a:r>
            <a:endParaRPr lang="en-US" altLang="zh-CN" dirty="0" smtClean="0"/>
          </a:p>
          <a:p>
            <a:r>
              <a:rPr lang="zh-CN" altLang="en-US" dirty="0" smtClean="0"/>
              <a:t>接下来我们要学习的是两种基于</a:t>
            </a:r>
            <a:r>
              <a:rPr lang="zh-CN" altLang="en-US" dirty="0" smtClean="0">
                <a:solidFill>
                  <a:srgbClr val="FF0000"/>
                </a:solidFill>
              </a:rPr>
              <a:t>传输层</a:t>
            </a:r>
            <a:r>
              <a:rPr lang="zh-CN" altLang="en-US" dirty="0" smtClean="0"/>
              <a:t>的网络连接机制。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协议使用的类：</a:t>
            </a:r>
            <a:endParaRPr lang="en-US" altLang="zh-CN" dirty="0" smtClean="0"/>
          </a:p>
          <a:p>
            <a:pPr lvl="2"/>
            <a:r>
              <a:rPr lang="en-US" altLang="zh-CN" dirty="0"/>
              <a:t>Socket</a:t>
            </a:r>
            <a:r>
              <a:rPr lang="zh-CN" altLang="en-US" dirty="0"/>
              <a:t>和</a:t>
            </a:r>
            <a:r>
              <a:rPr lang="en-US" altLang="zh-CN" dirty="0" err="1" smtClean="0"/>
              <a:t>ServerSocket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协议使用的类：</a:t>
            </a:r>
            <a:endParaRPr lang="en-US" altLang="zh-CN" dirty="0" smtClean="0"/>
          </a:p>
          <a:p>
            <a:pPr lvl="2"/>
            <a:r>
              <a:rPr lang="en-US" altLang="zh-CN" dirty="0" err="1"/>
              <a:t>DatagramPacket</a:t>
            </a:r>
            <a:r>
              <a:rPr lang="zh-CN" altLang="en-US" dirty="0"/>
              <a:t>和</a:t>
            </a:r>
            <a:r>
              <a:rPr lang="en-US" altLang="zh-CN" dirty="0" err="1" smtClean="0"/>
              <a:t>DatagramSocket</a:t>
            </a:r>
            <a:r>
              <a:rPr lang="zh-CN" altLang="en-US" dirty="0" smtClean="0"/>
              <a:t>、</a:t>
            </a:r>
            <a:r>
              <a:rPr lang="en-US" altLang="zh-CN" dirty="0" err="1"/>
              <a:t>MulticastSocket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3267569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</a:t>
            </a:r>
            <a:r>
              <a:rPr lang="zh-CN" altLang="en-US" dirty="0"/>
              <a:t>提供了互联网上的客户端 </a:t>
            </a:r>
            <a:r>
              <a:rPr lang="en-US" altLang="zh-CN" dirty="0"/>
              <a:t>- </a:t>
            </a:r>
            <a:r>
              <a:rPr lang="zh-CN" altLang="en-US" dirty="0"/>
              <a:t>服务器应用程序相互通信的</a:t>
            </a:r>
            <a:r>
              <a:rPr lang="zh-CN" altLang="en-US" dirty="0">
                <a:solidFill>
                  <a:srgbClr val="FF0000"/>
                </a:solidFill>
              </a:rPr>
              <a:t>可靠的点对点</a:t>
            </a:r>
            <a:r>
              <a:rPr lang="zh-CN" altLang="en-US" dirty="0"/>
              <a:t>通信通道。 </a:t>
            </a:r>
            <a:endParaRPr lang="en-US" altLang="zh-CN" dirty="0" smtClean="0"/>
          </a:p>
          <a:p>
            <a:r>
              <a:rPr lang="zh-CN" altLang="en-US" dirty="0" smtClean="0"/>
              <a:t>要</a:t>
            </a:r>
            <a:r>
              <a:rPr lang="zh-CN" altLang="en-US" dirty="0"/>
              <a:t>通过</a:t>
            </a:r>
            <a:r>
              <a:rPr lang="en-US" altLang="zh-CN" dirty="0"/>
              <a:t>TCP</a:t>
            </a:r>
            <a:r>
              <a:rPr lang="zh-CN" altLang="en-US" dirty="0"/>
              <a:t>进行通信，客户端程序和服务器程序建立彼此的连接。 每个程序将一个</a:t>
            </a:r>
            <a:r>
              <a:rPr lang="zh-CN" altLang="en-US" dirty="0">
                <a:solidFill>
                  <a:srgbClr val="FF0000"/>
                </a:solidFill>
              </a:rPr>
              <a:t>套接</a:t>
            </a:r>
            <a:r>
              <a:rPr lang="zh-CN" altLang="en-US" dirty="0" smtClean="0">
                <a:solidFill>
                  <a:srgbClr val="FF0000"/>
                </a:solidFill>
              </a:rPr>
              <a:t>字（</a:t>
            </a:r>
            <a:r>
              <a:rPr lang="en-US" altLang="zh-CN" dirty="0" smtClean="0">
                <a:solidFill>
                  <a:srgbClr val="FF0000"/>
                </a:solidFill>
              </a:rPr>
              <a:t>Socket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绑定</a:t>
            </a:r>
            <a:r>
              <a:rPr lang="zh-CN" altLang="en-US" dirty="0"/>
              <a:t>到其连接的末端。 </a:t>
            </a:r>
            <a:r>
              <a:rPr lang="zh-CN" altLang="en-US" dirty="0" smtClean="0"/>
              <a:t>客户端</a:t>
            </a:r>
            <a:r>
              <a:rPr lang="zh-CN" altLang="en-US" dirty="0"/>
              <a:t>和</a:t>
            </a:r>
            <a:r>
              <a:rPr lang="zh-CN" altLang="en-US" dirty="0" smtClean="0"/>
              <a:t>服务器通过连接</a:t>
            </a:r>
            <a:r>
              <a:rPr lang="zh-CN" altLang="en-US" dirty="0"/>
              <a:t>的套接</a:t>
            </a:r>
            <a:r>
              <a:rPr lang="zh-CN" altLang="en-US" dirty="0" smtClean="0"/>
              <a:t>字进行通信。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138882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java.net</a:t>
            </a:r>
            <a:r>
              <a:rPr lang="zh-CN" altLang="en-US" dirty="0"/>
              <a:t>包提供</a:t>
            </a:r>
            <a:r>
              <a:rPr lang="zh-CN" altLang="en-US" dirty="0" smtClean="0"/>
              <a:t>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客户端连接服务器端要使用的套接字类：</a:t>
            </a:r>
            <a:r>
              <a:rPr lang="en-US" altLang="zh-CN" dirty="0" smtClean="0">
                <a:solidFill>
                  <a:srgbClr val="FF0000"/>
                </a:solidFill>
              </a:rPr>
              <a:t>Socket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服务器端接收连接要使用的套接字类：</a:t>
            </a:r>
            <a:r>
              <a:rPr lang="en-US" altLang="zh-CN" dirty="0" err="1" smtClean="0">
                <a:solidFill>
                  <a:srgbClr val="FF0000"/>
                </a:solidFill>
              </a:rPr>
              <a:t>ServerSocket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74264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客户端和服务器端连接通信过程：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、服务器端在</a:t>
            </a:r>
            <a:r>
              <a:rPr lang="zh-CN" altLang="en-US" dirty="0"/>
              <a:t>特定计算机上运行，</a:t>
            </a:r>
            <a:r>
              <a:rPr lang="zh-CN" altLang="en-US" dirty="0" smtClean="0"/>
              <a:t>并且</a:t>
            </a:r>
            <a:r>
              <a:rPr lang="zh-CN" altLang="en-US" dirty="0" smtClean="0">
                <a:solidFill>
                  <a:srgbClr val="FF0000"/>
                </a:solidFill>
              </a:rPr>
              <a:t>创建绑定</a:t>
            </a:r>
            <a:r>
              <a:rPr lang="zh-CN" altLang="en-US" dirty="0">
                <a:solidFill>
                  <a:srgbClr val="FF0000"/>
                </a:solidFill>
              </a:rPr>
              <a:t>到特定端口号的套接字</a:t>
            </a:r>
            <a:r>
              <a:rPr lang="zh-CN" altLang="en-US" dirty="0"/>
              <a:t>。 </a:t>
            </a:r>
            <a:r>
              <a:rPr lang="zh-CN" altLang="en-US" dirty="0" smtClean="0"/>
              <a:t>接着等待</a:t>
            </a:r>
            <a:r>
              <a:rPr lang="zh-CN" altLang="en-US" dirty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监听</a:t>
            </a:r>
            <a:r>
              <a:rPr lang="zh-CN" altLang="en-US" dirty="0" smtClean="0"/>
              <a:t>来自客户端套</a:t>
            </a:r>
            <a:r>
              <a:rPr lang="zh-CN" altLang="en-US" dirty="0"/>
              <a:t>接</a:t>
            </a:r>
            <a:r>
              <a:rPr lang="zh-CN" altLang="en-US" dirty="0" smtClean="0"/>
              <a:t>字的连接</a:t>
            </a:r>
            <a:r>
              <a:rPr lang="zh-CN" altLang="en-US" dirty="0"/>
              <a:t>请求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、客户端</a:t>
            </a:r>
            <a:r>
              <a:rPr lang="zh-CN" altLang="en-US" dirty="0" smtClean="0">
                <a:solidFill>
                  <a:srgbClr val="FF0000"/>
                </a:solidFill>
              </a:rPr>
              <a:t>根据运行服务器端的</a:t>
            </a:r>
            <a:r>
              <a:rPr lang="zh-CN" altLang="en-US" dirty="0">
                <a:solidFill>
                  <a:srgbClr val="FF0000"/>
                </a:solidFill>
              </a:rPr>
              <a:t>机器</a:t>
            </a:r>
            <a:r>
              <a:rPr lang="zh-CN" altLang="en-US" dirty="0" smtClean="0">
                <a:solidFill>
                  <a:srgbClr val="FF0000"/>
                </a:solidFill>
              </a:rPr>
              <a:t>的地址和绑定的端口号创建套接字</a:t>
            </a:r>
            <a:r>
              <a:rPr lang="zh-CN" altLang="en-US" dirty="0" smtClean="0"/>
              <a:t>进行</a:t>
            </a:r>
            <a:r>
              <a:rPr lang="zh-CN" altLang="en-US" dirty="0"/>
              <a:t>连接请求</a:t>
            </a:r>
            <a:r>
              <a:rPr lang="zh-CN" altLang="en-US" dirty="0" smtClean="0"/>
              <a:t>，发送到服务器端的连接请求还包含系统自动分配的客户端所占用的</a:t>
            </a:r>
            <a:r>
              <a:rPr lang="zh-CN" altLang="en-US" dirty="0"/>
              <a:t>本地端口号。 </a:t>
            </a:r>
            <a:endParaRPr lang="en-US" altLang="zh-CN" dirty="0" smtClean="0"/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5854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客户端和服务器端连接通信过程：</a:t>
            </a:r>
            <a:endParaRPr lang="en-US" altLang="zh-CN" dirty="0" smtClean="0"/>
          </a:p>
          <a:p>
            <a:pPr lvl="1"/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如果</a:t>
            </a:r>
            <a:r>
              <a:rPr lang="zh-CN" altLang="zh-CN" sz="2400" dirty="0"/>
              <a:t>一切顺利，</a:t>
            </a:r>
            <a:r>
              <a:rPr lang="zh-CN" altLang="zh-CN" sz="2400" dirty="0" smtClean="0">
                <a:solidFill>
                  <a:srgbClr val="FF0000"/>
                </a:solidFill>
              </a:rPr>
              <a:t>服务器</a:t>
            </a:r>
            <a:r>
              <a:rPr lang="zh-CN" altLang="en-US" sz="2400" dirty="0" smtClean="0">
                <a:solidFill>
                  <a:srgbClr val="FF0000"/>
                </a:solidFill>
              </a:rPr>
              <a:t>端</a:t>
            </a:r>
            <a:r>
              <a:rPr lang="zh-CN" altLang="zh-CN" sz="2400" dirty="0" smtClean="0">
                <a:solidFill>
                  <a:srgbClr val="FF0000"/>
                </a:solidFill>
              </a:rPr>
              <a:t>接受</a:t>
            </a:r>
            <a:r>
              <a:rPr lang="zh-CN" altLang="en-US" sz="2400" dirty="0" smtClean="0">
                <a:solidFill>
                  <a:srgbClr val="FF0000"/>
                </a:solidFill>
              </a:rPr>
              <a:t>到客户端</a:t>
            </a:r>
            <a:r>
              <a:rPr lang="zh-CN" altLang="zh-CN" sz="2400" dirty="0" smtClean="0">
                <a:solidFill>
                  <a:srgbClr val="FF0000"/>
                </a:solidFill>
              </a:rPr>
              <a:t>连接</a:t>
            </a:r>
            <a:r>
              <a:rPr lang="zh-CN" altLang="zh-CN" sz="2400" dirty="0"/>
              <a:t>。 接受后，</a:t>
            </a:r>
            <a:r>
              <a:rPr lang="zh-CN" altLang="zh-CN" sz="2400" dirty="0" smtClean="0">
                <a:solidFill>
                  <a:srgbClr val="FF0000"/>
                </a:solidFill>
              </a:rPr>
              <a:t>服务器</a:t>
            </a:r>
            <a:r>
              <a:rPr lang="zh-CN" altLang="en-US" sz="2400" dirty="0" smtClean="0">
                <a:solidFill>
                  <a:srgbClr val="FF0000"/>
                </a:solidFill>
              </a:rPr>
              <a:t>端</a:t>
            </a:r>
            <a:r>
              <a:rPr lang="zh-CN" altLang="zh-CN" sz="2400" dirty="0" smtClean="0">
                <a:solidFill>
                  <a:srgbClr val="FF0000"/>
                </a:solidFill>
              </a:rPr>
              <a:t>将</a:t>
            </a:r>
            <a:r>
              <a:rPr lang="zh-CN" altLang="zh-CN" sz="2400" dirty="0">
                <a:solidFill>
                  <a:srgbClr val="FF0000"/>
                </a:solidFill>
              </a:rPr>
              <a:t>获取绑定到同一本地端口的新套接字</a:t>
            </a:r>
            <a:r>
              <a:rPr lang="zh-CN" altLang="zh-CN" sz="2400" dirty="0"/>
              <a:t>，并将其远程端点设置为客户端的地址和端口。 </a:t>
            </a:r>
            <a:r>
              <a:rPr lang="zh-CN" altLang="en-US" sz="2400" dirty="0" smtClean="0">
                <a:solidFill>
                  <a:srgbClr val="FF0000"/>
                </a:solidFill>
              </a:rPr>
              <a:t>原来的套接字</a:t>
            </a:r>
            <a:r>
              <a:rPr lang="zh-CN" altLang="zh-CN" sz="2400" dirty="0" smtClean="0">
                <a:solidFill>
                  <a:srgbClr val="FF0000"/>
                </a:solidFill>
              </a:rPr>
              <a:t>继续监听</a:t>
            </a:r>
            <a:r>
              <a:rPr lang="zh-CN" altLang="en-US" sz="2400" dirty="0" smtClean="0"/>
              <a:t>客户端</a:t>
            </a:r>
            <a:r>
              <a:rPr lang="zh-CN" altLang="zh-CN" sz="2400" dirty="0" smtClean="0"/>
              <a:t>连接</a:t>
            </a:r>
            <a:r>
              <a:rPr lang="zh-CN" altLang="zh-CN" sz="2400" dirty="0"/>
              <a:t>请求</a:t>
            </a:r>
            <a:r>
              <a:rPr lang="zh-CN" altLang="zh-CN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新套接字用于和建立</a:t>
            </a:r>
            <a:r>
              <a:rPr lang="zh-CN" altLang="zh-CN" sz="2400" dirty="0" smtClean="0">
                <a:solidFill>
                  <a:srgbClr val="FF0000"/>
                </a:solidFill>
              </a:rPr>
              <a:t>连接</a:t>
            </a:r>
            <a:r>
              <a:rPr lang="zh-CN" altLang="en-US" sz="2400" dirty="0" smtClean="0">
                <a:solidFill>
                  <a:srgbClr val="FF0000"/>
                </a:solidFill>
              </a:rPr>
              <a:t>的</a:t>
            </a:r>
            <a:r>
              <a:rPr lang="zh-CN" altLang="zh-CN" sz="2400" dirty="0" smtClean="0">
                <a:solidFill>
                  <a:srgbClr val="FF0000"/>
                </a:solidFill>
              </a:rPr>
              <a:t>客户端</a:t>
            </a:r>
            <a:r>
              <a:rPr lang="zh-CN" altLang="en-US" sz="2400" dirty="0" smtClean="0">
                <a:solidFill>
                  <a:srgbClr val="FF0000"/>
                </a:solidFill>
              </a:rPr>
              <a:t>通信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pPr lvl="1"/>
            <a:r>
              <a:rPr lang="en-US" altLang="zh-CN" sz="2400" dirty="0" smtClean="0"/>
              <a:t>4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在</a:t>
            </a:r>
            <a:r>
              <a:rPr lang="zh-CN" altLang="zh-CN" sz="2400" dirty="0"/>
              <a:t>客户端，如果连接被接受，则</a:t>
            </a:r>
            <a:r>
              <a:rPr lang="zh-CN" altLang="zh-CN" sz="2400" dirty="0">
                <a:solidFill>
                  <a:srgbClr val="FF0000"/>
                </a:solidFill>
              </a:rPr>
              <a:t>成功创建套接字</a:t>
            </a:r>
            <a:r>
              <a:rPr lang="zh-CN" altLang="zh-CN" sz="2400" dirty="0" smtClean="0">
                <a:solidFill>
                  <a:srgbClr val="FF0000"/>
                </a:solidFill>
              </a:rPr>
              <a:t>，客户端</a:t>
            </a:r>
            <a:r>
              <a:rPr lang="zh-CN" altLang="zh-CN" sz="2400" dirty="0">
                <a:solidFill>
                  <a:srgbClr val="FF0000"/>
                </a:solidFill>
              </a:rPr>
              <a:t>可以使用套接字与服务器进行通信</a:t>
            </a:r>
            <a:r>
              <a:rPr lang="zh-CN" altLang="zh-CN" sz="2400" dirty="0"/>
              <a:t>。</a:t>
            </a:r>
          </a:p>
          <a:p>
            <a:pPr lvl="1"/>
            <a:r>
              <a:rPr lang="en-US" altLang="zh-CN" sz="2400" dirty="0" smtClean="0"/>
              <a:t>5</a:t>
            </a:r>
            <a:r>
              <a:rPr lang="zh-CN" altLang="en-US" sz="2400" dirty="0" smtClean="0"/>
              <a:t>、双方套接字都建立表明建立了连接，</a:t>
            </a:r>
            <a:r>
              <a:rPr lang="zh-CN" altLang="zh-CN" sz="2400" dirty="0" smtClean="0"/>
              <a:t>客户端</a:t>
            </a:r>
            <a:r>
              <a:rPr lang="zh-CN" altLang="zh-CN" sz="2400" dirty="0"/>
              <a:t>和</a:t>
            </a:r>
            <a:r>
              <a:rPr lang="zh-CN" altLang="zh-CN" sz="2400" dirty="0" smtClean="0"/>
              <a:t>服务器</a:t>
            </a:r>
            <a:r>
              <a:rPr lang="zh-CN" altLang="en-US" sz="2400" dirty="0" smtClean="0"/>
              <a:t>端</a:t>
            </a:r>
            <a:r>
              <a:rPr lang="zh-CN" altLang="zh-CN" sz="2400" dirty="0" smtClean="0"/>
              <a:t>可以通过</a:t>
            </a:r>
            <a:r>
              <a:rPr lang="zh-CN" altLang="zh-CN" sz="2400" dirty="0" smtClean="0">
                <a:solidFill>
                  <a:srgbClr val="FF0000"/>
                </a:solidFill>
              </a:rPr>
              <a:t>套</a:t>
            </a:r>
            <a:r>
              <a:rPr lang="zh-CN" altLang="zh-CN" sz="2400" dirty="0">
                <a:solidFill>
                  <a:srgbClr val="FF0000"/>
                </a:solidFill>
              </a:rPr>
              <a:t>接</a:t>
            </a:r>
            <a:r>
              <a:rPr lang="zh-CN" altLang="zh-CN" sz="2400" dirty="0" smtClean="0">
                <a:solidFill>
                  <a:srgbClr val="FF0000"/>
                </a:solidFill>
              </a:rPr>
              <a:t>字</a:t>
            </a:r>
            <a:r>
              <a:rPr lang="zh-CN" altLang="en-US" sz="2400" dirty="0" smtClean="0">
                <a:solidFill>
                  <a:srgbClr val="FF0000"/>
                </a:solidFill>
              </a:rPr>
              <a:t>的输入输出流</a:t>
            </a:r>
            <a:r>
              <a:rPr lang="zh-CN" altLang="en-US" sz="2400" dirty="0" smtClean="0"/>
              <a:t>来</a:t>
            </a:r>
            <a:r>
              <a:rPr lang="zh-CN" altLang="zh-CN" sz="2400" dirty="0" smtClean="0"/>
              <a:t>进行</a:t>
            </a:r>
            <a:r>
              <a:rPr lang="zh-CN" altLang="zh-CN" sz="2400" dirty="0"/>
              <a:t>通信。</a:t>
            </a:r>
          </a:p>
          <a:p>
            <a:pPr lvl="1"/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32340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在互联网上运行的计算机</a:t>
            </a:r>
            <a:r>
              <a:rPr lang="zh-CN" altLang="zh-CN" dirty="0" smtClean="0">
                <a:solidFill>
                  <a:srgbClr val="FF0000"/>
                </a:solidFill>
              </a:rPr>
              <a:t>使用</a:t>
            </a:r>
            <a:r>
              <a:rPr lang="zh-CN" altLang="en-US" dirty="0" smtClean="0">
                <a:solidFill>
                  <a:srgbClr val="FF0000"/>
                </a:solidFill>
              </a:rPr>
              <a:t>网络协议封装数据包</a:t>
            </a:r>
            <a:r>
              <a:rPr lang="zh-CN" altLang="en-US" dirty="0" smtClean="0"/>
              <a:t>进行彼此通信。</a:t>
            </a:r>
            <a:endParaRPr lang="en-US" altLang="zh-CN" dirty="0" smtClean="0"/>
          </a:p>
          <a:p>
            <a:r>
              <a:rPr lang="zh-CN" altLang="en-US" dirty="0" smtClean="0"/>
              <a:t>现阶段有两种网络体系结构</a:t>
            </a:r>
            <a:r>
              <a:rPr lang="en-US" altLang="zh-CN" dirty="0" smtClean="0"/>
              <a:t>OSI</a:t>
            </a:r>
            <a:r>
              <a:rPr lang="zh-CN" altLang="en-US" dirty="0" smtClean="0"/>
              <a:t>七层模型和</a:t>
            </a:r>
            <a:r>
              <a:rPr lang="en-US" altLang="zh-CN" dirty="0" smtClean="0"/>
              <a:t>TCP/IP</a:t>
            </a:r>
            <a:r>
              <a:rPr lang="zh-CN" altLang="en-US" dirty="0" smtClean="0"/>
              <a:t>四层模型，</a:t>
            </a:r>
            <a:r>
              <a:rPr lang="zh-CN" altLang="en-US" dirty="0" smtClean="0">
                <a:solidFill>
                  <a:srgbClr val="FF0000"/>
                </a:solidFill>
              </a:rPr>
              <a:t>每层都有对应的网络协议来定义数据包的封装规则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了解基于两种模型的计算机通信原理有助于我们选择合适的</a:t>
            </a:r>
            <a:r>
              <a:rPr lang="en-US" altLang="zh-CN" dirty="0" smtClean="0">
                <a:solidFill>
                  <a:srgbClr val="FF0000"/>
                </a:solidFill>
              </a:rPr>
              <a:t>Java</a:t>
            </a:r>
            <a:r>
              <a:rPr lang="zh-CN" altLang="en-US" dirty="0" smtClean="0">
                <a:solidFill>
                  <a:srgbClr val="FF0000"/>
                </a:solidFill>
              </a:rPr>
              <a:t>类</a:t>
            </a:r>
            <a:r>
              <a:rPr lang="zh-CN" altLang="en-US" dirty="0"/>
              <a:t>编写</a:t>
            </a:r>
            <a:r>
              <a:rPr lang="en-US" altLang="zh-CN" dirty="0" smtClean="0"/>
              <a:t>Java</a:t>
            </a:r>
            <a:r>
              <a:rPr lang="zh-CN" altLang="en-US" dirty="0"/>
              <a:t>程序</a:t>
            </a:r>
            <a:r>
              <a:rPr lang="zh-CN" altLang="en-US" dirty="0" smtClean="0"/>
              <a:t>实现</a:t>
            </a:r>
            <a:r>
              <a:rPr lang="zh-CN" altLang="en-US" dirty="0">
                <a:solidFill>
                  <a:srgbClr val="FF0000"/>
                </a:solidFill>
              </a:rPr>
              <a:t>基于不同层的不同</a:t>
            </a:r>
            <a:r>
              <a:rPr lang="zh-CN" altLang="en-US" dirty="0" smtClean="0">
                <a:solidFill>
                  <a:srgbClr val="FF0000"/>
                </a:solidFill>
              </a:rPr>
              <a:t>网络协议</a:t>
            </a:r>
            <a:r>
              <a:rPr lang="zh-CN" altLang="en-US" dirty="0" smtClean="0">
                <a:solidFill>
                  <a:schemeClr val="bg2"/>
                </a:solidFill>
              </a:rPr>
              <a:t>的</a:t>
            </a:r>
            <a:r>
              <a:rPr lang="zh-CN" altLang="en-US" dirty="0" smtClean="0"/>
              <a:t>网络通信。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07988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 client's connection reques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124744"/>
            <a:ext cx="560333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 descr="The connection is ma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7" y="4509120"/>
            <a:ext cx="568863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04974" y="683404"/>
            <a:ext cx="610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服务器端监听客户端的连接请求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646765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服务器端接收请求后建立新的套接字与客户端形成通信线路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075994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客户端的编程步骤：</a:t>
            </a:r>
            <a:endParaRPr lang="en-US" altLang="zh-CN" dirty="0" smtClean="0"/>
          </a:p>
          <a:p>
            <a:pPr lvl="1"/>
            <a:r>
              <a:rPr lang="en-US" altLang="zh-CN" sz="3200" dirty="0"/>
              <a:t>1.	</a:t>
            </a:r>
            <a:r>
              <a:rPr lang="zh-CN" altLang="en-US" sz="3200" dirty="0" smtClean="0"/>
              <a:t>创建一</a:t>
            </a:r>
            <a:r>
              <a:rPr lang="zh-CN" altLang="en-US" sz="3200" dirty="0"/>
              <a:t>个</a:t>
            </a:r>
            <a:r>
              <a:rPr lang="en-US" altLang="zh-CN" sz="3200" dirty="0" smtClean="0"/>
              <a:t>Socket</a:t>
            </a:r>
            <a:r>
              <a:rPr lang="zh-CN" altLang="en-US" sz="3200" dirty="0" smtClean="0"/>
              <a:t>，连接服务器</a:t>
            </a:r>
            <a:endParaRPr lang="en-US" altLang="zh-CN" sz="3200" dirty="0"/>
          </a:p>
          <a:p>
            <a:pPr lvl="1"/>
            <a:r>
              <a:rPr lang="en-US" altLang="zh-CN" sz="3200" dirty="0"/>
              <a:t>2.	</a:t>
            </a:r>
            <a:r>
              <a:rPr lang="zh-CN" altLang="en-US" sz="3200" dirty="0" smtClean="0"/>
              <a:t>获取</a:t>
            </a:r>
            <a:r>
              <a:rPr lang="en-US" altLang="zh-CN" sz="3200" dirty="0" smtClean="0"/>
              <a:t>Socket</a:t>
            </a:r>
            <a:r>
              <a:rPr lang="zh-CN" altLang="en-US" sz="3200" dirty="0"/>
              <a:t>关联的</a:t>
            </a:r>
            <a:r>
              <a:rPr lang="zh-CN" altLang="en-US" sz="3200" dirty="0" smtClean="0"/>
              <a:t>输入、输出</a:t>
            </a:r>
            <a:r>
              <a:rPr lang="zh-CN" altLang="en-US" sz="3200" dirty="0"/>
              <a:t>流</a:t>
            </a:r>
          </a:p>
          <a:p>
            <a:pPr lvl="1"/>
            <a:r>
              <a:rPr lang="en-US" altLang="zh-CN" sz="3200" dirty="0"/>
              <a:t>3.	</a:t>
            </a:r>
            <a:r>
              <a:rPr lang="zh-CN" altLang="en-US" sz="3200" dirty="0" smtClean="0"/>
              <a:t>读、写</a:t>
            </a:r>
            <a:r>
              <a:rPr lang="zh-CN" altLang="en-US" sz="3200" dirty="0"/>
              <a:t>流</a:t>
            </a:r>
          </a:p>
          <a:p>
            <a:pPr lvl="1"/>
            <a:r>
              <a:rPr lang="en-US" altLang="zh-CN" sz="3200" dirty="0"/>
              <a:t>4.	</a:t>
            </a:r>
            <a:r>
              <a:rPr lang="zh-CN" altLang="en-US" sz="3200" dirty="0" smtClean="0"/>
              <a:t>关闭</a:t>
            </a:r>
            <a:r>
              <a:rPr lang="zh-CN" altLang="en-US" sz="3200" dirty="0"/>
              <a:t>流</a:t>
            </a:r>
          </a:p>
          <a:p>
            <a:pPr lvl="1"/>
            <a:r>
              <a:rPr lang="en-US" altLang="zh-CN" sz="3200" dirty="0"/>
              <a:t>5.	</a:t>
            </a:r>
            <a:r>
              <a:rPr lang="zh-CN" altLang="en-US" sz="3200" dirty="0" smtClean="0"/>
              <a:t>关闭</a:t>
            </a:r>
            <a:r>
              <a:rPr lang="en-US" altLang="zh-CN" sz="3200" dirty="0"/>
              <a:t>Socket</a:t>
            </a:r>
          </a:p>
          <a:p>
            <a:r>
              <a:rPr lang="zh-CN" altLang="en-US" sz="2200" dirty="0" smtClean="0"/>
              <a:t>请在案例代码中找到这几步对应的代码</a:t>
            </a: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 bwMode="auto">
          <a:xfrm>
            <a:off x="5220072" y="3789040"/>
            <a:ext cx="3528392" cy="1584176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见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ftp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案例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网络编程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中的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tcp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EchoClient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28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服务器</a:t>
            </a:r>
            <a:r>
              <a:rPr lang="zh-CN" altLang="en-US" dirty="0" smtClean="0"/>
              <a:t>端的编程步骤：</a:t>
            </a:r>
            <a:endParaRPr lang="en-US" altLang="zh-CN" dirty="0" smtClean="0"/>
          </a:p>
          <a:p>
            <a:pPr lvl="1"/>
            <a:r>
              <a:rPr lang="en-US" altLang="zh-CN" dirty="0"/>
              <a:t>1.	</a:t>
            </a:r>
            <a:r>
              <a:rPr lang="zh-CN" altLang="en-US" dirty="0" smtClean="0"/>
              <a:t>创建一个</a:t>
            </a:r>
            <a:r>
              <a:rPr lang="en-US" altLang="zh-CN" dirty="0" err="1" smtClean="0"/>
              <a:t>ServerSocket</a:t>
            </a:r>
            <a:r>
              <a:rPr lang="zh-CN" altLang="en-US" dirty="0" smtClean="0"/>
              <a:t>，用来监听端口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</a:t>
            </a:r>
            <a:r>
              <a:rPr lang="en-US" altLang="zh-CN" dirty="0"/>
              <a:t>.	</a:t>
            </a:r>
            <a:r>
              <a:rPr lang="zh-CN" altLang="en-US" dirty="0" smtClean="0"/>
              <a:t>接收来自客户端的请求，获取新的</a:t>
            </a:r>
            <a:r>
              <a:rPr lang="en-US" altLang="zh-CN" dirty="0"/>
              <a:t>Socket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en-US" altLang="zh-CN" dirty="0"/>
              <a:t>.	</a:t>
            </a:r>
            <a:r>
              <a:rPr lang="zh-CN" altLang="en-US" dirty="0" smtClean="0"/>
              <a:t>打开新</a:t>
            </a:r>
            <a:r>
              <a:rPr lang="en-US" altLang="zh-CN" dirty="0" smtClean="0"/>
              <a:t>Socket</a:t>
            </a:r>
            <a:r>
              <a:rPr lang="zh-CN" altLang="en-US" dirty="0"/>
              <a:t>关联的输入、输出流</a:t>
            </a:r>
          </a:p>
          <a:p>
            <a:pPr marL="457200" lvl="1" indent="0">
              <a:buNone/>
            </a:pPr>
            <a:r>
              <a:rPr lang="zh-CN" altLang="en-US" dirty="0" smtClean="0"/>
              <a:t>进行读、写</a:t>
            </a:r>
            <a:endParaRPr lang="zh-CN" altLang="en-US" dirty="0"/>
          </a:p>
          <a:p>
            <a:pPr lvl="1"/>
            <a:r>
              <a:rPr lang="en-US" altLang="zh-CN" dirty="0"/>
              <a:t>4.	</a:t>
            </a:r>
            <a:r>
              <a:rPr lang="zh-CN" altLang="en-US" dirty="0" smtClean="0"/>
              <a:t>关闭流和</a:t>
            </a:r>
            <a:r>
              <a:rPr lang="en-US" altLang="zh-CN" dirty="0" smtClean="0"/>
              <a:t>Socket</a:t>
            </a:r>
            <a:endParaRPr lang="en-US" altLang="zh-CN" dirty="0"/>
          </a:p>
          <a:p>
            <a:endParaRPr lang="en-US" altLang="zh-CN" sz="2200" dirty="0" smtClean="0"/>
          </a:p>
          <a:p>
            <a:r>
              <a:rPr lang="zh-CN" altLang="en-US" sz="2200" dirty="0" smtClean="0"/>
              <a:t>请</a:t>
            </a:r>
            <a:r>
              <a:rPr lang="zh-CN" altLang="en-US" sz="2200" dirty="0"/>
              <a:t>在案例代码中找到这几步对应的代码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5436096" y="4365104"/>
            <a:ext cx="3528392" cy="144016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见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ftp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案例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网络编程</a:t>
            </a:r>
            <a:r>
              <a:rPr lang="en-US" altLang="zh-CN" sz="2400" dirty="0" smtClean="0">
                <a:solidFill>
                  <a:srgbClr val="FF0000"/>
                </a:solidFill>
                <a:sym typeface="Wingdings" pitchFamily="2" charset="2"/>
              </a:rPr>
              <a:t>”</a:t>
            </a:r>
            <a:r>
              <a:rPr lang="zh-CN" altLang="en-US" sz="2400" dirty="0" smtClean="0">
                <a:solidFill>
                  <a:srgbClr val="FF0000"/>
                </a:solidFill>
                <a:sym typeface="Wingdings" pitchFamily="2" charset="2"/>
              </a:rPr>
              <a:t>中的</a:t>
            </a:r>
            <a:endParaRPr lang="en-US" altLang="zh-CN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tcp</a:t>
            </a:r>
            <a:r>
              <a:rPr lang="en-US" altLang="zh-CN" sz="2400" dirty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zh-CN" sz="2400" dirty="0" err="1" smtClean="0">
                <a:solidFill>
                  <a:srgbClr val="FF0000"/>
                </a:solidFill>
                <a:sym typeface="Wingdings" pitchFamily="2" charset="2"/>
              </a:rPr>
              <a:t>EchoServer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144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dirty="0" smtClean="0"/>
              <a:t>以上案例中的客户端和服务器端程序要配合运行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FF0000"/>
                </a:solidFill>
              </a:rPr>
              <a:t>先运行服务器端程序</a:t>
            </a:r>
            <a:r>
              <a:rPr lang="zh-CN" altLang="en-US" sz="2200" dirty="0" smtClean="0"/>
              <a:t>，创建套接字，开始监听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FF0000"/>
                </a:solidFill>
              </a:rPr>
              <a:t>再运行客户端程序</a:t>
            </a:r>
            <a:r>
              <a:rPr lang="zh-CN" altLang="en-US" sz="2200" dirty="0" smtClean="0"/>
              <a:t>，创建套接字连接服务器端</a:t>
            </a:r>
            <a:endParaRPr lang="en-US" altLang="zh-CN" sz="2200" dirty="0" smtClean="0"/>
          </a:p>
          <a:p>
            <a:r>
              <a:rPr lang="zh-CN" altLang="en-US" sz="2200" dirty="0" smtClean="0"/>
              <a:t>服务器端接收到连接后获取新的套接字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FF0000"/>
                </a:solidFill>
              </a:rPr>
              <a:t>客户端从键盘输入字符串</a:t>
            </a:r>
            <a:r>
              <a:rPr lang="zh-CN" altLang="en-US" sz="2200" dirty="0" smtClean="0"/>
              <a:t>，字符串通过套接字输出流传给服务器</a:t>
            </a:r>
            <a:endParaRPr lang="en-US" altLang="zh-CN" sz="2200" dirty="0" smtClean="0"/>
          </a:p>
          <a:p>
            <a:r>
              <a:rPr lang="zh-CN" altLang="en-US" sz="2200" dirty="0" smtClean="0">
                <a:solidFill>
                  <a:srgbClr val="FF0000"/>
                </a:solidFill>
              </a:rPr>
              <a:t>服务器端通过新套接字输入流接收字符串，输出到屏幕，并通过新套接字输出流把字符串传回给客户端</a:t>
            </a:r>
            <a:endParaRPr lang="en-US" altLang="zh-CN" sz="2200" dirty="0" smtClean="0">
              <a:solidFill>
                <a:srgbClr val="FF0000"/>
              </a:solidFill>
            </a:endParaRPr>
          </a:p>
          <a:p>
            <a:r>
              <a:rPr lang="zh-CN" altLang="en-US" sz="2200" dirty="0" smtClean="0">
                <a:solidFill>
                  <a:srgbClr val="FF0000"/>
                </a:solidFill>
              </a:rPr>
              <a:t>客户端通过套接字输入流接收到回传的字符串，显示在屏幕上</a:t>
            </a:r>
            <a:r>
              <a:rPr lang="zh-CN" altLang="en-US" sz="2200" dirty="0" smtClean="0"/>
              <a:t>。当客户端键入</a:t>
            </a:r>
            <a:r>
              <a:rPr lang="en-US" altLang="zh-CN" sz="2200" dirty="0" err="1" smtClean="0"/>
              <a:t>Ctrl+c</a:t>
            </a:r>
            <a:r>
              <a:rPr lang="en-US" altLang="zh-CN" sz="2200" dirty="0" smtClean="0"/>
              <a:t>,</a:t>
            </a:r>
            <a:r>
              <a:rPr lang="zh-CN" altLang="en-US" sz="2200" dirty="0" smtClean="0"/>
              <a:t>结束键盘输入，客户端程序执行完成，自动释放套接字资源</a:t>
            </a:r>
            <a:endParaRPr lang="en-US" altLang="zh-CN" sz="2200" dirty="0" smtClean="0"/>
          </a:p>
          <a:p>
            <a:r>
              <a:rPr lang="zh-CN" altLang="en-US" sz="2200" dirty="0" smtClean="0"/>
              <a:t>服务器端接收不到字符串，循环结束，程序执行完成，自动释放套接字资源。</a:t>
            </a:r>
            <a:endParaRPr lang="en-US" altLang="zh-CN" sz="2200" dirty="0" smtClean="0"/>
          </a:p>
          <a:p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15406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/>
              <a:t>基于</a:t>
            </a:r>
            <a:r>
              <a:rPr lang="en-US" altLang="zh-CN" smtClean="0"/>
              <a:t>TCP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24744"/>
            <a:ext cx="7924800" cy="4953000"/>
          </a:xfrm>
        </p:spPr>
        <p:txBody>
          <a:bodyPr/>
          <a:lstStyle/>
          <a:p>
            <a:r>
              <a:rPr lang="zh-CN" altLang="en-US" dirty="0" smtClean="0"/>
              <a:t>多客户端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服务器端编程方法：</a:t>
            </a:r>
            <a:endParaRPr lang="en-US" altLang="zh-CN" dirty="0" smtClean="0"/>
          </a:p>
          <a:p>
            <a:pPr lvl="1"/>
            <a:r>
              <a:rPr lang="zh-CN" altLang="en-US" sz="2400" dirty="0" smtClean="0"/>
              <a:t>客户端和前面介绍的类似，如果发送消息和接收消息需要</a:t>
            </a:r>
            <a:r>
              <a:rPr lang="zh-CN" altLang="en-US" sz="2400" dirty="0" smtClean="0">
                <a:solidFill>
                  <a:srgbClr val="FF0000"/>
                </a:solidFill>
              </a:rPr>
              <a:t>同步进行</a:t>
            </a:r>
            <a:r>
              <a:rPr lang="zh-CN" altLang="en-US" sz="2400" dirty="0" smtClean="0"/>
              <a:t>，也可以用</a:t>
            </a:r>
            <a:r>
              <a:rPr lang="zh-CN" altLang="en-US" sz="2400" dirty="0" smtClean="0">
                <a:solidFill>
                  <a:srgbClr val="FF0000"/>
                </a:solidFill>
              </a:rPr>
              <a:t>多线程</a:t>
            </a:r>
            <a:r>
              <a:rPr lang="zh-CN" altLang="en-US" sz="2400" dirty="0" smtClean="0"/>
              <a:t>实现</a:t>
            </a:r>
            <a:endParaRPr lang="en-US" altLang="zh-CN" sz="2400" dirty="0" smtClean="0"/>
          </a:p>
          <a:p>
            <a:pPr lvl="1"/>
            <a:r>
              <a:rPr lang="zh-CN" altLang="en-US" sz="2400" dirty="0" smtClean="0">
                <a:solidFill>
                  <a:srgbClr val="FF0000"/>
                </a:solidFill>
              </a:rPr>
              <a:t>服务器端允许多个客户端连接，每接收到一个客户端连接，开启一个线程与该客户端通信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altLang="zh-CN" dirty="0"/>
              <a:t>while (true) {</a:t>
            </a:r>
          </a:p>
          <a:p>
            <a:pPr marL="914400" lvl="2" indent="0">
              <a:buNone/>
            </a:pPr>
            <a:r>
              <a:rPr lang="en-US" altLang="zh-CN" dirty="0"/>
              <a:t>    accept a connection;</a:t>
            </a:r>
          </a:p>
          <a:p>
            <a:pPr marL="914400" lvl="2" indent="0">
              <a:buNone/>
            </a:pPr>
            <a:r>
              <a:rPr lang="en-US" altLang="zh-CN" dirty="0"/>
              <a:t>    create a thread to deal with the client;</a:t>
            </a:r>
          </a:p>
          <a:p>
            <a:pPr marL="914400" lvl="2" indent="0">
              <a:buNone/>
            </a:pPr>
            <a:r>
              <a:rPr lang="en-US" altLang="zh-CN" dirty="0" smtClean="0"/>
              <a:t>}</a:t>
            </a:r>
          </a:p>
          <a:p>
            <a:pPr marL="914400" lvl="2" indent="0"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（注意复习线程的两种创建方法）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363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/>
              <a:t>基于</a:t>
            </a:r>
            <a:r>
              <a:rPr lang="en-US" altLang="zh-CN" smtClean="0"/>
              <a:t>TCP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多线程客户端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服务器端编程案例：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多客户端连接一个服务器，向服务器发送消息，服务器把消息回送个所有客户端。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客户端代码：</a:t>
            </a:r>
            <a:r>
              <a:rPr lang="zh-CN" altLang="en-US" dirty="0"/>
              <a:t>见</a:t>
            </a:r>
            <a:r>
              <a:rPr lang="en-US" altLang="zh-CN" dirty="0"/>
              <a:t>ftp</a:t>
            </a:r>
            <a:r>
              <a:rPr lang="zh-CN" altLang="en-US" dirty="0" smtClean="0"/>
              <a:t>案例“网络编程”</a:t>
            </a:r>
            <a:r>
              <a:rPr lang="zh-CN" altLang="en-US" dirty="0"/>
              <a:t>中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tcp</a:t>
            </a:r>
            <a:r>
              <a:rPr lang="en-US" altLang="zh-CN" dirty="0"/>
              <a:t>. </a:t>
            </a:r>
            <a:r>
              <a:rPr lang="en-US" altLang="zh-CN" dirty="0" err="1" smtClean="0"/>
              <a:t>EchoMultiClient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服务器端代码：</a:t>
            </a:r>
            <a:r>
              <a:rPr lang="zh-CN" altLang="en-US" dirty="0"/>
              <a:t>见</a:t>
            </a:r>
            <a:r>
              <a:rPr lang="en-US" altLang="zh-CN" dirty="0"/>
              <a:t>ftp</a:t>
            </a:r>
            <a:r>
              <a:rPr lang="zh-CN" altLang="en-US" dirty="0"/>
              <a:t>案例“网络编程”中的</a:t>
            </a:r>
            <a:r>
              <a:rPr lang="en-US" altLang="zh-CN" dirty="0" err="1"/>
              <a:t>tcp</a:t>
            </a:r>
            <a:r>
              <a:rPr lang="en-US" altLang="zh-CN" dirty="0"/>
              <a:t>. </a:t>
            </a:r>
            <a:r>
              <a:rPr lang="en-US" altLang="zh-CN" dirty="0" err="1" smtClean="0"/>
              <a:t>EchoMultiServer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EchoServerThread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rgbClr val="FF0000"/>
                </a:solidFill>
              </a:rPr>
              <a:t>先运行服务器端程序，再启动多个客户端程序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2074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两种基于传输层的网络连接机制。</a:t>
            </a:r>
            <a:endParaRPr lang="en-US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TCP</a:t>
            </a:r>
            <a:r>
              <a:rPr lang="zh-CN" altLang="en-US" dirty="0"/>
              <a:t>协议使用的类：</a:t>
            </a:r>
            <a:endParaRPr lang="en-US" altLang="zh-CN" dirty="0"/>
          </a:p>
          <a:p>
            <a:pPr lvl="2"/>
            <a:r>
              <a:rPr lang="en-US" altLang="zh-CN" dirty="0"/>
              <a:t>Socket</a:t>
            </a:r>
            <a:r>
              <a:rPr lang="zh-CN" altLang="en-US" dirty="0"/>
              <a:t>和</a:t>
            </a:r>
            <a:r>
              <a:rPr lang="en-US" altLang="zh-CN" dirty="0" err="1"/>
              <a:t>ServerSocket</a:t>
            </a:r>
            <a:endParaRPr lang="en-US" altLang="zh-CN" dirty="0"/>
          </a:p>
          <a:p>
            <a:pPr lvl="1"/>
            <a:r>
              <a:rPr lang="zh-CN" altLang="en-US" dirty="0"/>
              <a:t>基于</a:t>
            </a:r>
            <a:r>
              <a:rPr lang="en-US" altLang="zh-CN" dirty="0"/>
              <a:t>UDP</a:t>
            </a:r>
            <a:r>
              <a:rPr lang="zh-CN" altLang="en-US" dirty="0"/>
              <a:t>协议使用的类：</a:t>
            </a:r>
            <a:endParaRPr lang="en-US" altLang="zh-CN" dirty="0"/>
          </a:p>
          <a:p>
            <a:pPr lvl="2"/>
            <a:r>
              <a:rPr lang="en-US" altLang="zh-CN" dirty="0" err="1"/>
              <a:t>DatagramPacket</a:t>
            </a:r>
            <a:r>
              <a:rPr lang="zh-CN" altLang="en-US" dirty="0"/>
              <a:t>和</a:t>
            </a:r>
            <a:r>
              <a:rPr lang="en-US" altLang="zh-CN" dirty="0" err="1"/>
              <a:t>DatagramSocket</a:t>
            </a:r>
            <a:r>
              <a:rPr lang="zh-CN" altLang="en-US" dirty="0"/>
              <a:t>、</a:t>
            </a:r>
            <a:r>
              <a:rPr lang="en-US" altLang="zh-CN" dirty="0" err="1"/>
              <a:t>MulticastSocket</a:t>
            </a:r>
            <a:endParaRPr lang="en-US" altLang="zh-CN" dirty="0"/>
          </a:p>
          <a:p>
            <a:pPr lvl="2"/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7399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UDP</a:t>
            </a:r>
            <a:r>
              <a:rPr lang="zh-CN" altLang="zh-CN" dirty="0"/>
              <a:t>协议提供了一</a:t>
            </a:r>
            <a:r>
              <a:rPr lang="zh-CN" altLang="zh-CN" dirty="0" smtClean="0"/>
              <a:t>种</a:t>
            </a:r>
            <a:r>
              <a:rPr lang="zh-CN" altLang="en-US" dirty="0" smtClean="0"/>
              <a:t>基于</a:t>
            </a:r>
            <a:r>
              <a:rPr lang="zh-CN" altLang="en-US" dirty="0" smtClean="0">
                <a:solidFill>
                  <a:srgbClr val="FF0000"/>
                </a:solidFill>
              </a:rPr>
              <a:t>独立数据报</a:t>
            </a:r>
            <a:r>
              <a:rPr lang="zh-CN" altLang="en-US" dirty="0" smtClean="0"/>
              <a:t>的</a:t>
            </a:r>
            <a:r>
              <a:rPr lang="zh-CN" altLang="en-US" dirty="0" smtClean="0">
                <a:solidFill>
                  <a:srgbClr val="FF0000"/>
                </a:solidFill>
              </a:rPr>
              <a:t>不可靠</a:t>
            </a:r>
            <a:r>
              <a:rPr lang="zh-CN" altLang="zh-CN" dirty="0" smtClean="0"/>
              <a:t>网络</a:t>
            </a:r>
            <a:r>
              <a:rPr lang="zh-CN" altLang="zh-CN" dirty="0"/>
              <a:t>通信</a:t>
            </a:r>
            <a:r>
              <a:rPr lang="zh-CN" altLang="zh-CN" dirty="0" smtClean="0"/>
              <a:t>模式</a:t>
            </a:r>
            <a:endParaRPr lang="en-US" altLang="zh-CN" dirty="0" smtClean="0"/>
          </a:p>
          <a:p>
            <a:r>
              <a:rPr lang="zh-CN" altLang="zh-CN" dirty="0" smtClean="0"/>
              <a:t>数据报</a:t>
            </a:r>
            <a:r>
              <a:rPr lang="zh-CN" altLang="zh-CN" dirty="0"/>
              <a:t>是通过网络发送的</a:t>
            </a:r>
            <a:r>
              <a:rPr lang="zh-CN" altLang="zh-CN" dirty="0" smtClean="0"/>
              <a:t>独立的</a:t>
            </a:r>
            <a:r>
              <a:rPr lang="zh-CN" altLang="en-US" dirty="0" smtClean="0"/>
              <a:t>包含源和目的地信息的</a:t>
            </a:r>
            <a:r>
              <a:rPr lang="zh-CN" altLang="zh-CN" dirty="0" smtClean="0"/>
              <a:t>消息，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</a:t>
            </a:r>
            <a:r>
              <a:rPr lang="zh-CN" altLang="zh-CN" dirty="0" smtClean="0"/>
              <a:t>不能保证</a:t>
            </a:r>
            <a:r>
              <a:rPr lang="zh-CN" altLang="en-US" dirty="0" smtClean="0"/>
              <a:t>数据报是否能</a:t>
            </a:r>
            <a:r>
              <a:rPr lang="zh-CN" altLang="zh-CN" dirty="0" smtClean="0"/>
              <a:t>到达</a:t>
            </a:r>
            <a:r>
              <a:rPr lang="zh-CN" altLang="en-US" dirty="0" smtClean="0"/>
              <a:t>、何时</a:t>
            </a:r>
            <a:r>
              <a:rPr lang="zh-CN" altLang="zh-CN" dirty="0" smtClean="0"/>
              <a:t>到达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内容</a:t>
            </a:r>
            <a:r>
              <a:rPr lang="zh-CN" altLang="en-US" dirty="0" smtClean="0"/>
              <a:t>没有缺失</a:t>
            </a:r>
            <a:r>
              <a:rPr lang="zh-CN" altLang="zh-CN" dirty="0" smtClean="0"/>
              <a:t>。</a:t>
            </a:r>
            <a:r>
              <a:rPr lang="en-US" altLang="zh-CN" dirty="0" smtClean="0"/>
              <a:t> 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3384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java.net</a:t>
            </a:r>
            <a:r>
              <a:rPr lang="zh-CN" altLang="zh-CN" dirty="0" smtClean="0"/>
              <a:t>包</a:t>
            </a:r>
            <a:r>
              <a:rPr lang="zh-CN" altLang="en-US" dirty="0" smtClean="0"/>
              <a:t>中的</a:t>
            </a:r>
            <a:r>
              <a:rPr lang="zh-CN" altLang="zh-CN" dirty="0" smtClean="0"/>
              <a:t>三</a:t>
            </a:r>
            <a:r>
              <a:rPr lang="zh-CN" altLang="zh-CN" dirty="0"/>
              <a:t>个类</a:t>
            </a:r>
            <a:r>
              <a:rPr lang="zh-CN" altLang="zh-CN" dirty="0" smtClean="0"/>
              <a:t>，</a:t>
            </a:r>
            <a:r>
              <a:rPr lang="zh-CN" altLang="en-US" dirty="0" smtClean="0"/>
              <a:t>可以用于</a:t>
            </a:r>
            <a:r>
              <a:rPr lang="zh-CN" altLang="zh-CN" dirty="0" smtClean="0"/>
              <a:t>编写</a:t>
            </a:r>
            <a:r>
              <a:rPr lang="zh-CN" altLang="zh-CN" dirty="0"/>
              <a:t>使用数据报通过网络发送和接收数据包的</a:t>
            </a:r>
            <a:r>
              <a:rPr lang="en-US" altLang="zh-CN" dirty="0"/>
              <a:t>Java</a:t>
            </a:r>
            <a:r>
              <a:rPr lang="zh-CN" altLang="zh-CN" dirty="0"/>
              <a:t>程序：</a:t>
            </a:r>
            <a:r>
              <a:rPr lang="en-US" altLang="zh-CN" dirty="0" err="1"/>
              <a:t>DatagramSocket</a:t>
            </a:r>
            <a:r>
              <a:rPr lang="zh-CN" altLang="zh-CN" dirty="0"/>
              <a:t>，</a:t>
            </a:r>
            <a:r>
              <a:rPr lang="en-US" altLang="zh-CN" dirty="0" err="1"/>
              <a:t>DatagramPacket</a:t>
            </a:r>
            <a:r>
              <a:rPr lang="zh-CN" altLang="zh-CN" dirty="0"/>
              <a:t>和</a:t>
            </a:r>
            <a:r>
              <a:rPr lang="en-US" altLang="zh-CN" dirty="0" err="1"/>
              <a:t>MulticastSocket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r>
              <a:rPr lang="zh-CN" altLang="zh-CN" dirty="0" smtClean="0"/>
              <a:t>一</a:t>
            </a:r>
            <a:r>
              <a:rPr lang="zh-CN" altLang="zh-CN" dirty="0"/>
              <a:t>个应用程序可以</a:t>
            </a:r>
            <a:r>
              <a:rPr lang="zh-CN" altLang="zh-CN" dirty="0" smtClean="0"/>
              <a:t>通过</a:t>
            </a:r>
            <a:r>
              <a:rPr lang="en-US" altLang="zh-CN" dirty="0" err="1" smtClean="0">
                <a:solidFill>
                  <a:srgbClr val="FF0000"/>
                </a:solidFill>
              </a:rPr>
              <a:t>DatagramSocket</a:t>
            </a:r>
            <a:r>
              <a:rPr lang="zh-CN" altLang="en-US" dirty="0" smtClean="0">
                <a:solidFill>
                  <a:srgbClr val="FF0000"/>
                </a:solidFill>
              </a:rPr>
              <a:t>（套接字）</a:t>
            </a:r>
            <a:r>
              <a:rPr lang="zh-CN" altLang="zh-CN" dirty="0" smtClean="0"/>
              <a:t>发送</a:t>
            </a:r>
            <a:r>
              <a:rPr lang="zh-CN" altLang="zh-CN" dirty="0"/>
              <a:t>和接收</a:t>
            </a:r>
            <a:r>
              <a:rPr lang="en-US" altLang="zh-CN" dirty="0" err="1" smtClean="0">
                <a:solidFill>
                  <a:srgbClr val="FF0000"/>
                </a:solidFill>
              </a:rPr>
              <a:t>DatagramPacket</a:t>
            </a:r>
            <a:r>
              <a:rPr lang="zh-CN" altLang="en-US" dirty="0" smtClean="0">
                <a:solidFill>
                  <a:srgbClr val="FF0000"/>
                </a:solidFill>
              </a:rPr>
              <a:t>（数据报）</a:t>
            </a:r>
            <a:r>
              <a:rPr lang="zh-CN" altLang="zh-CN" dirty="0" smtClean="0"/>
              <a:t>。 </a:t>
            </a:r>
            <a:endParaRPr lang="en-US" altLang="zh-CN" dirty="0" smtClean="0"/>
          </a:p>
          <a:p>
            <a:r>
              <a:rPr lang="zh-CN" altLang="zh-CN" dirty="0" smtClean="0"/>
              <a:t>此外，</a:t>
            </a:r>
            <a:r>
              <a:rPr lang="en-US" altLang="zh-CN" dirty="0" err="1" smtClean="0"/>
              <a:t>DatagramPacket</a:t>
            </a:r>
            <a:r>
              <a:rPr lang="zh-CN" altLang="zh-CN" dirty="0" smtClean="0"/>
              <a:t>可以</a:t>
            </a:r>
            <a:r>
              <a:rPr lang="zh-CN" altLang="zh-CN" dirty="0"/>
              <a:t>广播到多个收件人，所有</a:t>
            </a:r>
            <a:r>
              <a:rPr lang="zh-CN" altLang="zh-CN" dirty="0" smtClean="0"/>
              <a:t>收件人</a:t>
            </a:r>
            <a:r>
              <a:rPr lang="zh-CN" altLang="en-US" dirty="0" smtClean="0"/>
              <a:t>可以通过</a:t>
            </a:r>
            <a:r>
              <a:rPr lang="en-US" altLang="zh-CN" dirty="0" err="1" smtClean="0"/>
              <a:t>MulticastSocket</a:t>
            </a:r>
            <a:r>
              <a:rPr lang="zh-CN" altLang="zh-CN" dirty="0" smtClean="0"/>
              <a:t>收听</a:t>
            </a:r>
            <a:r>
              <a:rPr lang="zh-CN" altLang="en-US" dirty="0" smtClean="0"/>
              <a:t>广播消息</a:t>
            </a:r>
            <a:r>
              <a:rPr lang="zh-CN" altLang="zh-CN" dirty="0" smtClean="0"/>
              <a:t>。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6124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服务器端通信过程：</a:t>
            </a:r>
            <a:endParaRPr lang="en-US" altLang="zh-CN" dirty="0" smtClean="0"/>
          </a:p>
          <a:p>
            <a:r>
              <a:rPr lang="zh-CN" altLang="en-US" dirty="0" smtClean="0"/>
              <a:t>服务器端和客户端的通信过程类似：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创建一个</a:t>
            </a:r>
            <a:r>
              <a:rPr lang="en-US" altLang="zh-CN" dirty="0" err="1" smtClean="0">
                <a:solidFill>
                  <a:srgbClr val="FF0000"/>
                </a:solidFill>
              </a:rPr>
              <a:t>DatagramSocket</a:t>
            </a:r>
            <a:r>
              <a:rPr lang="zh-CN" altLang="en-US" dirty="0" smtClean="0">
                <a:solidFill>
                  <a:srgbClr val="FF0000"/>
                </a:solidFill>
              </a:rPr>
              <a:t>，绑定本地一个端口</a:t>
            </a:r>
            <a:r>
              <a:rPr lang="zh-CN" altLang="en-US" dirty="0" smtClean="0"/>
              <a:t>，该套接字用于发送和接收数据报。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创建一个</a:t>
            </a:r>
            <a:r>
              <a:rPr lang="en-US" altLang="zh-CN" dirty="0" err="1" smtClean="0">
                <a:solidFill>
                  <a:srgbClr val="FF0000"/>
                </a:solidFill>
              </a:rPr>
              <a:t>DatagramPacket</a:t>
            </a:r>
            <a:r>
              <a:rPr lang="zh-CN" altLang="en-US" dirty="0" smtClean="0"/>
              <a:t>，该对象是一个数据报对象，内部可以封装</a:t>
            </a:r>
            <a:r>
              <a:rPr lang="zh-CN" altLang="en-US" dirty="0" smtClean="0">
                <a:solidFill>
                  <a:srgbClr val="FF0000"/>
                </a:solidFill>
              </a:rPr>
              <a:t>目标地址和端口</a:t>
            </a:r>
            <a:r>
              <a:rPr lang="zh-CN" altLang="en-US" dirty="0" smtClean="0"/>
              <a:t>，以及</a:t>
            </a:r>
            <a:r>
              <a:rPr lang="zh-CN" altLang="en-US" dirty="0" smtClean="0">
                <a:solidFill>
                  <a:srgbClr val="FF0000"/>
                </a:solidFill>
              </a:rPr>
              <a:t>要发送的字节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使用套接字发送或接受数据报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842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2" y="1412776"/>
            <a:ext cx="80305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624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服务器端案例：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客户端代码：见</a:t>
            </a:r>
            <a:r>
              <a:rPr lang="en-US" altLang="zh-CN" dirty="0" smtClean="0"/>
              <a:t>ftp</a:t>
            </a:r>
            <a:r>
              <a:rPr lang="zh-CN" altLang="en-US" dirty="0" smtClean="0"/>
              <a:t>案例“网络编程”中的</a:t>
            </a:r>
            <a:r>
              <a:rPr lang="en-US" altLang="zh-CN" dirty="0" err="1" smtClean="0"/>
              <a:t>udp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EchoClient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客户端</a:t>
            </a:r>
            <a:r>
              <a:rPr lang="zh-CN" altLang="en-US" dirty="0" smtClean="0">
                <a:solidFill>
                  <a:srgbClr val="FF0000"/>
                </a:solidFill>
              </a:rPr>
              <a:t>创建数据报套接字对象</a:t>
            </a:r>
            <a:r>
              <a:rPr lang="zh-CN" altLang="en-US" dirty="0" smtClean="0"/>
              <a:t>，没有指定绑定的端口，系统会自动提供一个绑定端口，客户端根据服务器端的地址和端口号</a:t>
            </a:r>
            <a:r>
              <a:rPr lang="zh-CN" altLang="en-US" dirty="0" smtClean="0">
                <a:solidFill>
                  <a:srgbClr val="FF0000"/>
                </a:solidFill>
              </a:rPr>
              <a:t>创建一个数据报对象</a:t>
            </a:r>
            <a:r>
              <a:rPr lang="zh-CN" altLang="en-US" dirty="0" smtClean="0"/>
              <a:t>，客户端使用数据报套接字对象</a:t>
            </a:r>
            <a:r>
              <a:rPr lang="zh-CN" altLang="en-US" dirty="0" smtClean="0">
                <a:solidFill>
                  <a:srgbClr val="FF0000"/>
                </a:solidFill>
              </a:rPr>
              <a:t>发送</a:t>
            </a:r>
            <a:r>
              <a:rPr lang="zh-CN" altLang="en-US" dirty="0" smtClean="0"/>
              <a:t>数据报对象，</a:t>
            </a:r>
            <a:r>
              <a:rPr lang="zh-CN" altLang="en-US" dirty="0" smtClean="0">
                <a:solidFill>
                  <a:srgbClr val="FF0000"/>
                </a:solidFill>
              </a:rPr>
              <a:t>接收</a:t>
            </a:r>
            <a:r>
              <a:rPr lang="zh-CN" altLang="en-US" dirty="0" smtClean="0"/>
              <a:t>数据报对象。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34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服务器端案例：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服务器</a:t>
            </a:r>
            <a:r>
              <a:rPr lang="zh-CN" altLang="en-US" dirty="0"/>
              <a:t>端代码：见</a:t>
            </a:r>
            <a:r>
              <a:rPr lang="en-US" altLang="zh-CN" dirty="0"/>
              <a:t>ftp</a:t>
            </a:r>
            <a:r>
              <a:rPr lang="zh-CN" altLang="en-US" dirty="0"/>
              <a:t>案例“网络编程”中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udp</a:t>
            </a:r>
            <a:r>
              <a:rPr lang="en-US" altLang="zh-CN" dirty="0"/>
              <a:t>. </a:t>
            </a:r>
            <a:r>
              <a:rPr lang="en-US" altLang="zh-CN" dirty="0" err="1" smtClean="0"/>
              <a:t>EchoServer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服务器端</a:t>
            </a:r>
            <a:r>
              <a:rPr lang="zh-CN" altLang="en-US" dirty="0" smtClean="0">
                <a:solidFill>
                  <a:srgbClr val="FF0000"/>
                </a:solidFill>
              </a:rPr>
              <a:t>创建数据报套接字对象</a:t>
            </a:r>
            <a:r>
              <a:rPr lang="zh-CN" altLang="en-US" dirty="0" smtClean="0"/>
              <a:t>，本例中指定端口号为</a:t>
            </a:r>
            <a:r>
              <a:rPr lang="en-US" altLang="zh-CN" dirty="0" smtClean="0"/>
              <a:t>4445</a:t>
            </a:r>
            <a:r>
              <a:rPr lang="zh-CN" altLang="en-US" dirty="0" smtClean="0"/>
              <a:t>，创建一个空的数据报对象用于接收客户端数据报，</a:t>
            </a:r>
            <a:r>
              <a:rPr lang="zh-CN" altLang="en-US" dirty="0" smtClean="0">
                <a:solidFill>
                  <a:srgbClr val="FF0000"/>
                </a:solidFill>
              </a:rPr>
              <a:t>获取数据报内容和客户端的地址端口号后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构造新的数据报对象，填充内容，使用数据报套接字发送回给客户端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01419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DatagramSocket</a:t>
            </a:r>
            <a:r>
              <a:rPr lang="zh-CN" altLang="en-US" dirty="0" smtClean="0"/>
              <a:t>实现两个程序之间彼此发送接收数据报</a:t>
            </a:r>
            <a:endParaRPr lang="en-US" altLang="zh-CN" dirty="0" smtClean="0"/>
          </a:p>
          <a:p>
            <a:r>
              <a:rPr lang="en-US" altLang="zh-CN" dirty="0" smtClean="0"/>
              <a:t>java.net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MulticastSocket</a:t>
            </a:r>
            <a:r>
              <a:rPr lang="zh-CN" altLang="zh-CN" dirty="0"/>
              <a:t>的</a:t>
            </a:r>
            <a:r>
              <a:rPr lang="zh-CN" altLang="zh-CN" dirty="0" smtClean="0"/>
              <a:t>类</a:t>
            </a:r>
            <a:r>
              <a:rPr lang="zh-CN" altLang="en-US" dirty="0" smtClean="0"/>
              <a:t>可以用于</a:t>
            </a:r>
            <a:r>
              <a:rPr lang="zh-CN" altLang="zh-CN" dirty="0" smtClean="0"/>
              <a:t>客户端</a:t>
            </a:r>
            <a:r>
              <a:rPr lang="zh-CN" altLang="en-US" dirty="0" smtClean="0"/>
              <a:t>中</a:t>
            </a:r>
            <a:r>
              <a:rPr lang="zh-CN" altLang="zh-CN" dirty="0" smtClean="0"/>
              <a:t>来监听</a:t>
            </a:r>
            <a:r>
              <a:rPr lang="zh-CN" altLang="en-US" dirty="0" smtClean="0"/>
              <a:t>（接收）</a:t>
            </a:r>
            <a:r>
              <a:rPr lang="zh-CN" altLang="zh-CN" dirty="0" smtClean="0"/>
              <a:t>服务器</a:t>
            </a:r>
            <a:r>
              <a:rPr lang="zh-CN" altLang="zh-CN" dirty="0"/>
              <a:t>广播到多个客户端的</a:t>
            </a:r>
            <a:r>
              <a:rPr lang="zh-CN" altLang="zh-CN" dirty="0" smtClean="0"/>
              <a:t>数据</a:t>
            </a:r>
            <a:r>
              <a:rPr lang="zh-CN" altLang="en-US" dirty="0" smtClean="0"/>
              <a:t>报</a:t>
            </a:r>
            <a:r>
              <a:rPr lang="zh-CN" altLang="zh-CN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7488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广播是指服务器端发送一个数据报，多个客户端都可以收到。实现广播的基础是广播数据报的目标地址是一个广播地址。</a:t>
            </a:r>
            <a:endParaRPr lang="en-US" altLang="zh-CN" sz="2800" dirty="0" smtClean="0"/>
          </a:p>
          <a:p>
            <a:r>
              <a:rPr lang="zh-CN" altLang="en-US" sz="2800" dirty="0" smtClean="0"/>
              <a:t>每</a:t>
            </a:r>
            <a:r>
              <a:rPr lang="zh-CN" altLang="en-US" sz="2800" dirty="0"/>
              <a:t>一</a:t>
            </a:r>
            <a:r>
              <a:rPr lang="zh-CN" altLang="en-US" sz="2800" dirty="0" smtClean="0"/>
              <a:t>个广播地址</a:t>
            </a:r>
            <a:r>
              <a:rPr lang="zh-CN" altLang="en-US" sz="2800" dirty="0"/>
              <a:t>都被看作一个组，当客户</a:t>
            </a:r>
            <a:r>
              <a:rPr lang="zh-CN" altLang="en-US" sz="2800" dirty="0" smtClean="0"/>
              <a:t>需要接收目标地址是该组的广播信息</a:t>
            </a:r>
            <a:r>
              <a:rPr lang="zh-CN" altLang="en-US" sz="2800" dirty="0"/>
              <a:t>时，加入到该组即可</a:t>
            </a:r>
            <a:r>
              <a:rPr lang="zh-CN" altLang="en-US" sz="2800" dirty="0" smtClean="0"/>
              <a:t>。</a:t>
            </a:r>
            <a:endParaRPr lang="zh-CN" altLang="en-US" sz="2800" dirty="0"/>
          </a:p>
          <a:p>
            <a:r>
              <a:rPr lang="en-US" altLang="zh-CN" sz="2800" dirty="0"/>
              <a:t>IP</a:t>
            </a:r>
            <a:r>
              <a:rPr lang="zh-CN" altLang="en-US" sz="2800" dirty="0"/>
              <a:t>协议为多点广播提供了一批特殊的</a:t>
            </a:r>
            <a:r>
              <a:rPr lang="en-US" altLang="zh-CN" sz="2800" dirty="0"/>
              <a:t>IP</a:t>
            </a:r>
            <a:r>
              <a:rPr lang="zh-CN" altLang="en-US" sz="2800" dirty="0"/>
              <a:t>地址，范围是</a:t>
            </a:r>
            <a:r>
              <a:rPr lang="en-US" altLang="zh-CN" sz="2800" dirty="0"/>
              <a:t>224.0.0.0 </a:t>
            </a:r>
            <a:r>
              <a:rPr lang="en-US" altLang="zh-CN" sz="2800" dirty="0" smtClean="0"/>
              <a:t>—— 239.255.255.255</a:t>
            </a:r>
            <a:r>
              <a:rPr lang="zh-CN" altLang="en-US" sz="2800" dirty="0" smtClean="0"/>
              <a:t>，其中每个地址都是一个广播地址。</a:t>
            </a:r>
            <a:endParaRPr lang="en-US" altLang="zh-CN" sz="2800" dirty="0" smtClean="0"/>
          </a:p>
          <a:p>
            <a:pPr lvl="1"/>
            <a:r>
              <a:rPr lang="zh-CN" altLang="en-US" sz="2400" dirty="0" smtClean="0">
                <a:solidFill>
                  <a:srgbClr val="FF0000"/>
                </a:solidFill>
              </a:rPr>
              <a:t>注意：在应用中使用广播的情况不多，很多防火墙都禁止广播包的通过</a:t>
            </a:r>
            <a:endParaRPr lang="zh-CN" altLang="zh-C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8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协议的服务器端广播到客户端的通信原理：</a:t>
            </a:r>
            <a:endParaRPr lang="en-US" altLang="zh-CN" dirty="0" smtClean="0"/>
          </a:p>
          <a:p>
            <a:pPr lvl="1"/>
            <a:r>
              <a:rPr lang="zh-CN" altLang="en-US" sz="2400" dirty="0" smtClean="0"/>
              <a:t>服务器端构造一个</a:t>
            </a:r>
            <a:r>
              <a:rPr lang="zh-CN" altLang="en-US" sz="2400" dirty="0" smtClean="0">
                <a:solidFill>
                  <a:srgbClr val="FF0000"/>
                </a:solidFill>
              </a:rPr>
              <a:t>广播数据报对象</a:t>
            </a:r>
            <a:r>
              <a:rPr lang="en-US" altLang="zh-CN" sz="2400" dirty="0" err="1">
                <a:solidFill>
                  <a:srgbClr val="FF0000"/>
                </a:solidFill>
              </a:rPr>
              <a:t>DatagramPacket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该对象中封装的目标地址是一个广播</a:t>
            </a:r>
            <a:r>
              <a:rPr lang="en-US" altLang="zh-CN" sz="2400" dirty="0" smtClean="0">
                <a:solidFill>
                  <a:srgbClr val="FF0000"/>
                </a:solidFill>
              </a:rPr>
              <a:t>IP</a:t>
            </a:r>
            <a:r>
              <a:rPr lang="zh-CN" altLang="en-US" sz="2400" dirty="0" smtClean="0">
                <a:solidFill>
                  <a:srgbClr val="FF0000"/>
                </a:solidFill>
              </a:rPr>
              <a:t>地址和一个固定的端口号</a:t>
            </a:r>
            <a:r>
              <a:rPr lang="zh-CN" altLang="en-US" sz="2400" dirty="0" smtClean="0"/>
              <a:t>（该端口号是所有接收该广播消息的客户端的</a:t>
            </a:r>
            <a:r>
              <a:rPr lang="en-US" altLang="zh-CN" sz="2400" dirty="0" err="1" smtClean="0"/>
              <a:t>MulticastSocket</a:t>
            </a:r>
            <a:r>
              <a:rPr lang="zh-CN" altLang="en-US" sz="2400" dirty="0" smtClean="0"/>
              <a:t>绑定的固定端口号）。服务器端通过</a:t>
            </a:r>
            <a:r>
              <a:rPr lang="en-US" altLang="zh-CN" sz="2400" dirty="0" err="1" smtClean="0"/>
              <a:t>DatagramSocket</a:t>
            </a:r>
            <a:r>
              <a:rPr lang="zh-CN" altLang="en-US" sz="2400" dirty="0" smtClean="0"/>
              <a:t>对象发送该数据报对象。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客户端</a:t>
            </a:r>
            <a:r>
              <a:rPr lang="zh-CN" altLang="en-US" sz="2400" dirty="0" smtClean="0">
                <a:solidFill>
                  <a:srgbClr val="FF0000"/>
                </a:solidFill>
              </a:rPr>
              <a:t>创建一个绑定了固定端口号的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MulticastSocket</a:t>
            </a:r>
            <a:r>
              <a:rPr lang="zh-CN" altLang="en-US" sz="2400" dirty="0" smtClean="0">
                <a:solidFill>
                  <a:srgbClr val="FF0000"/>
                </a:solidFill>
              </a:rPr>
              <a:t>对象</a:t>
            </a:r>
            <a:r>
              <a:rPr lang="zh-CN" altLang="en-US" sz="2400" dirty="0" smtClean="0"/>
              <a:t>，并把该套接字</a:t>
            </a:r>
            <a:r>
              <a:rPr lang="zh-CN" altLang="en-US" sz="2400" dirty="0" smtClean="0">
                <a:solidFill>
                  <a:srgbClr val="FF0000"/>
                </a:solidFill>
              </a:rPr>
              <a:t>加入一个广播</a:t>
            </a:r>
            <a:r>
              <a:rPr lang="en-US" altLang="zh-CN" sz="2400" dirty="0" smtClean="0">
                <a:solidFill>
                  <a:srgbClr val="FF0000"/>
                </a:solidFill>
              </a:rPr>
              <a:t>IP</a:t>
            </a:r>
            <a:r>
              <a:rPr lang="zh-CN" altLang="en-US" sz="2400" dirty="0" smtClean="0">
                <a:solidFill>
                  <a:srgbClr val="FF0000"/>
                </a:solidFill>
              </a:rPr>
              <a:t>地址</a:t>
            </a:r>
            <a:r>
              <a:rPr lang="zh-CN" altLang="en-US" sz="2400" dirty="0" smtClean="0"/>
              <a:t>，则该套接字就可以接收目标地址是加入的广播</a:t>
            </a:r>
            <a:r>
              <a:rPr lang="en-US" altLang="zh-CN" sz="2400" dirty="0" smtClean="0"/>
              <a:t>IP</a:t>
            </a:r>
            <a:r>
              <a:rPr lang="zh-CN" altLang="en-US" sz="2400" dirty="0" smtClean="0"/>
              <a:t>地址，目标端口是它绑定的固定端口的广播数据报。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4664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广播服务器端案例：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客户端代码：见</a:t>
            </a:r>
            <a:r>
              <a:rPr lang="en-US" altLang="zh-CN" dirty="0" smtClean="0"/>
              <a:t>ftp</a:t>
            </a:r>
            <a:r>
              <a:rPr lang="zh-CN" altLang="en-US" dirty="0" smtClean="0"/>
              <a:t>案例“网络编程”中的</a:t>
            </a:r>
            <a:r>
              <a:rPr lang="en-US" altLang="zh-CN" dirty="0" err="1" smtClean="0"/>
              <a:t>udp</a:t>
            </a:r>
            <a:r>
              <a:rPr lang="en-US" altLang="zh-CN" dirty="0"/>
              <a:t>. </a:t>
            </a:r>
            <a:r>
              <a:rPr lang="en-US" altLang="zh-CN" dirty="0" err="1" smtClean="0"/>
              <a:t>BroadcastClient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客户端开启了两个线程</a:t>
            </a:r>
            <a:endParaRPr lang="en-US" altLang="zh-CN" dirty="0" smtClean="0"/>
          </a:p>
          <a:p>
            <a:pPr lvl="3"/>
            <a:r>
              <a:rPr lang="zh-CN" altLang="en-US" dirty="0"/>
              <a:t>一</a:t>
            </a:r>
            <a:r>
              <a:rPr lang="zh-CN" altLang="en-US" dirty="0" smtClean="0"/>
              <a:t>个线程使用</a:t>
            </a:r>
            <a:r>
              <a:rPr lang="en-US" altLang="zh-CN" dirty="0" err="1" smtClean="0"/>
              <a:t>DatagramSocket</a:t>
            </a:r>
            <a:r>
              <a:rPr lang="zh-CN" altLang="en-US" dirty="0" smtClean="0"/>
              <a:t>发送数据报给服务器</a:t>
            </a:r>
            <a:endParaRPr lang="en-US" altLang="zh-CN" dirty="0" smtClean="0"/>
          </a:p>
          <a:p>
            <a:pPr lvl="3"/>
            <a:r>
              <a:rPr lang="zh-CN" altLang="en-US" dirty="0"/>
              <a:t>另一</a:t>
            </a:r>
            <a:r>
              <a:rPr lang="zh-CN" altLang="en-US" dirty="0" smtClean="0"/>
              <a:t>个线程使用</a:t>
            </a:r>
            <a:r>
              <a:rPr lang="en-US" altLang="zh-CN" dirty="0" err="1" smtClean="0"/>
              <a:t>MulticastSocket</a:t>
            </a:r>
            <a:r>
              <a:rPr lang="zh-CN" altLang="en-US" dirty="0" smtClean="0"/>
              <a:t>绑定固定端口</a:t>
            </a:r>
            <a:r>
              <a:rPr lang="en-US" altLang="zh-CN" dirty="0" smtClean="0"/>
              <a:t>4446</a:t>
            </a:r>
            <a:r>
              <a:rPr lang="zh-CN" altLang="en-US" dirty="0" smtClean="0"/>
              <a:t>，加入广播地址</a:t>
            </a:r>
            <a:r>
              <a:rPr lang="en-US" altLang="zh-CN" dirty="0" smtClean="0"/>
              <a:t>230.0.0.1</a:t>
            </a:r>
            <a:r>
              <a:rPr lang="zh-CN" altLang="en-US" dirty="0" smtClean="0"/>
              <a:t>，接收来自服务器的广播数据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0429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/>
              <a:t>基于</a:t>
            </a:r>
            <a:r>
              <a:rPr lang="en-US" altLang="zh-CN" smtClean="0"/>
              <a:t>UDP</a:t>
            </a:r>
            <a:r>
              <a:rPr lang="zh-CN" altLang="en-US" smtClean="0"/>
              <a:t>协议的网络编程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协议的客户端</a:t>
            </a:r>
            <a:r>
              <a:rPr lang="en-US" altLang="zh-CN" dirty="0" smtClean="0"/>
              <a:t>/</a:t>
            </a:r>
            <a:r>
              <a:rPr lang="zh-CN" altLang="en-US" dirty="0" smtClean="0"/>
              <a:t>广播服务器端案例：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服务器</a:t>
            </a:r>
            <a:r>
              <a:rPr lang="zh-CN" altLang="en-US" dirty="0"/>
              <a:t>端代码：见</a:t>
            </a:r>
            <a:r>
              <a:rPr lang="en-US" altLang="zh-CN" dirty="0"/>
              <a:t>ftp</a:t>
            </a:r>
            <a:r>
              <a:rPr lang="zh-CN" altLang="en-US" dirty="0"/>
              <a:t>案例“网络编程”中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udp</a:t>
            </a:r>
            <a:r>
              <a:rPr lang="en-US" altLang="zh-CN" dirty="0"/>
              <a:t>. </a:t>
            </a:r>
            <a:r>
              <a:rPr lang="en-US" altLang="zh-CN" dirty="0" err="1" smtClean="0"/>
              <a:t>BroadcastServer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服务器端创建数据报套接字对象，本例中指定端口号为</a:t>
            </a:r>
            <a:r>
              <a:rPr lang="en-US" altLang="zh-CN" dirty="0" smtClean="0"/>
              <a:t>4445</a:t>
            </a:r>
            <a:r>
              <a:rPr lang="zh-CN" altLang="en-US" dirty="0" smtClean="0"/>
              <a:t>，使用该套接字接收来自客户端的数据，并把该数据封装成广播数据报发送出去。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86667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了解基于</a:t>
            </a:r>
            <a:r>
              <a:rPr lang="en-US" altLang="zh-CN" dirty="0" smtClean="0"/>
              <a:t>TCP/IP</a:t>
            </a:r>
            <a:r>
              <a:rPr lang="zh-CN" altLang="en-US" dirty="0"/>
              <a:t>四</a:t>
            </a:r>
            <a:r>
              <a:rPr lang="zh-CN" altLang="en-US" dirty="0" smtClean="0"/>
              <a:t>层网络体系结构的网络通信原理</a:t>
            </a:r>
            <a:endParaRPr lang="en-US" altLang="zh-CN" dirty="0" smtClean="0"/>
          </a:p>
          <a:p>
            <a:r>
              <a:rPr lang="zh-CN" altLang="en-US" dirty="0" smtClean="0"/>
              <a:t>掌握使用</a:t>
            </a:r>
            <a:r>
              <a:rPr lang="en-US" altLang="zh-CN" dirty="0" smtClean="0"/>
              <a:t>URL</a:t>
            </a:r>
            <a:r>
              <a:rPr lang="zh-CN" altLang="en-US" dirty="0" smtClean="0"/>
              <a:t>进行网络编程的方法</a:t>
            </a:r>
            <a:endParaRPr lang="en-US" altLang="zh-CN" dirty="0" smtClean="0"/>
          </a:p>
          <a:p>
            <a:r>
              <a:rPr lang="zh-CN" altLang="en-US" dirty="0" smtClean="0"/>
              <a:t>掌握基于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协议的网络编程用到的类</a:t>
            </a:r>
            <a:r>
              <a:rPr lang="en-US" altLang="zh-CN" dirty="0" smtClean="0"/>
              <a:t>Socket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ServerSocket</a:t>
            </a:r>
            <a:r>
              <a:rPr lang="zh-CN" altLang="en-US" dirty="0" smtClean="0"/>
              <a:t>及编程方法</a:t>
            </a:r>
            <a:endParaRPr lang="en-US" altLang="zh-CN" dirty="0" smtClean="0"/>
          </a:p>
          <a:p>
            <a:r>
              <a:rPr lang="zh-CN" altLang="en-US" dirty="0" smtClean="0"/>
              <a:t>掌握基于</a:t>
            </a:r>
            <a:r>
              <a:rPr lang="en-US" altLang="zh-CN" dirty="0" smtClean="0"/>
              <a:t>UDP</a:t>
            </a:r>
            <a:r>
              <a:rPr lang="zh-CN" altLang="en-US" dirty="0" smtClean="0"/>
              <a:t>协议的网络编程用到的类</a:t>
            </a:r>
            <a:r>
              <a:rPr lang="en-US" altLang="zh-CN" dirty="0" err="1" smtClean="0"/>
              <a:t>DatagramSocket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DatagramPacket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MulticastSocket</a:t>
            </a:r>
            <a:r>
              <a:rPr lang="zh-CN" altLang="en-US" dirty="0" smtClean="0"/>
              <a:t>及编程方法</a:t>
            </a:r>
            <a:endParaRPr lang="en-US" altLang="zh-CN" dirty="0" smtClean="0"/>
          </a:p>
          <a:p>
            <a:r>
              <a:rPr lang="zh-CN" altLang="en-US" dirty="0"/>
              <a:t>熟读</a:t>
            </a:r>
            <a:r>
              <a:rPr lang="zh-CN" altLang="en-US" dirty="0" smtClean="0"/>
              <a:t>并能注释和编写本章所有案例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66546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</a:t>
            </a:r>
            <a:endParaRPr lang="en-US" altLang="zh-CN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2348880"/>
            <a:ext cx="7685087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0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855043"/>
            <a:ext cx="56864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网络概述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8760"/>
            <a:ext cx="7924800" cy="4953000"/>
          </a:xfrm>
        </p:spPr>
        <p:txBody>
          <a:bodyPr/>
          <a:lstStyle/>
          <a:p>
            <a:r>
              <a:rPr lang="zh-CN" altLang="en-US" dirty="0" smtClean="0"/>
              <a:t>数据封装、传输和解封的过程举例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1049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</a:t>
            </a:r>
            <a:r>
              <a:rPr lang="en-US" altLang="zh-CN" dirty="0"/>
              <a:t>-</a:t>
            </a:r>
            <a:r>
              <a:rPr lang="zh-CN" altLang="en-US" dirty="0" smtClean="0"/>
              <a:t>应用层</a:t>
            </a:r>
            <a:endParaRPr lang="en-US" altLang="zh-CN" dirty="0" smtClean="0"/>
          </a:p>
          <a:p>
            <a:pPr lvl="1"/>
            <a:r>
              <a:rPr lang="zh-CN" altLang="en-US" kern="1200" dirty="0" smtClean="0">
                <a:solidFill>
                  <a:schemeClr val="tx1"/>
                </a:solidFill>
              </a:rPr>
              <a:t>对应</a:t>
            </a:r>
            <a:r>
              <a:rPr lang="zh-CN" altLang="en-US" kern="1200" dirty="0">
                <a:solidFill>
                  <a:schemeClr val="tx1"/>
                </a:solidFill>
              </a:rPr>
              <a:t>于</a:t>
            </a:r>
            <a:r>
              <a:rPr lang="en-US" altLang="zh-CN" kern="1200" dirty="0">
                <a:solidFill>
                  <a:schemeClr val="tx1"/>
                </a:solidFill>
              </a:rPr>
              <a:t>OSI</a:t>
            </a:r>
            <a:r>
              <a:rPr lang="zh-CN" altLang="en-US" kern="1200" dirty="0">
                <a:solidFill>
                  <a:schemeClr val="tx1"/>
                </a:solidFill>
              </a:rPr>
              <a:t>参考模型的高层，</a:t>
            </a:r>
            <a:r>
              <a:rPr lang="zh-CN" altLang="en-US" dirty="0"/>
              <a:t>为用户提供所需要的各种</a:t>
            </a:r>
            <a:r>
              <a:rPr lang="zh-CN" altLang="en-US" dirty="0" smtClean="0"/>
              <a:t>服务。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例如</a:t>
            </a:r>
            <a:r>
              <a:rPr lang="zh-CN" altLang="en-US" dirty="0"/>
              <a:t>：</a:t>
            </a:r>
            <a:r>
              <a:rPr lang="en-US" altLang="zh-CN" dirty="0"/>
              <a:t>FTP</a:t>
            </a:r>
            <a:r>
              <a:rPr lang="zh-CN" altLang="en-US" dirty="0"/>
              <a:t>、</a:t>
            </a:r>
            <a:r>
              <a:rPr lang="en-US" altLang="zh-CN" dirty="0"/>
              <a:t>Telnet</a:t>
            </a:r>
            <a:r>
              <a:rPr lang="zh-CN" altLang="en-US" dirty="0"/>
              <a:t>、</a:t>
            </a:r>
            <a:r>
              <a:rPr lang="en-US" altLang="zh-CN" dirty="0"/>
              <a:t>DNS</a:t>
            </a:r>
            <a:r>
              <a:rPr lang="zh-CN" altLang="en-US" dirty="0"/>
              <a:t>、</a:t>
            </a:r>
            <a:r>
              <a:rPr lang="en-US" altLang="zh-CN" dirty="0"/>
              <a:t>SMTP</a:t>
            </a:r>
            <a:r>
              <a:rPr lang="zh-CN" altLang="en-US" dirty="0"/>
              <a:t>等</a:t>
            </a:r>
            <a:r>
              <a:rPr lang="zh-CN" altLang="en-US" dirty="0" smtClean="0"/>
              <a:t>，运行</a:t>
            </a:r>
            <a:r>
              <a:rPr lang="zh-CN" altLang="en-US" dirty="0"/>
              <a:t>在计算机操作系统中的各种网络软件就工作在应用层，我们如果用</a:t>
            </a:r>
            <a:r>
              <a:rPr lang="en-US" altLang="zh-CN" dirty="0"/>
              <a:t>Java</a:t>
            </a:r>
            <a:r>
              <a:rPr lang="zh-CN" altLang="en-US" dirty="0"/>
              <a:t>开发一个具有网络功能的应用，也工作在应用层。例如浏览器就是一</a:t>
            </a:r>
            <a:r>
              <a:rPr lang="zh-CN" altLang="en-US" dirty="0" smtClean="0"/>
              <a:t>个在应用层可以解析</a:t>
            </a:r>
            <a:r>
              <a:rPr lang="en-US" altLang="zh-CN" dirty="0" smtClean="0"/>
              <a:t>HTTP</a:t>
            </a:r>
            <a:r>
              <a:rPr lang="zh-CN" altLang="en-US" dirty="0"/>
              <a:t>协议</a:t>
            </a:r>
            <a:r>
              <a:rPr lang="zh-CN" altLang="en-US" dirty="0" smtClean="0"/>
              <a:t>的应用程序。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应用层</a:t>
            </a:r>
            <a:r>
              <a:rPr lang="zh-CN" altLang="en-US" dirty="0"/>
              <a:t>的各种网络应用能够真正实现通信是以</a:t>
            </a:r>
            <a:r>
              <a:rPr lang="zh-CN" altLang="en-US" dirty="0">
                <a:solidFill>
                  <a:srgbClr val="FF0000"/>
                </a:solidFill>
              </a:rPr>
              <a:t>下层为基础</a:t>
            </a:r>
            <a:r>
              <a:rPr lang="zh-CN" altLang="en-US" dirty="0"/>
              <a:t>的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88928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网络概述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TCP/IP</a:t>
            </a:r>
            <a:r>
              <a:rPr lang="zh-CN" altLang="en-US" dirty="0" smtClean="0"/>
              <a:t>模型</a:t>
            </a:r>
            <a:r>
              <a:rPr lang="en-US" altLang="zh-CN" dirty="0"/>
              <a:t>-</a:t>
            </a:r>
            <a:r>
              <a:rPr lang="zh-CN" altLang="en-US" dirty="0" smtClean="0"/>
              <a:t>传输层</a:t>
            </a:r>
            <a:endParaRPr lang="en-US" altLang="zh-CN" dirty="0" smtClean="0"/>
          </a:p>
          <a:p>
            <a:pPr lvl="1"/>
            <a:r>
              <a:rPr lang="zh-CN" altLang="en-US" kern="1200" dirty="0" smtClean="0">
                <a:solidFill>
                  <a:schemeClr val="tx1"/>
                </a:solidFill>
              </a:rPr>
              <a:t>对应</a:t>
            </a:r>
            <a:r>
              <a:rPr lang="zh-CN" altLang="en-US" kern="1200" dirty="0">
                <a:solidFill>
                  <a:schemeClr val="tx1"/>
                </a:solidFill>
              </a:rPr>
              <a:t>于</a:t>
            </a:r>
            <a:r>
              <a:rPr lang="en-US" altLang="zh-CN" kern="1200" dirty="0">
                <a:solidFill>
                  <a:schemeClr val="tx1"/>
                </a:solidFill>
              </a:rPr>
              <a:t>OSI</a:t>
            </a:r>
            <a:r>
              <a:rPr lang="zh-CN" altLang="en-US" kern="1200" dirty="0">
                <a:solidFill>
                  <a:schemeClr val="tx1"/>
                </a:solidFill>
              </a:rPr>
              <a:t>参考模型的传输层，</a:t>
            </a:r>
            <a:r>
              <a:rPr lang="zh-CN" altLang="en-US" dirty="0">
                <a:solidFill>
                  <a:srgbClr val="FF0000"/>
                </a:solidFill>
              </a:rPr>
              <a:t>为应用层实体提供端到端的通信功能</a:t>
            </a:r>
            <a:r>
              <a:rPr lang="zh-CN" altLang="en-US" dirty="0"/>
              <a:t>，保证了数据包的顺序传送及数据的完整性。该层定义了两个主要的协议：</a:t>
            </a:r>
            <a:r>
              <a:rPr lang="zh-CN" altLang="en-US" dirty="0">
                <a:solidFill>
                  <a:srgbClr val="FF0000"/>
                </a:solidFill>
              </a:rPr>
              <a:t>传输控制协议（</a:t>
            </a:r>
            <a:r>
              <a:rPr lang="en-US" altLang="zh-CN" dirty="0">
                <a:solidFill>
                  <a:srgbClr val="FF0000"/>
                </a:solidFill>
              </a:rPr>
              <a:t>TCP</a:t>
            </a:r>
            <a:r>
              <a:rPr lang="zh-CN" altLang="en-US" dirty="0">
                <a:solidFill>
                  <a:srgbClr val="FF0000"/>
                </a:solidFill>
              </a:rPr>
              <a:t>）和用户数据报协议（</a:t>
            </a:r>
            <a:r>
              <a:rPr lang="en-US" altLang="zh-CN" dirty="0">
                <a:solidFill>
                  <a:srgbClr val="FF0000"/>
                </a:solidFill>
              </a:rPr>
              <a:t>UDP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TCP</a:t>
            </a:r>
            <a:r>
              <a:rPr lang="zh-CN" altLang="en-US" dirty="0">
                <a:solidFill>
                  <a:srgbClr val="FF0000"/>
                </a:solidFill>
              </a:rPr>
              <a:t>协议</a:t>
            </a:r>
            <a:r>
              <a:rPr lang="zh-CN" altLang="en-US" dirty="0"/>
              <a:t>提供的是一种</a:t>
            </a:r>
            <a:r>
              <a:rPr lang="zh-CN" altLang="en-US" dirty="0">
                <a:solidFill>
                  <a:srgbClr val="FF0000"/>
                </a:solidFill>
              </a:rPr>
              <a:t>可靠的</a:t>
            </a:r>
            <a:r>
              <a:rPr lang="zh-CN" altLang="en-US" dirty="0"/>
              <a:t>、通过“三次握手”来</a:t>
            </a:r>
            <a:r>
              <a:rPr lang="zh-CN" altLang="en-US" dirty="0">
                <a:solidFill>
                  <a:srgbClr val="FF0000"/>
                </a:solidFill>
              </a:rPr>
              <a:t>连接</a:t>
            </a:r>
            <a:r>
              <a:rPr lang="zh-CN" altLang="en-US" dirty="0"/>
              <a:t>的数据传输服务；而</a:t>
            </a:r>
            <a:r>
              <a:rPr lang="en-US" altLang="zh-CN" dirty="0">
                <a:solidFill>
                  <a:srgbClr val="FF0000"/>
                </a:solidFill>
              </a:rPr>
              <a:t>UDP</a:t>
            </a:r>
            <a:r>
              <a:rPr lang="zh-CN" altLang="en-US" dirty="0">
                <a:solidFill>
                  <a:srgbClr val="FF0000"/>
                </a:solidFill>
              </a:rPr>
              <a:t>协议</a:t>
            </a:r>
            <a:r>
              <a:rPr lang="zh-CN" altLang="en-US" dirty="0"/>
              <a:t>提供的则是</a:t>
            </a:r>
            <a:r>
              <a:rPr lang="zh-CN" altLang="en-US" dirty="0">
                <a:solidFill>
                  <a:srgbClr val="FF0000"/>
                </a:solidFill>
              </a:rPr>
              <a:t>不保证可靠的</a:t>
            </a:r>
            <a:r>
              <a:rPr lang="zh-CN" altLang="en-US" dirty="0"/>
              <a:t>（并不是不可靠）、</a:t>
            </a:r>
            <a:r>
              <a:rPr lang="zh-CN" altLang="en-US" dirty="0">
                <a:solidFill>
                  <a:srgbClr val="FF0000"/>
                </a:solidFill>
              </a:rPr>
              <a:t>无连接</a:t>
            </a:r>
            <a:r>
              <a:rPr lang="zh-CN" altLang="en-US" dirty="0"/>
              <a:t>的数据传输</a:t>
            </a:r>
            <a:r>
              <a:rPr lang="zh-CN" altLang="en-US" dirty="0" smtClean="0"/>
              <a:t>服务。</a:t>
            </a:r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52471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广州学院">
  <a:themeElements>
    <a:clrScheme name="主题4 1">
      <a:dk1>
        <a:srgbClr val="000000"/>
      </a:dk1>
      <a:lt1>
        <a:srgbClr val="FFFFFF"/>
      </a:lt1>
      <a:dk2>
        <a:srgbClr val="3357BD"/>
      </a:dk2>
      <a:lt2>
        <a:srgbClr val="808080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FF6600"/>
      </a:hlink>
      <a:folHlink>
        <a:srgbClr val="5888DE"/>
      </a:folHlink>
    </a:clrScheme>
    <a:fontScheme name="主题4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主题4 1">
        <a:dk1>
          <a:srgbClr val="000000"/>
        </a:dk1>
        <a:lt1>
          <a:srgbClr val="FFFFFF"/>
        </a:lt1>
        <a:dk2>
          <a:srgbClr val="3357BD"/>
        </a:dk2>
        <a:lt2>
          <a:srgbClr val="808080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FF6600"/>
        </a:hlink>
        <a:folHlink>
          <a:srgbClr val="5888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2">
        <a:dk1>
          <a:srgbClr val="4E4E74"/>
        </a:dk1>
        <a:lt1>
          <a:srgbClr val="FEF0F1"/>
        </a:lt1>
        <a:dk2>
          <a:srgbClr val="000099"/>
        </a:dk2>
        <a:lt2>
          <a:srgbClr val="333333"/>
        </a:lt2>
        <a:accent1>
          <a:srgbClr val="CCECFF"/>
        </a:accent1>
        <a:accent2>
          <a:srgbClr val="A57194"/>
        </a:accent2>
        <a:accent3>
          <a:srgbClr val="FEF6F7"/>
        </a:accent3>
        <a:accent4>
          <a:srgbClr val="414162"/>
        </a:accent4>
        <a:accent5>
          <a:srgbClr val="E2F4FF"/>
        </a:accent5>
        <a:accent6>
          <a:srgbClr val="956686"/>
        </a:accent6>
        <a:hlink>
          <a:srgbClr val="0000FF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3">
        <a:dk1>
          <a:srgbClr val="000099"/>
        </a:dk1>
        <a:lt1>
          <a:srgbClr val="F7FCFF"/>
        </a:lt1>
        <a:dk2>
          <a:srgbClr val="A50021"/>
        </a:dk2>
        <a:lt2>
          <a:srgbClr val="996633"/>
        </a:lt2>
        <a:accent1>
          <a:srgbClr val="FFDF9F"/>
        </a:accent1>
        <a:accent2>
          <a:srgbClr val="336699"/>
        </a:accent2>
        <a:accent3>
          <a:srgbClr val="FAFDFF"/>
        </a:accent3>
        <a:accent4>
          <a:srgbClr val="000082"/>
        </a:accent4>
        <a:accent5>
          <a:srgbClr val="FFECCD"/>
        </a:accent5>
        <a:accent6>
          <a:srgbClr val="2D5C8A"/>
        </a:accent6>
        <a:hlink>
          <a:srgbClr val="80008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4">
        <a:dk1>
          <a:srgbClr val="52527C"/>
        </a:dk1>
        <a:lt1>
          <a:srgbClr val="FFFFCC"/>
        </a:lt1>
        <a:dk2>
          <a:srgbClr val="000099"/>
        </a:dk2>
        <a:lt2>
          <a:srgbClr val="C0C0C0"/>
        </a:lt2>
        <a:accent1>
          <a:srgbClr val="FFD9D9"/>
        </a:accent1>
        <a:accent2>
          <a:srgbClr val="FF9966"/>
        </a:accent2>
        <a:accent3>
          <a:srgbClr val="FFFFE2"/>
        </a:accent3>
        <a:accent4>
          <a:srgbClr val="454569"/>
        </a:accent4>
        <a:accent5>
          <a:srgbClr val="FFE9E9"/>
        </a:accent5>
        <a:accent6>
          <a:srgbClr val="E78A5C"/>
        </a:accent6>
        <a:hlink>
          <a:srgbClr val="5F92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5">
        <a:dk1>
          <a:srgbClr val="800000"/>
        </a:dk1>
        <a:lt1>
          <a:srgbClr val="DEEEE2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008080"/>
        </a:accent2>
        <a:accent3>
          <a:srgbClr val="ECF5EE"/>
        </a:accent3>
        <a:accent4>
          <a:srgbClr val="6C0000"/>
        </a:accent4>
        <a:accent5>
          <a:srgbClr val="FFFFE2"/>
        </a:accent5>
        <a:accent6>
          <a:srgbClr val="007373"/>
        </a:accent6>
        <a:hlink>
          <a:srgbClr val="0066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6">
        <a:dk1>
          <a:srgbClr val="993300"/>
        </a:dk1>
        <a:lt1>
          <a:srgbClr val="FFEAD5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E78B5D"/>
        </a:accent2>
        <a:accent3>
          <a:srgbClr val="FFF3E7"/>
        </a:accent3>
        <a:accent4>
          <a:srgbClr val="822A00"/>
        </a:accent4>
        <a:accent5>
          <a:srgbClr val="FFFFE2"/>
        </a:accent5>
        <a:accent6>
          <a:srgbClr val="D17D53"/>
        </a:accent6>
        <a:hlink>
          <a:srgbClr val="0000FF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主题4 7">
        <a:dk1>
          <a:srgbClr val="777777"/>
        </a:dk1>
        <a:lt1>
          <a:srgbClr val="FFFF00"/>
        </a:lt1>
        <a:dk2>
          <a:srgbClr val="473D91"/>
        </a:dk2>
        <a:lt2>
          <a:srgbClr val="FFFFFF"/>
        </a:lt2>
        <a:accent1>
          <a:srgbClr val="8D8DB3"/>
        </a:accent1>
        <a:accent2>
          <a:srgbClr val="8383A9"/>
        </a:accent2>
        <a:accent3>
          <a:srgbClr val="B1AFC7"/>
        </a:accent3>
        <a:accent4>
          <a:srgbClr val="DADA00"/>
        </a:accent4>
        <a:accent5>
          <a:srgbClr val="C5C5D6"/>
        </a:accent5>
        <a:accent6>
          <a:srgbClr val="767699"/>
        </a:accent6>
        <a:hlink>
          <a:srgbClr val="99FF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4 8">
        <a:dk1>
          <a:srgbClr val="808080"/>
        </a:dk1>
        <a:lt1>
          <a:srgbClr val="FFFFFF"/>
        </a:lt1>
        <a:dk2>
          <a:srgbClr val="008080"/>
        </a:dk2>
        <a:lt2>
          <a:srgbClr val="FFFF00"/>
        </a:lt2>
        <a:accent1>
          <a:srgbClr val="CC6600"/>
        </a:accent1>
        <a:accent2>
          <a:srgbClr val="FFCC99"/>
        </a:accent2>
        <a:accent3>
          <a:srgbClr val="AAC0C0"/>
        </a:accent3>
        <a:accent4>
          <a:srgbClr val="DADADA"/>
        </a:accent4>
        <a:accent5>
          <a:srgbClr val="E2B8AA"/>
        </a:accent5>
        <a:accent6>
          <a:srgbClr val="E7B98A"/>
        </a:accent6>
        <a:hlink>
          <a:srgbClr val="CC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主题4 9">
        <a:dk1>
          <a:srgbClr val="800000"/>
        </a:dk1>
        <a:lt1>
          <a:srgbClr val="FFFFFF"/>
        </a:lt1>
        <a:dk2>
          <a:srgbClr val="800000"/>
        </a:dk2>
        <a:lt2>
          <a:srgbClr val="0099CC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6C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主题4">
  <a:themeElements>
    <a:clrScheme name="1_主题4 1">
      <a:dk1>
        <a:srgbClr val="000000"/>
      </a:dk1>
      <a:lt1>
        <a:srgbClr val="FFFFFF"/>
      </a:lt1>
      <a:dk2>
        <a:srgbClr val="3357BD"/>
      </a:dk2>
      <a:lt2>
        <a:srgbClr val="808080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FF6600"/>
      </a:hlink>
      <a:folHlink>
        <a:srgbClr val="5888DE"/>
      </a:folHlink>
    </a:clrScheme>
    <a:fontScheme name="1_主题4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主题4 1">
        <a:dk1>
          <a:srgbClr val="000000"/>
        </a:dk1>
        <a:lt1>
          <a:srgbClr val="FFFFFF"/>
        </a:lt1>
        <a:dk2>
          <a:srgbClr val="3357BD"/>
        </a:dk2>
        <a:lt2>
          <a:srgbClr val="808080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FF6600"/>
        </a:hlink>
        <a:folHlink>
          <a:srgbClr val="5888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2">
        <a:dk1>
          <a:srgbClr val="4E4E74"/>
        </a:dk1>
        <a:lt1>
          <a:srgbClr val="FEF0F1"/>
        </a:lt1>
        <a:dk2>
          <a:srgbClr val="000099"/>
        </a:dk2>
        <a:lt2>
          <a:srgbClr val="333333"/>
        </a:lt2>
        <a:accent1>
          <a:srgbClr val="CCECFF"/>
        </a:accent1>
        <a:accent2>
          <a:srgbClr val="A57194"/>
        </a:accent2>
        <a:accent3>
          <a:srgbClr val="FEF6F7"/>
        </a:accent3>
        <a:accent4>
          <a:srgbClr val="414162"/>
        </a:accent4>
        <a:accent5>
          <a:srgbClr val="E2F4FF"/>
        </a:accent5>
        <a:accent6>
          <a:srgbClr val="956686"/>
        </a:accent6>
        <a:hlink>
          <a:srgbClr val="0000FF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3">
        <a:dk1>
          <a:srgbClr val="000099"/>
        </a:dk1>
        <a:lt1>
          <a:srgbClr val="F7FCFF"/>
        </a:lt1>
        <a:dk2>
          <a:srgbClr val="A50021"/>
        </a:dk2>
        <a:lt2>
          <a:srgbClr val="996633"/>
        </a:lt2>
        <a:accent1>
          <a:srgbClr val="FFDF9F"/>
        </a:accent1>
        <a:accent2>
          <a:srgbClr val="336699"/>
        </a:accent2>
        <a:accent3>
          <a:srgbClr val="FAFDFF"/>
        </a:accent3>
        <a:accent4>
          <a:srgbClr val="000082"/>
        </a:accent4>
        <a:accent5>
          <a:srgbClr val="FFECCD"/>
        </a:accent5>
        <a:accent6>
          <a:srgbClr val="2D5C8A"/>
        </a:accent6>
        <a:hlink>
          <a:srgbClr val="80008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4">
        <a:dk1>
          <a:srgbClr val="52527C"/>
        </a:dk1>
        <a:lt1>
          <a:srgbClr val="FFFFCC"/>
        </a:lt1>
        <a:dk2>
          <a:srgbClr val="000099"/>
        </a:dk2>
        <a:lt2>
          <a:srgbClr val="C0C0C0"/>
        </a:lt2>
        <a:accent1>
          <a:srgbClr val="FFD9D9"/>
        </a:accent1>
        <a:accent2>
          <a:srgbClr val="FF9966"/>
        </a:accent2>
        <a:accent3>
          <a:srgbClr val="FFFFE2"/>
        </a:accent3>
        <a:accent4>
          <a:srgbClr val="454569"/>
        </a:accent4>
        <a:accent5>
          <a:srgbClr val="FFE9E9"/>
        </a:accent5>
        <a:accent6>
          <a:srgbClr val="E78A5C"/>
        </a:accent6>
        <a:hlink>
          <a:srgbClr val="5F92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5">
        <a:dk1>
          <a:srgbClr val="800000"/>
        </a:dk1>
        <a:lt1>
          <a:srgbClr val="DEEEE2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008080"/>
        </a:accent2>
        <a:accent3>
          <a:srgbClr val="ECF5EE"/>
        </a:accent3>
        <a:accent4>
          <a:srgbClr val="6C0000"/>
        </a:accent4>
        <a:accent5>
          <a:srgbClr val="FFFFE2"/>
        </a:accent5>
        <a:accent6>
          <a:srgbClr val="007373"/>
        </a:accent6>
        <a:hlink>
          <a:srgbClr val="0066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6">
        <a:dk1>
          <a:srgbClr val="993300"/>
        </a:dk1>
        <a:lt1>
          <a:srgbClr val="FFEAD5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E78B5D"/>
        </a:accent2>
        <a:accent3>
          <a:srgbClr val="FFF3E7"/>
        </a:accent3>
        <a:accent4>
          <a:srgbClr val="822A00"/>
        </a:accent4>
        <a:accent5>
          <a:srgbClr val="FFFFE2"/>
        </a:accent5>
        <a:accent6>
          <a:srgbClr val="D17D53"/>
        </a:accent6>
        <a:hlink>
          <a:srgbClr val="0000FF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主题4 7">
        <a:dk1>
          <a:srgbClr val="777777"/>
        </a:dk1>
        <a:lt1>
          <a:srgbClr val="FFFF00"/>
        </a:lt1>
        <a:dk2>
          <a:srgbClr val="473D91"/>
        </a:dk2>
        <a:lt2>
          <a:srgbClr val="FFFFFF"/>
        </a:lt2>
        <a:accent1>
          <a:srgbClr val="8D8DB3"/>
        </a:accent1>
        <a:accent2>
          <a:srgbClr val="8383A9"/>
        </a:accent2>
        <a:accent3>
          <a:srgbClr val="B1AFC7"/>
        </a:accent3>
        <a:accent4>
          <a:srgbClr val="DADA00"/>
        </a:accent4>
        <a:accent5>
          <a:srgbClr val="C5C5D6"/>
        </a:accent5>
        <a:accent6>
          <a:srgbClr val="767699"/>
        </a:accent6>
        <a:hlink>
          <a:srgbClr val="99FF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4 8">
        <a:dk1>
          <a:srgbClr val="808080"/>
        </a:dk1>
        <a:lt1>
          <a:srgbClr val="FFFFFF"/>
        </a:lt1>
        <a:dk2>
          <a:srgbClr val="008080"/>
        </a:dk2>
        <a:lt2>
          <a:srgbClr val="FFFF00"/>
        </a:lt2>
        <a:accent1>
          <a:srgbClr val="CC6600"/>
        </a:accent1>
        <a:accent2>
          <a:srgbClr val="FFCC99"/>
        </a:accent2>
        <a:accent3>
          <a:srgbClr val="AAC0C0"/>
        </a:accent3>
        <a:accent4>
          <a:srgbClr val="DADADA"/>
        </a:accent4>
        <a:accent5>
          <a:srgbClr val="E2B8AA"/>
        </a:accent5>
        <a:accent6>
          <a:srgbClr val="E7B98A"/>
        </a:accent6>
        <a:hlink>
          <a:srgbClr val="CC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主题4 9">
        <a:dk1>
          <a:srgbClr val="800000"/>
        </a:dk1>
        <a:lt1>
          <a:srgbClr val="FFFFFF"/>
        </a:lt1>
        <a:dk2>
          <a:srgbClr val="800000"/>
        </a:dk2>
        <a:lt2>
          <a:srgbClr val="0099CC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6C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主题4">
  <a:themeElements>
    <a:clrScheme name="2_主题4 1">
      <a:dk1>
        <a:srgbClr val="000000"/>
      </a:dk1>
      <a:lt1>
        <a:srgbClr val="FFFFFF"/>
      </a:lt1>
      <a:dk2>
        <a:srgbClr val="3357BD"/>
      </a:dk2>
      <a:lt2>
        <a:srgbClr val="808080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FF6600"/>
      </a:hlink>
      <a:folHlink>
        <a:srgbClr val="5888DE"/>
      </a:folHlink>
    </a:clrScheme>
    <a:fontScheme name="2_主题4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主题4 1">
        <a:dk1>
          <a:srgbClr val="000000"/>
        </a:dk1>
        <a:lt1>
          <a:srgbClr val="FFFFFF"/>
        </a:lt1>
        <a:dk2>
          <a:srgbClr val="3357BD"/>
        </a:dk2>
        <a:lt2>
          <a:srgbClr val="808080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FF6600"/>
        </a:hlink>
        <a:folHlink>
          <a:srgbClr val="5888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2">
        <a:dk1>
          <a:srgbClr val="4E4E74"/>
        </a:dk1>
        <a:lt1>
          <a:srgbClr val="FEF0F1"/>
        </a:lt1>
        <a:dk2>
          <a:srgbClr val="000099"/>
        </a:dk2>
        <a:lt2>
          <a:srgbClr val="333333"/>
        </a:lt2>
        <a:accent1>
          <a:srgbClr val="CCECFF"/>
        </a:accent1>
        <a:accent2>
          <a:srgbClr val="A57194"/>
        </a:accent2>
        <a:accent3>
          <a:srgbClr val="FEF6F7"/>
        </a:accent3>
        <a:accent4>
          <a:srgbClr val="414162"/>
        </a:accent4>
        <a:accent5>
          <a:srgbClr val="E2F4FF"/>
        </a:accent5>
        <a:accent6>
          <a:srgbClr val="956686"/>
        </a:accent6>
        <a:hlink>
          <a:srgbClr val="0000FF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3">
        <a:dk1>
          <a:srgbClr val="000099"/>
        </a:dk1>
        <a:lt1>
          <a:srgbClr val="F7FCFF"/>
        </a:lt1>
        <a:dk2>
          <a:srgbClr val="A50021"/>
        </a:dk2>
        <a:lt2>
          <a:srgbClr val="996633"/>
        </a:lt2>
        <a:accent1>
          <a:srgbClr val="FFDF9F"/>
        </a:accent1>
        <a:accent2>
          <a:srgbClr val="336699"/>
        </a:accent2>
        <a:accent3>
          <a:srgbClr val="FAFDFF"/>
        </a:accent3>
        <a:accent4>
          <a:srgbClr val="000082"/>
        </a:accent4>
        <a:accent5>
          <a:srgbClr val="FFECCD"/>
        </a:accent5>
        <a:accent6>
          <a:srgbClr val="2D5C8A"/>
        </a:accent6>
        <a:hlink>
          <a:srgbClr val="80008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4">
        <a:dk1>
          <a:srgbClr val="52527C"/>
        </a:dk1>
        <a:lt1>
          <a:srgbClr val="FFFFCC"/>
        </a:lt1>
        <a:dk2>
          <a:srgbClr val="000099"/>
        </a:dk2>
        <a:lt2>
          <a:srgbClr val="C0C0C0"/>
        </a:lt2>
        <a:accent1>
          <a:srgbClr val="FFD9D9"/>
        </a:accent1>
        <a:accent2>
          <a:srgbClr val="FF9966"/>
        </a:accent2>
        <a:accent3>
          <a:srgbClr val="FFFFE2"/>
        </a:accent3>
        <a:accent4>
          <a:srgbClr val="454569"/>
        </a:accent4>
        <a:accent5>
          <a:srgbClr val="FFE9E9"/>
        </a:accent5>
        <a:accent6>
          <a:srgbClr val="E78A5C"/>
        </a:accent6>
        <a:hlink>
          <a:srgbClr val="5F92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5">
        <a:dk1>
          <a:srgbClr val="800000"/>
        </a:dk1>
        <a:lt1>
          <a:srgbClr val="DEEEE2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008080"/>
        </a:accent2>
        <a:accent3>
          <a:srgbClr val="ECF5EE"/>
        </a:accent3>
        <a:accent4>
          <a:srgbClr val="6C0000"/>
        </a:accent4>
        <a:accent5>
          <a:srgbClr val="FFFFE2"/>
        </a:accent5>
        <a:accent6>
          <a:srgbClr val="007373"/>
        </a:accent6>
        <a:hlink>
          <a:srgbClr val="0066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6">
        <a:dk1>
          <a:srgbClr val="993300"/>
        </a:dk1>
        <a:lt1>
          <a:srgbClr val="FFEAD5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E78B5D"/>
        </a:accent2>
        <a:accent3>
          <a:srgbClr val="FFF3E7"/>
        </a:accent3>
        <a:accent4>
          <a:srgbClr val="822A00"/>
        </a:accent4>
        <a:accent5>
          <a:srgbClr val="FFFFE2"/>
        </a:accent5>
        <a:accent6>
          <a:srgbClr val="D17D53"/>
        </a:accent6>
        <a:hlink>
          <a:srgbClr val="0000FF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主题4 7">
        <a:dk1>
          <a:srgbClr val="777777"/>
        </a:dk1>
        <a:lt1>
          <a:srgbClr val="FFFF00"/>
        </a:lt1>
        <a:dk2>
          <a:srgbClr val="473D91"/>
        </a:dk2>
        <a:lt2>
          <a:srgbClr val="FFFFFF"/>
        </a:lt2>
        <a:accent1>
          <a:srgbClr val="8D8DB3"/>
        </a:accent1>
        <a:accent2>
          <a:srgbClr val="8383A9"/>
        </a:accent2>
        <a:accent3>
          <a:srgbClr val="B1AFC7"/>
        </a:accent3>
        <a:accent4>
          <a:srgbClr val="DADA00"/>
        </a:accent4>
        <a:accent5>
          <a:srgbClr val="C5C5D6"/>
        </a:accent5>
        <a:accent6>
          <a:srgbClr val="767699"/>
        </a:accent6>
        <a:hlink>
          <a:srgbClr val="99FF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4 8">
        <a:dk1>
          <a:srgbClr val="808080"/>
        </a:dk1>
        <a:lt1>
          <a:srgbClr val="FFFFFF"/>
        </a:lt1>
        <a:dk2>
          <a:srgbClr val="008080"/>
        </a:dk2>
        <a:lt2>
          <a:srgbClr val="FFFF00"/>
        </a:lt2>
        <a:accent1>
          <a:srgbClr val="CC6600"/>
        </a:accent1>
        <a:accent2>
          <a:srgbClr val="FFCC99"/>
        </a:accent2>
        <a:accent3>
          <a:srgbClr val="AAC0C0"/>
        </a:accent3>
        <a:accent4>
          <a:srgbClr val="DADADA"/>
        </a:accent4>
        <a:accent5>
          <a:srgbClr val="E2B8AA"/>
        </a:accent5>
        <a:accent6>
          <a:srgbClr val="E7B98A"/>
        </a:accent6>
        <a:hlink>
          <a:srgbClr val="CC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主题4 9">
        <a:dk1>
          <a:srgbClr val="800000"/>
        </a:dk1>
        <a:lt1>
          <a:srgbClr val="FFFFFF"/>
        </a:lt1>
        <a:dk2>
          <a:srgbClr val="800000"/>
        </a:dk2>
        <a:lt2>
          <a:srgbClr val="0099CC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6C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主题4">
  <a:themeElements>
    <a:clrScheme name="3_主题4 1">
      <a:dk1>
        <a:srgbClr val="000000"/>
      </a:dk1>
      <a:lt1>
        <a:srgbClr val="FFFFFF"/>
      </a:lt1>
      <a:dk2>
        <a:srgbClr val="3357BD"/>
      </a:dk2>
      <a:lt2>
        <a:srgbClr val="808080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FF6600"/>
      </a:hlink>
      <a:folHlink>
        <a:srgbClr val="5888DE"/>
      </a:folHlink>
    </a:clrScheme>
    <a:fontScheme name="3_主题4">
      <a:majorFont>
        <a:latin typeface="Arial Black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主题4 1">
        <a:dk1>
          <a:srgbClr val="000000"/>
        </a:dk1>
        <a:lt1>
          <a:srgbClr val="FFFFFF"/>
        </a:lt1>
        <a:dk2>
          <a:srgbClr val="3357BD"/>
        </a:dk2>
        <a:lt2>
          <a:srgbClr val="808080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FF6600"/>
        </a:hlink>
        <a:folHlink>
          <a:srgbClr val="5888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2">
        <a:dk1>
          <a:srgbClr val="4E4E74"/>
        </a:dk1>
        <a:lt1>
          <a:srgbClr val="FEF0F1"/>
        </a:lt1>
        <a:dk2>
          <a:srgbClr val="000099"/>
        </a:dk2>
        <a:lt2>
          <a:srgbClr val="333333"/>
        </a:lt2>
        <a:accent1>
          <a:srgbClr val="CCECFF"/>
        </a:accent1>
        <a:accent2>
          <a:srgbClr val="A57194"/>
        </a:accent2>
        <a:accent3>
          <a:srgbClr val="FEF6F7"/>
        </a:accent3>
        <a:accent4>
          <a:srgbClr val="414162"/>
        </a:accent4>
        <a:accent5>
          <a:srgbClr val="E2F4FF"/>
        </a:accent5>
        <a:accent6>
          <a:srgbClr val="956686"/>
        </a:accent6>
        <a:hlink>
          <a:srgbClr val="0000FF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3">
        <a:dk1>
          <a:srgbClr val="000099"/>
        </a:dk1>
        <a:lt1>
          <a:srgbClr val="F7FCFF"/>
        </a:lt1>
        <a:dk2>
          <a:srgbClr val="A50021"/>
        </a:dk2>
        <a:lt2>
          <a:srgbClr val="996633"/>
        </a:lt2>
        <a:accent1>
          <a:srgbClr val="FFDF9F"/>
        </a:accent1>
        <a:accent2>
          <a:srgbClr val="336699"/>
        </a:accent2>
        <a:accent3>
          <a:srgbClr val="FAFDFF"/>
        </a:accent3>
        <a:accent4>
          <a:srgbClr val="000082"/>
        </a:accent4>
        <a:accent5>
          <a:srgbClr val="FFECCD"/>
        </a:accent5>
        <a:accent6>
          <a:srgbClr val="2D5C8A"/>
        </a:accent6>
        <a:hlink>
          <a:srgbClr val="80008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4">
        <a:dk1>
          <a:srgbClr val="52527C"/>
        </a:dk1>
        <a:lt1>
          <a:srgbClr val="FFFFCC"/>
        </a:lt1>
        <a:dk2>
          <a:srgbClr val="000099"/>
        </a:dk2>
        <a:lt2>
          <a:srgbClr val="C0C0C0"/>
        </a:lt2>
        <a:accent1>
          <a:srgbClr val="FFD9D9"/>
        </a:accent1>
        <a:accent2>
          <a:srgbClr val="FF9966"/>
        </a:accent2>
        <a:accent3>
          <a:srgbClr val="FFFFE2"/>
        </a:accent3>
        <a:accent4>
          <a:srgbClr val="454569"/>
        </a:accent4>
        <a:accent5>
          <a:srgbClr val="FFE9E9"/>
        </a:accent5>
        <a:accent6>
          <a:srgbClr val="E78A5C"/>
        </a:accent6>
        <a:hlink>
          <a:srgbClr val="5F92D7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5">
        <a:dk1>
          <a:srgbClr val="800000"/>
        </a:dk1>
        <a:lt1>
          <a:srgbClr val="DEEEE2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008080"/>
        </a:accent2>
        <a:accent3>
          <a:srgbClr val="ECF5EE"/>
        </a:accent3>
        <a:accent4>
          <a:srgbClr val="6C0000"/>
        </a:accent4>
        <a:accent5>
          <a:srgbClr val="FFFFE2"/>
        </a:accent5>
        <a:accent6>
          <a:srgbClr val="007373"/>
        </a:accent6>
        <a:hlink>
          <a:srgbClr val="0066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6">
        <a:dk1>
          <a:srgbClr val="993300"/>
        </a:dk1>
        <a:lt1>
          <a:srgbClr val="FFEAD5"/>
        </a:lt1>
        <a:dk2>
          <a:srgbClr val="000000"/>
        </a:dk2>
        <a:lt2>
          <a:srgbClr val="FE7F00"/>
        </a:lt2>
        <a:accent1>
          <a:srgbClr val="FFFFCC"/>
        </a:accent1>
        <a:accent2>
          <a:srgbClr val="E78B5D"/>
        </a:accent2>
        <a:accent3>
          <a:srgbClr val="FFF3E7"/>
        </a:accent3>
        <a:accent4>
          <a:srgbClr val="822A00"/>
        </a:accent4>
        <a:accent5>
          <a:srgbClr val="FFFFE2"/>
        </a:accent5>
        <a:accent6>
          <a:srgbClr val="D17D53"/>
        </a:accent6>
        <a:hlink>
          <a:srgbClr val="0000FF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主题4 7">
        <a:dk1>
          <a:srgbClr val="777777"/>
        </a:dk1>
        <a:lt1>
          <a:srgbClr val="FFFF00"/>
        </a:lt1>
        <a:dk2>
          <a:srgbClr val="473D91"/>
        </a:dk2>
        <a:lt2>
          <a:srgbClr val="FFFFFF"/>
        </a:lt2>
        <a:accent1>
          <a:srgbClr val="8D8DB3"/>
        </a:accent1>
        <a:accent2>
          <a:srgbClr val="8383A9"/>
        </a:accent2>
        <a:accent3>
          <a:srgbClr val="B1AFC7"/>
        </a:accent3>
        <a:accent4>
          <a:srgbClr val="DADA00"/>
        </a:accent4>
        <a:accent5>
          <a:srgbClr val="C5C5D6"/>
        </a:accent5>
        <a:accent6>
          <a:srgbClr val="767699"/>
        </a:accent6>
        <a:hlink>
          <a:srgbClr val="99FF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4 8">
        <a:dk1>
          <a:srgbClr val="808080"/>
        </a:dk1>
        <a:lt1>
          <a:srgbClr val="FFFFFF"/>
        </a:lt1>
        <a:dk2>
          <a:srgbClr val="008080"/>
        </a:dk2>
        <a:lt2>
          <a:srgbClr val="FFFF00"/>
        </a:lt2>
        <a:accent1>
          <a:srgbClr val="CC6600"/>
        </a:accent1>
        <a:accent2>
          <a:srgbClr val="FFCC99"/>
        </a:accent2>
        <a:accent3>
          <a:srgbClr val="AAC0C0"/>
        </a:accent3>
        <a:accent4>
          <a:srgbClr val="DADADA"/>
        </a:accent4>
        <a:accent5>
          <a:srgbClr val="E2B8AA"/>
        </a:accent5>
        <a:accent6>
          <a:srgbClr val="E7B98A"/>
        </a:accent6>
        <a:hlink>
          <a:srgbClr val="CCFFCC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主题4 9">
        <a:dk1>
          <a:srgbClr val="800000"/>
        </a:dk1>
        <a:lt1>
          <a:srgbClr val="FFFFFF"/>
        </a:lt1>
        <a:dk2>
          <a:srgbClr val="800000"/>
        </a:dk2>
        <a:lt2>
          <a:srgbClr val="0099CC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6C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广州学院2013">
  <a:themeElements>
    <a:clrScheme name="广州学院2013">
      <a:dk1>
        <a:srgbClr val="800000"/>
      </a:dk1>
      <a:lt1>
        <a:srgbClr val="FFFFFF"/>
      </a:lt1>
      <a:dk2>
        <a:srgbClr val="800000"/>
      </a:dk2>
      <a:lt2>
        <a:srgbClr val="3333CC"/>
      </a:lt2>
      <a:accent1>
        <a:srgbClr val="00CC99"/>
      </a:accent1>
      <a:accent2>
        <a:srgbClr val="3333CC"/>
      </a:accent2>
      <a:accent3>
        <a:srgbClr val="FFFFFF"/>
      </a:accent3>
      <a:accent4>
        <a:srgbClr val="6C0000"/>
      </a:accent4>
      <a:accent5>
        <a:srgbClr val="AAE2CA"/>
      </a:accent5>
      <a:accent6>
        <a:srgbClr val="2D2DB9"/>
      </a:accent6>
      <a:hlink>
        <a:srgbClr val="FF0D0D"/>
      </a:hlink>
      <a:folHlink>
        <a:srgbClr val="B2B2B2"/>
      </a:folHlink>
    </a:clrScheme>
    <a:fontScheme name="计算机文化基础2008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计算机文化基础2008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计算机文化基础20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计算机文化基础2008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计算机文化基础2008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计算机文化基础2008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计算机文化基础2008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计算机文化基础2008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广州学院</Template>
  <TotalTime>5508</TotalTime>
  <Words>3901</Words>
  <Application>Microsoft Office PowerPoint</Application>
  <PresentationFormat>全屏显示(4:3)</PresentationFormat>
  <Paragraphs>336</Paragraphs>
  <Slides>57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57</vt:i4>
      </vt:variant>
    </vt:vector>
  </HeadingPairs>
  <TitlesOfParts>
    <vt:vector size="62" baseType="lpstr">
      <vt:lpstr>广州学院</vt:lpstr>
      <vt:lpstr>1_主题4</vt:lpstr>
      <vt:lpstr>2_主题4</vt:lpstr>
      <vt:lpstr>3_主题4</vt:lpstr>
      <vt:lpstr>广州学院2013</vt:lpstr>
      <vt:lpstr>网络编程</vt:lpstr>
      <vt:lpstr>网络编程</vt:lpstr>
      <vt:lpstr>网络编程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1.网络概述</vt:lpstr>
      <vt:lpstr>PowerPoint 演示文稿</vt:lpstr>
      <vt:lpstr>1.网络概述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2.基于URL的网络编程</vt:lpstr>
      <vt:lpstr>3.基于TCP协议的网络编程</vt:lpstr>
      <vt:lpstr>3.基于TCP协议的网络编程</vt:lpstr>
      <vt:lpstr>3.基于TCP协议的网络编程</vt:lpstr>
      <vt:lpstr>3.基于TCP协议的网络编程</vt:lpstr>
      <vt:lpstr>3.基于TCP协议的网络编程</vt:lpstr>
      <vt:lpstr>PowerPoint 演示文稿</vt:lpstr>
      <vt:lpstr>3.基于TCP协议的网络编程</vt:lpstr>
      <vt:lpstr>3.基于TCP协议的网络编程</vt:lpstr>
      <vt:lpstr>3.基于TCP协议的网络编程</vt:lpstr>
      <vt:lpstr>3.基于TCP协议的网络编程</vt:lpstr>
      <vt:lpstr>3.基于TCP协议的网络编程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4.基于UDP协议的网络编程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网络编程</dc:title>
  <dc:creator>polly</dc:creator>
  <cp:lastModifiedBy>huang</cp:lastModifiedBy>
  <cp:revision>119</cp:revision>
  <dcterms:created xsi:type="dcterms:W3CDTF">2017-08-08T01:03:34Z</dcterms:created>
  <dcterms:modified xsi:type="dcterms:W3CDTF">2018-12-12T13:46:07Z</dcterms:modified>
</cp:coreProperties>
</file>