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1" r:id="rId4"/>
    <p:sldMasterId id="2147483667" r:id="rId5"/>
    <p:sldMasterId id="2147483673" r:id="rId6"/>
  </p:sldMasterIdLst>
  <p:notesMasterIdLst>
    <p:notesMasterId r:id="rId11"/>
  </p:notesMasterIdLst>
  <p:sldIdLst>
    <p:sldId id="263" r:id="rId7"/>
    <p:sldId id="562" r:id="rId8"/>
    <p:sldId id="563" r:id="rId9"/>
    <p:sldId id="270" r:id="rId10"/>
    <p:sldId id="564" r:id="rId12"/>
    <p:sldId id="569" r:id="rId13"/>
    <p:sldId id="568" r:id="rId14"/>
    <p:sldId id="575" r:id="rId15"/>
    <p:sldId id="585" r:id="rId16"/>
    <p:sldId id="566" r:id="rId17"/>
    <p:sldId id="567" r:id="rId18"/>
    <p:sldId id="583" r:id="rId19"/>
    <p:sldId id="576" r:id="rId20"/>
    <p:sldId id="584" r:id="rId21"/>
    <p:sldId id="577" r:id="rId22"/>
    <p:sldId id="262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5DEF"/>
    <a:srgbClr val="6860E9"/>
    <a:srgbClr val="D4DFFD"/>
    <a:srgbClr val="2CB1A0"/>
    <a:srgbClr val="F9622C"/>
    <a:srgbClr val="FF787F"/>
    <a:srgbClr val="010100"/>
    <a:srgbClr val="12007E"/>
    <a:srgbClr val="35BEAC"/>
    <a:srgbClr val="0D0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2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svg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3" Type="http://schemas.openxmlformats.org/officeDocument/2006/relationships/image" Target="../media/image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svg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3" Type="http://schemas.openxmlformats.org/officeDocument/2006/relationships/image" Target="../media/image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svg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3" Type="http://schemas.openxmlformats.org/officeDocument/2006/relationships/image" Target="../media/image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svg"/><Relationship Id="rId4" Type="http://schemas.openxmlformats.org/officeDocument/2006/relationships/image" Target="../media/image3.png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4内容 拷贝钱钱钱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067675" y="5837829"/>
            <a:ext cx="345122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ïş1iďe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文本占位符 176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178" name="文本占位符 177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79" name="页脚占位符 178"/>
          <p:cNvSpPr>
            <a:spLocks noGrp="1"/>
          </p:cNvSpPr>
          <p:nvPr>
            <p:ph type="ftr" sz="quarter" idx="10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0" name="日期占位符 179"/>
          <p:cNvSpPr>
            <a:spLocks noGrp="1"/>
          </p:cNvSpPr>
          <p:nvPr>
            <p:ph type="dt" sz="half" idx="11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181" name="灯片编号占位符 180"/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82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ïṣḷí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53555" y="-61602"/>
            <a:ext cx="12703264" cy="7503574"/>
            <a:chOff x="-353555" y="-8595885"/>
            <a:chExt cx="12703264" cy="7503574"/>
          </a:xfrm>
        </p:grpSpPr>
        <p:sp>
          <p:nvSpPr>
            <p:cNvPr id="8" name="ïšḻiḑê"/>
            <p:cNvSpPr/>
            <p:nvPr userDrawn="1"/>
          </p:nvSpPr>
          <p:spPr>
            <a:xfrm>
              <a:off x="-1" y="-8534400"/>
              <a:ext cx="12192001" cy="6858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图形 892"/>
            <p:cNvGrpSpPr/>
            <p:nvPr/>
          </p:nvGrpSpPr>
          <p:grpSpPr>
            <a:xfrm>
              <a:off x="-31860" y="-8595885"/>
              <a:ext cx="12240294" cy="6948514"/>
              <a:chOff x="3008675" y="-5526117"/>
              <a:chExt cx="9212206" cy="5229545"/>
            </a:xfrm>
            <a:solidFill>
              <a:srgbClr val="5A3CFF"/>
            </a:solidFill>
          </p:grpSpPr>
          <p:sp>
            <p:nvSpPr>
              <p:cNvPr id="1661" name="ïs1íďê"/>
              <p:cNvSpPr/>
              <p:nvPr/>
            </p:nvSpPr>
            <p:spPr>
              <a:xfrm>
                <a:off x="3008675" y="-5490025"/>
                <a:ext cx="3295964" cy="1216993"/>
              </a:xfrm>
              <a:custGeom>
                <a:avLst/>
                <a:gdLst>
                  <a:gd name="connsiteX0" fmla="*/ 3222531 w 3295963"/>
                  <a:gd name="connsiteY0" fmla="*/ 42339 h 1221771"/>
                  <a:gd name="connsiteX1" fmla="*/ 33 w 3295963"/>
                  <a:gd name="connsiteY1" fmla="*/ 48 h 1221771"/>
                  <a:gd name="connsiteX2" fmla="*/ 97569 w 3295963"/>
                  <a:gd name="connsiteY2" fmla="*/ 1221820 h 1221771"/>
                  <a:gd name="connsiteX3" fmla="*/ 2653603 w 3295963"/>
                  <a:gd name="connsiteY3" fmla="*/ 1076849 h 1221771"/>
                  <a:gd name="connsiteX4" fmla="*/ 3009171 w 3295963"/>
                  <a:gd name="connsiteY4" fmla="*/ 958930 h 1221771"/>
                  <a:gd name="connsiteX5" fmla="*/ 2986377 w 3295963"/>
                  <a:gd name="connsiteY5" fmla="*/ 617137 h 1221771"/>
                  <a:gd name="connsiteX6" fmla="*/ 2847817 w 3295963"/>
                  <a:gd name="connsiteY6" fmla="*/ 558118 h 1221771"/>
                  <a:gd name="connsiteX7" fmla="*/ 2729041 w 3295963"/>
                  <a:gd name="connsiteY7" fmla="*/ 554974 h 1221771"/>
                  <a:gd name="connsiteX8" fmla="*/ 2639696 w 3295963"/>
                  <a:gd name="connsiteY8" fmla="*/ 487442 h 1221771"/>
                  <a:gd name="connsiteX9" fmla="*/ 2694751 w 3295963"/>
                  <a:gd name="connsiteY9" fmla="*/ 389335 h 1221771"/>
                  <a:gd name="connsiteX10" fmla="*/ 2814004 w 3295963"/>
                  <a:gd name="connsiteY10" fmla="*/ 373904 h 1221771"/>
                  <a:gd name="connsiteX11" fmla="*/ 3064321 w 3295963"/>
                  <a:gd name="connsiteY11" fmla="*/ 380381 h 1221771"/>
                  <a:gd name="connsiteX12" fmla="*/ 3273871 w 3295963"/>
                  <a:gd name="connsiteY12" fmla="*/ 259604 h 1221771"/>
                  <a:gd name="connsiteX13" fmla="*/ 3222531 w 3295963"/>
                  <a:gd name="connsiteY13" fmla="*/ 42339 h 1221771"/>
                  <a:gd name="connsiteX0-1" fmla="*/ 3222498 w 3295964"/>
                  <a:gd name="connsiteY0-2" fmla="*/ 42291 h 1216993"/>
                  <a:gd name="connsiteX1-3" fmla="*/ 0 w 3295964"/>
                  <a:gd name="connsiteY1-4" fmla="*/ 0 h 1216993"/>
                  <a:gd name="connsiteX2-5" fmla="*/ 25849 w 3295964"/>
                  <a:gd name="connsiteY2-6" fmla="*/ 1216993 h 1216993"/>
                  <a:gd name="connsiteX3-7" fmla="*/ 2653570 w 3295964"/>
                  <a:gd name="connsiteY3-8" fmla="*/ 1076801 h 1216993"/>
                  <a:gd name="connsiteX4-9" fmla="*/ 3009138 w 3295964"/>
                  <a:gd name="connsiteY4-10" fmla="*/ 958882 h 1216993"/>
                  <a:gd name="connsiteX5-11" fmla="*/ 2986344 w 3295964"/>
                  <a:gd name="connsiteY5-12" fmla="*/ 617089 h 1216993"/>
                  <a:gd name="connsiteX6-13" fmla="*/ 2847784 w 3295964"/>
                  <a:gd name="connsiteY6-14" fmla="*/ 558070 h 1216993"/>
                  <a:gd name="connsiteX7-15" fmla="*/ 2729008 w 3295964"/>
                  <a:gd name="connsiteY7-16" fmla="*/ 554926 h 1216993"/>
                  <a:gd name="connsiteX8-17" fmla="*/ 2639663 w 3295964"/>
                  <a:gd name="connsiteY8-18" fmla="*/ 487394 h 1216993"/>
                  <a:gd name="connsiteX9-19" fmla="*/ 2694718 w 3295964"/>
                  <a:gd name="connsiteY9-20" fmla="*/ 389287 h 1216993"/>
                  <a:gd name="connsiteX10-21" fmla="*/ 2813971 w 3295964"/>
                  <a:gd name="connsiteY10-22" fmla="*/ 373856 h 1216993"/>
                  <a:gd name="connsiteX11-23" fmla="*/ 3064288 w 3295964"/>
                  <a:gd name="connsiteY11-24" fmla="*/ 380333 h 1216993"/>
                  <a:gd name="connsiteX12-25" fmla="*/ 3273838 w 3295964"/>
                  <a:gd name="connsiteY12-26" fmla="*/ 259556 h 1216993"/>
                  <a:gd name="connsiteX13-27" fmla="*/ 3222498 w 3295964"/>
                  <a:gd name="connsiteY13-28" fmla="*/ 42291 h 12169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</a:cxnLst>
                <a:rect l="l" t="t" r="r" b="b"/>
                <a:pathLst>
                  <a:path w="3295964" h="1216993">
                    <a:moveTo>
                      <a:pt x="3222498" y="42291"/>
                    </a:moveTo>
                    <a:lnTo>
                      <a:pt x="0" y="0"/>
                    </a:lnTo>
                    <a:cubicBezTo>
                      <a:pt x="32194" y="405670"/>
                      <a:pt x="-6250" y="811228"/>
                      <a:pt x="25849" y="1216993"/>
                    </a:cubicBezTo>
                    <a:lnTo>
                      <a:pt x="2653570" y="1076801"/>
                    </a:lnTo>
                    <a:cubicBezTo>
                      <a:pt x="2781871" y="1069562"/>
                      <a:pt x="2924651" y="1055561"/>
                      <a:pt x="3009138" y="958882"/>
                    </a:cubicBezTo>
                    <a:cubicBezTo>
                      <a:pt x="3097225" y="858203"/>
                      <a:pt x="3087024" y="705178"/>
                      <a:pt x="2986344" y="617089"/>
                    </a:cubicBezTo>
                    <a:cubicBezTo>
                      <a:pt x="2947597" y="583193"/>
                      <a:pt x="2899067" y="562520"/>
                      <a:pt x="2847784" y="558070"/>
                    </a:cubicBezTo>
                    <a:cubicBezTo>
                      <a:pt x="2808256" y="554641"/>
                      <a:pt x="2768251" y="560927"/>
                      <a:pt x="2729008" y="554926"/>
                    </a:cubicBezTo>
                    <a:cubicBezTo>
                      <a:pt x="2689765" y="548926"/>
                      <a:pt x="2648998" y="525875"/>
                      <a:pt x="2639663" y="487394"/>
                    </a:cubicBezTo>
                    <a:cubicBezTo>
                      <a:pt x="2630329" y="448913"/>
                      <a:pt x="2658237" y="407098"/>
                      <a:pt x="2694718" y="389287"/>
                    </a:cubicBezTo>
                    <a:cubicBezTo>
                      <a:pt x="2731198" y="371475"/>
                      <a:pt x="2773489" y="371570"/>
                      <a:pt x="2813971" y="373856"/>
                    </a:cubicBezTo>
                    <a:cubicBezTo>
                      <a:pt x="2897410" y="378523"/>
                      <a:pt x="2981325" y="390906"/>
                      <a:pt x="3064288" y="380333"/>
                    </a:cubicBezTo>
                    <a:cubicBezTo>
                      <a:pt x="3147250" y="369760"/>
                      <a:pt x="3231928" y="331756"/>
                      <a:pt x="3273838" y="259556"/>
                    </a:cubicBezTo>
                    <a:cubicBezTo>
                      <a:pt x="3315748" y="187357"/>
                      <a:pt x="3297841" y="78581"/>
                      <a:pt x="3222498" y="4229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2" name="îŝļidé"/>
              <p:cNvSpPr/>
              <p:nvPr/>
            </p:nvSpPr>
            <p:spPr>
              <a:xfrm>
                <a:off x="4441803" y="-1754879"/>
                <a:ext cx="7773256" cy="1458307"/>
              </a:xfrm>
              <a:custGeom>
                <a:avLst/>
                <a:gdLst>
                  <a:gd name="connsiteX0" fmla="*/ 7028264 w 7401630"/>
                  <a:gd name="connsiteY0" fmla="*/ 600159 h 1845600"/>
                  <a:gd name="connsiteX1" fmla="*/ 5897837 w 7401630"/>
                  <a:gd name="connsiteY1" fmla="*/ 84 h 1845600"/>
                  <a:gd name="connsiteX2" fmla="*/ 1842854 w 7401630"/>
                  <a:gd name="connsiteY2" fmla="*/ 35041 h 1845600"/>
                  <a:gd name="connsiteX3" fmla="*/ 1504907 w 7401630"/>
                  <a:gd name="connsiteY3" fmla="*/ 118290 h 1845600"/>
                  <a:gd name="connsiteX4" fmla="*/ 1524338 w 7401630"/>
                  <a:gd name="connsiteY4" fmla="*/ 411279 h 1845600"/>
                  <a:gd name="connsiteX5" fmla="*/ 1800563 w 7401630"/>
                  <a:gd name="connsiteY5" fmla="*/ 420137 h 1845600"/>
                  <a:gd name="connsiteX6" fmla="*/ 1734364 w 7401630"/>
                  <a:gd name="connsiteY6" fmla="*/ 668740 h 1845600"/>
                  <a:gd name="connsiteX7" fmla="*/ 1420039 w 7401630"/>
                  <a:gd name="connsiteY7" fmla="*/ 645594 h 1845600"/>
                  <a:gd name="connsiteX8" fmla="*/ 414580 w 7401630"/>
                  <a:gd name="connsiteY8" fmla="*/ 895911 h 1845600"/>
                  <a:gd name="connsiteX9" fmla="*/ 1290 w 7401630"/>
                  <a:gd name="connsiteY9" fmla="*/ 1845649 h 1845600"/>
                  <a:gd name="connsiteX10" fmla="*/ 7391357 w 7401630"/>
                  <a:gd name="connsiteY10" fmla="*/ 1826599 h 1845600"/>
                  <a:gd name="connsiteX11" fmla="*/ 7028264 w 7401630"/>
                  <a:gd name="connsiteY11" fmla="*/ 600159 h 184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01630" h="1845600">
                    <a:moveTo>
                      <a:pt x="7028264" y="600159"/>
                    </a:moveTo>
                    <a:cubicBezTo>
                      <a:pt x="6748229" y="262974"/>
                      <a:pt x="6336177" y="-3535"/>
                      <a:pt x="5897837" y="84"/>
                    </a:cubicBezTo>
                    <a:lnTo>
                      <a:pt x="1842854" y="35041"/>
                    </a:lnTo>
                    <a:cubicBezTo>
                      <a:pt x="1724268" y="35994"/>
                      <a:pt x="1595204" y="40947"/>
                      <a:pt x="1504907" y="118290"/>
                    </a:cubicBezTo>
                    <a:cubicBezTo>
                      <a:pt x="1414610" y="195633"/>
                      <a:pt x="1412038" y="373179"/>
                      <a:pt x="1524338" y="411279"/>
                    </a:cubicBezTo>
                    <a:cubicBezTo>
                      <a:pt x="1613397" y="441282"/>
                      <a:pt x="1721315" y="369940"/>
                      <a:pt x="1800563" y="420137"/>
                    </a:cubicBezTo>
                    <a:cubicBezTo>
                      <a:pt x="1890670" y="477287"/>
                      <a:pt x="1834662" y="632354"/>
                      <a:pt x="1734364" y="668740"/>
                    </a:cubicBezTo>
                    <a:cubicBezTo>
                      <a:pt x="1634066" y="705125"/>
                      <a:pt x="1524243" y="668263"/>
                      <a:pt x="1420039" y="645594"/>
                    </a:cubicBezTo>
                    <a:cubicBezTo>
                      <a:pt x="1070472" y="569394"/>
                      <a:pt x="687662" y="664644"/>
                      <a:pt x="414580" y="895911"/>
                    </a:cubicBezTo>
                    <a:cubicBezTo>
                      <a:pt x="141498" y="1127178"/>
                      <a:pt x="-15759" y="1488271"/>
                      <a:pt x="1290" y="1845649"/>
                    </a:cubicBezTo>
                    <a:lnTo>
                      <a:pt x="7391357" y="1826599"/>
                    </a:lnTo>
                    <a:cubicBezTo>
                      <a:pt x="7440983" y="1385524"/>
                      <a:pt x="7310014" y="943136"/>
                      <a:pt x="7028264" y="60015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3" name="ïṧļiḍè"/>
              <p:cNvSpPr/>
              <p:nvPr/>
            </p:nvSpPr>
            <p:spPr>
              <a:xfrm>
                <a:off x="9355386" y="-5526117"/>
                <a:ext cx="2865495" cy="2099210"/>
              </a:xfrm>
              <a:custGeom>
                <a:avLst/>
                <a:gdLst>
                  <a:gd name="connsiteX0" fmla="*/ 2778297 w 2854750"/>
                  <a:gd name="connsiteY0" fmla="*/ 48 h 2107501"/>
                  <a:gd name="connsiteX1" fmla="*/ 578593 w 2854750"/>
                  <a:gd name="connsiteY1" fmla="*/ 51578 h 2107501"/>
                  <a:gd name="connsiteX2" fmla="*/ 31287 w 2854750"/>
                  <a:gd name="connsiteY2" fmla="*/ 495348 h 2107501"/>
                  <a:gd name="connsiteX3" fmla="*/ 206166 w 2854750"/>
                  <a:gd name="connsiteY3" fmla="*/ 1177529 h 2107501"/>
                  <a:gd name="connsiteX4" fmla="*/ 899205 w 2854750"/>
                  <a:gd name="connsiteY4" fmla="*/ 1302878 h 2107501"/>
                  <a:gd name="connsiteX5" fmla="*/ 1131996 w 2854750"/>
                  <a:gd name="connsiteY5" fmla="*/ 1187625 h 2107501"/>
                  <a:gd name="connsiteX6" fmla="*/ 1384504 w 2854750"/>
                  <a:gd name="connsiteY6" fmla="*/ 1169147 h 2107501"/>
                  <a:gd name="connsiteX7" fmla="*/ 1491088 w 2854750"/>
                  <a:gd name="connsiteY7" fmla="*/ 1377077 h 2107501"/>
                  <a:gd name="connsiteX8" fmla="*/ 1065226 w 2854750"/>
                  <a:gd name="connsiteY8" fmla="*/ 1584246 h 2107501"/>
                  <a:gd name="connsiteX9" fmla="*/ 1128567 w 2854750"/>
                  <a:gd name="connsiteY9" fmla="*/ 1902667 h 2107501"/>
                  <a:gd name="connsiteX10" fmla="*/ 1476992 w 2854750"/>
                  <a:gd name="connsiteY10" fmla="*/ 1997250 h 2107501"/>
                  <a:gd name="connsiteX11" fmla="*/ 2854783 w 2854750"/>
                  <a:gd name="connsiteY11" fmla="*/ 2107550 h 2107501"/>
                  <a:gd name="connsiteX12" fmla="*/ 2778297 w 2854750"/>
                  <a:gd name="connsiteY12" fmla="*/ 48 h 2107501"/>
                  <a:gd name="connsiteX0-1" fmla="*/ 2819723 w 2854751"/>
                  <a:gd name="connsiteY0-2" fmla="*/ 0 h 2099210"/>
                  <a:gd name="connsiteX1-3" fmla="*/ 578561 w 2854751"/>
                  <a:gd name="connsiteY1-4" fmla="*/ 43238 h 2099210"/>
                  <a:gd name="connsiteX2-5" fmla="*/ 31255 w 2854751"/>
                  <a:gd name="connsiteY2-6" fmla="*/ 487008 h 2099210"/>
                  <a:gd name="connsiteX3-7" fmla="*/ 206134 w 2854751"/>
                  <a:gd name="connsiteY3-8" fmla="*/ 1169189 h 2099210"/>
                  <a:gd name="connsiteX4-9" fmla="*/ 899173 w 2854751"/>
                  <a:gd name="connsiteY4-10" fmla="*/ 1294538 h 2099210"/>
                  <a:gd name="connsiteX5-11" fmla="*/ 1131964 w 2854751"/>
                  <a:gd name="connsiteY5-12" fmla="*/ 1179285 h 2099210"/>
                  <a:gd name="connsiteX6-13" fmla="*/ 1384472 w 2854751"/>
                  <a:gd name="connsiteY6-14" fmla="*/ 1160807 h 2099210"/>
                  <a:gd name="connsiteX7-15" fmla="*/ 1491056 w 2854751"/>
                  <a:gd name="connsiteY7-16" fmla="*/ 1368737 h 2099210"/>
                  <a:gd name="connsiteX8-17" fmla="*/ 1065194 w 2854751"/>
                  <a:gd name="connsiteY8-18" fmla="*/ 1575906 h 2099210"/>
                  <a:gd name="connsiteX9-19" fmla="*/ 1128535 w 2854751"/>
                  <a:gd name="connsiteY9-20" fmla="*/ 1894327 h 2099210"/>
                  <a:gd name="connsiteX10-21" fmla="*/ 1476960 w 2854751"/>
                  <a:gd name="connsiteY10-22" fmla="*/ 1988910 h 2099210"/>
                  <a:gd name="connsiteX11-23" fmla="*/ 2854751 w 2854751"/>
                  <a:gd name="connsiteY11-24" fmla="*/ 2099210 h 2099210"/>
                  <a:gd name="connsiteX12-25" fmla="*/ 2819723 w 2854751"/>
                  <a:gd name="connsiteY12-26" fmla="*/ 0 h 2099210"/>
                  <a:gd name="connsiteX0-27" fmla="*/ 2861180 w 2865496"/>
                  <a:gd name="connsiteY0-28" fmla="*/ 0 h 2099210"/>
                  <a:gd name="connsiteX1-29" fmla="*/ 578561 w 2865496"/>
                  <a:gd name="connsiteY1-30" fmla="*/ 43238 h 2099210"/>
                  <a:gd name="connsiteX2-31" fmla="*/ 31255 w 2865496"/>
                  <a:gd name="connsiteY2-32" fmla="*/ 487008 h 2099210"/>
                  <a:gd name="connsiteX3-33" fmla="*/ 206134 w 2865496"/>
                  <a:gd name="connsiteY3-34" fmla="*/ 1169189 h 2099210"/>
                  <a:gd name="connsiteX4-35" fmla="*/ 899173 w 2865496"/>
                  <a:gd name="connsiteY4-36" fmla="*/ 1294538 h 2099210"/>
                  <a:gd name="connsiteX5-37" fmla="*/ 1131964 w 2865496"/>
                  <a:gd name="connsiteY5-38" fmla="*/ 1179285 h 2099210"/>
                  <a:gd name="connsiteX6-39" fmla="*/ 1384472 w 2865496"/>
                  <a:gd name="connsiteY6-40" fmla="*/ 1160807 h 2099210"/>
                  <a:gd name="connsiteX7-41" fmla="*/ 1491056 w 2865496"/>
                  <a:gd name="connsiteY7-42" fmla="*/ 1368737 h 2099210"/>
                  <a:gd name="connsiteX8-43" fmla="*/ 1065194 w 2865496"/>
                  <a:gd name="connsiteY8-44" fmla="*/ 1575906 h 2099210"/>
                  <a:gd name="connsiteX9-45" fmla="*/ 1128535 w 2865496"/>
                  <a:gd name="connsiteY9-46" fmla="*/ 1894327 h 2099210"/>
                  <a:gd name="connsiteX10-47" fmla="*/ 1476960 w 2865496"/>
                  <a:gd name="connsiteY10-48" fmla="*/ 1988910 h 2099210"/>
                  <a:gd name="connsiteX11-49" fmla="*/ 2854751 w 2865496"/>
                  <a:gd name="connsiteY11-50" fmla="*/ 2099210 h 2099210"/>
                  <a:gd name="connsiteX12-51" fmla="*/ 2861180 w 2865496"/>
                  <a:gd name="connsiteY12-52" fmla="*/ 0 h 20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2865496" h="2099210">
                    <a:moveTo>
                      <a:pt x="2861180" y="0"/>
                    </a:moveTo>
                    <a:lnTo>
                      <a:pt x="578561" y="43238"/>
                    </a:lnTo>
                    <a:cubicBezTo>
                      <a:pt x="332150" y="70575"/>
                      <a:pt x="109169" y="251074"/>
                      <a:pt x="31255" y="487008"/>
                    </a:cubicBezTo>
                    <a:cubicBezTo>
                      <a:pt x="-46659" y="722942"/>
                      <a:pt x="24587" y="1000310"/>
                      <a:pt x="206134" y="1169189"/>
                    </a:cubicBezTo>
                    <a:cubicBezTo>
                      <a:pt x="387681" y="1338067"/>
                      <a:pt x="670001" y="1389216"/>
                      <a:pt x="899173" y="1294538"/>
                    </a:cubicBezTo>
                    <a:cubicBezTo>
                      <a:pt x="979278" y="1261486"/>
                      <a:pt x="1052049" y="1212813"/>
                      <a:pt x="1131964" y="1179285"/>
                    </a:cubicBezTo>
                    <a:cubicBezTo>
                      <a:pt x="1211879" y="1145757"/>
                      <a:pt x="1304176" y="1128421"/>
                      <a:pt x="1384472" y="1160807"/>
                    </a:cubicBezTo>
                    <a:cubicBezTo>
                      <a:pt x="1464767" y="1193192"/>
                      <a:pt x="1522775" y="1288251"/>
                      <a:pt x="1491056" y="1368737"/>
                    </a:cubicBezTo>
                    <a:cubicBezTo>
                      <a:pt x="1430478" y="1521137"/>
                      <a:pt x="1175112" y="1454462"/>
                      <a:pt x="1065194" y="1575906"/>
                    </a:cubicBezTo>
                    <a:cubicBezTo>
                      <a:pt x="983279" y="1666298"/>
                      <a:pt x="1030427" y="1821842"/>
                      <a:pt x="1128535" y="1894327"/>
                    </a:cubicBezTo>
                    <a:cubicBezTo>
                      <a:pt x="1226642" y="1966812"/>
                      <a:pt x="1355325" y="1979099"/>
                      <a:pt x="1476960" y="1988910"/>
                    </a:cubicBezTo>
                    <a:lnTo>
                      <a:pt x="2854751" y="2099210"/>
                    </a:lnTo>
                    <a:cubicBezTo>
                      <a:pt x="2837701" y="1397027"/>
                      <a:pt x="2878325" y="702659"/>
                      <a:pt x="286118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4" name="ïşľiḍè"/>
              <p:cNvSpPr/>
              <p:nvPr/>
            </p:nvSpPr>
            <p:spPr>
              <a:xfrm>
                <a:off x="3018362" y="-2172707"/>
                <a:ext cx="805892" cy="1387198"/>
              </a:xfrm>
              <a:custGeom>
                <a:avLst/>
                <a:gdLst>
                  <a:gd name="connsiteX0" fmla="*/ 929387 w 1000290"/>
                  <a:gd name="connsiteY0" fmla="*/ 68152 h 1366742"/>
                  <a:gd name="connsiteX1" fmla="*/ 728314 w 1000290"/>
                  <a:gd name="connsiteY1" fmla="*/ 20051 h 1366742"/>
                  <a:gd name="connsiteX2" fmla="*/ 170054 w 1000290"/>
                  <a:gd name="connsiteY2" fmla="*/ 48 h 1366742"/>
                  <a:gd name="connsiteX3" fmla="*/ 33 w 1000290"/>
                  <a:gd name="connsiteY3" fmla="*/ 1366790 h 1366742"/>
                  <a:gd name="connsiteX4" fmla="*/ 344457 w 1000290"/>
                  <a:gd name="connsiteY4" fmla="*/ 1314307 h 1366742"/>
                  <a:gd name="connsiteX5" fmla="*/ 672974 w 1000290"/>
                  <a:gd name="connsiteY5" fmla="*/ 1205246 h 1366742"/>
                  <a:gd name="connsiteX6" fmla="*/ 869475 w 1000290"/>
                  <a:gd name="connsiteY6" fmla="*/ 930736 h 1366742"/>
                  <a:gd name="connsiteX7" fmla="*/ 723171 w 1000290"/>
                  <a:gd name="connsiteY7" fmla="*/ 642033 h 1366742"/>
                  <a:gd name="connsiteX8" fmla="*/ 606966 w 1000290"/>
                  <a:gd name="connsiteY8" fmla="*/ 605933 h 1366742"/>
                  <a:gd name="connsiteX9" fmla="*/ 522479 w 1000290"/>
                  <a:gd name="connsiteY9" fmla="*/ 525542 h 1366742"/>
                  <a:gd name="connsiteX10" fmla="*/ 664592 w 1000290"/>
                  <a:gd name="connsiteY10" fmla="*/ 386382 h 1366742"/>
                  <a:gd name="connsiteX11" fmla="*/ 889287 w 1000290"/>
                  <a:gd name="connsiteY11" fmla="*/ 372095 h 1366742"/>
                  <a:gd name="connsiteX12" fmla="*/ 988097 w 1000290"/>
                  <a:gd name="connsiteY12" fmla="*/ 144933 h 1366742"/>
                  <a:gd name="connsiteX13" fmla="*/ 929101 w 1000290"/>
                  <a:gd name="connsiteY13" fmla="*/ 68152 h 1366742"/>
                  <a:gd name="connsiteX0-1" fmla="*/ 955531 w 1026467"/>
                  <a:gd name="connsiteY0-2" fmla="*/ 71689 h 1370327"/>
                  <a:gd name="connsiteX1-3" fmla="*/ 754458 w 1026467"/>
                  <a:gd name="connsiteY1-4" fmla="*/ 23588 h 1370327"/>
                  <a:gd name="connsiteX2-5" fmla="*/ 15190 w 1026467"/>
                  <a:gd name="connsiteY2-6" fmla="*/ 0 h 1370327"/>
                  <a:gd name="connsiteX3-7" fmla="*/ 26177 w 1026467"/>
                  <a:gd name="connsiteY3-8" fmla="*/ 1370327 h 1370327"/>
                  <a:gd name="connsiteX4-9" fmla="*/ 370601 w 1026467"/>
                  <a:gd name="connsiteY4-10" fmla="*/ 1317844 h 1370327"/>
                  <a:gd name="connsiteX5-11" fmla="*/ 699118 w 1026467"/>
                  <a:gd name="connsiteY5-12" fmla="*/ 1208783 h 1370327"/>
                  <a:gd name="connsiteX6-13" fmla="*/ 895619 w 1026467"/>
                  <a:gd name="connsiteY6-14" fmla="*/ 934273 h 1370327"/>
                  <a:gd name="connsiteX7-15" fmla="*/ 749315 w 1026467"/>
                  <a:gd name="connsiteY7-16" fmla="*/ 645570 h 1370327"/>
                  <a:gd name="connsiteX8-17" fmla="*/ 633110 w 1026467"/>
                  <a:gd name="connsiteY8-18" fmla="*/ 609470 h 1370327"/>
                  <a:gd name="connsiteX9-19" fmla="*/ 548623 w 1026467"/>
                  <a:gd name="connsiteY9-20" fmla="*/ 529079 h 1370327"/>
                  <a:gd name="connsiteX10-21" fmla="*/ 690736 w 1026467"/>
                  <a:gd name="connsiteY10-22" fmla="*/ 389919 h 1370327"/>
                  <a:gd name="connsiteX11-23" fmla="*/ 915431 w 1026467"/>
                  <a:gd name="connsiteY11-24" fmla="*/ 375632 h 1370327"/>
                  <a:gd name="connsiteX12-25" fmla="*/ 1014241 w 1026467"/>
                  <a:gd name="connsiteY12-26" fmla="*/ 148470 h 1370327"/>
                  <a:gd name="connsiteX13-27" fmla="*/ 955245 w 1026467"/>
                  <a:gd name="connsiteY13-28" fmla="*/ 71689 h 1370327"/>
                  <a:gd name="connsiteX14" fmla="*/ 955531 w 1026467"/>
                  <a:gd name="connsiteY14" fmla="*/ 71689 h 1370327"/>
                  <a:gd name="connsiteX0-29" fmla="*/ 966421 w 1037357"/>
                  <a:gd name="connsiteY0-30" fmla="*/ 71689 h 1562176"/>
                  <a:gd name="connsiteX1-31" fmla="*/ 765348 w 1037357"/>
                  <a:gd name="connsiteY1-32" fmla="*/ 23588 h 1562176"/>
                  <a:gd name="connsiteX2-33" fmla="*/ 26080 w 1037357"/>
                  <a:gd name="connsiteY2-34" fmla="*/ 0 h 1562176"/>
                  <a:gd name="connsiteX3-35" fmla="*/ 37067 w 1037357"/>
                  <a:gd name="connsiteY3-36" fmla="*/ 1370327 h 1562176"/>
                  <a:gd name="connsiteX4-37" fmla="*/ 381491 w 1037357"/>
                  <a:gd name="connsiteY4-38" fmla="*/ 1317844 h 1562176"/>
                  <a:gd name="connsiteX5-39" fmla="*/ 710008 w 1037357"/>
                  <a:gd name="connsiteY5-40" fmla="*/ 1208783 h 1562176"/>
                  <a:gd name="connsiteX6-41" fmla="*/ 906509 w 1037357"/>
                  <a:gd name="connsiteY6-42" fmla="*/ 934273 h 1562176"/>
                  <a:gd name="connsiteX7-43" fmla="*/ 760205 w 1037357"/>
                  <a:gd name="connsiteY7-44" fmla="*/ 645570 h 1562176"/>
                  <a:gd name="connsiteX8-45" fmla="*/ 644000 w 1037357"/>
                  <a:gd name="connsiteY8-46" fmla="*/ 609470 h 1562176"/>
                  <a:gd name="connsiteX9-47" fmla="*/ 559513 w 1037357"/>
                  <a:gd name="connsiteY9-48" fmla="*/ 529079 h 1562176"/>
                  <a:gd name="connsiteX10-49" fmla="*/ 701626 w 1037357"/>
                  <a:gd name="connsiteY10-50" fmla="*/ 389919 h 1562176"/>
                  <a:gd name="connsiteX11-51" fmla="*/ 926321 w 1037357"/>
                  <a:gd name="connsiteY11-52" fmla="*/ 375632 h 1562176"/>
                  <a:gd name="connsiteX12-53" fmla="*/ 1025131 w 1037357"/>
                  <a:gd name="connsiteY12-54" fmla="*/ 148470 h 1562176"/>
                  <a:gd name="connsiteX13-55" fmla="*/ 966135 w 1037357"/>
                  <a:gd name="connsiteY13-56" fmla="*/ 71689 h 1562176"/>
                  <a:gd name="connsiteX14-57" fmla="*/ 966421 w 1037357"/>
                  <a:gd name="connsiteY14-58" fmla="*/ 71689 h 1562176"/>
                  <a:gd name="connsiteX0-59" fmla="*/ 951297 w 1022233"/>
                  <a:gd name="connsiteY0-60" fmla="*/ 269104 h 1759591"/>
                  <a:gd name="connsiteX1-61" fmla="*/ 750224 w 1022233"/>
                  <a:gd name="connsiteY1-62" fmla="*/ 221003 h 1759591"/>
                  <a:gd name="connsiteX2-63" fmla="*/ 10956 w 1022233"/>
                  <a:gd name="connsiteY2-64" fmla="*/ 197415 h 1759591"/>
                  <a:gd name="connsiteX3-65" fmla="*/ 21943 w 1022233"/>
                  <a:gd name="connsiteY3-66" fmla="*/ 1567742 h 1759591"/>
                  <a:gd name="connsiteX4-67" fmla="*/ 366367 w 1022233"/>
                  <a:gd name="connsiteY4-68" fmla="*/ 1515259 h 1759591"/>
                  <a:gd name="connsiteX5-69" fmla="*/ 694884 w 1022233"/>
                  <a:gd name="connsiteY5-70" fmla="*/ 1406198 h 1759591"/>
                  <a:gd name="connsiteX6-71" fmla="*/ 891385 w 1022233"/>
                  <a:gd name="connsiteY6-72" fmla="*/ 1131688 h 1759591"/>
                  <a:gd name="connsiteX7-73" fmla="*/ 745081 w 1022233"/>
                  <a:gd name="connsiteY7-74" fmla="*/ 842985 h 1759591"/>
                  <a:gd name="connsiteX8-75" fmla="*/ 628876 w 1022233"/>
                  <a:gd name="connsiteY8-76" fmla="*/ 806885 h 1759591"/>
                  <a:gd name="connsiteX9-77" fmla="*/ 544389 w 1022233"/>
                  <a:gd name="connsiteY9-78" fmla="*/ 726494 h 1759591"/>
                  <a:gd name="connsiteX10-79" fmla="*/ 686502 w 1022233"/>
                  <a:gd name="connsiteY10-80" fmla="*/ 587334 h 1759591"/>
                  <a:gd name="connsiteX11-81" fmla="*/ 911197 w 1022233"/>
                  <a:gd name="connsiteY11-82" fmla="*/ 573047 h 1759591"/>
                  <a:gd name="connsiteX12-83" fmla="*/ 1010007 w 1022233"/>
                  <a:gd name="connsiteY12-84" fmla="*/ 345885 h 1759591"/>
                  <a:gd name="connsiteX13-85" fmla="*/ 951011 w 1022233"/>
                  <a:gd name="connsiteY13-86" fmla="*/ 269104 h 1759591"/>
                  <a:gd name="connsiteX14-87" fmla="*/ 951297 w 1022233"/>
                  <a:gd name="connsiteY14-88" fmla="*/ 269104 h 17595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57" y="connsiteY14-58"/>
                  </a:cxn>
                </a:cxnLst>
                <a:rect l="l" t="t" r="r" b="b"/>
                <a:pathLst>
                  <a:path w="1022233" h="1759591">
                    <a:moveTo>
                      <a:pt x="951297" y="269104"/>
                    </a:moveTo>
                    <a:cubicBezTo>
                      <a:pt x="894909" y="227575"/>
                      <a:pt x="820233" y="223479"/>
                      <a:pt x="750224" y="221003"/>
                    </a:cubicBezTo>
                    <a:cubicBezTo>
                      <a:pt x="503801" y="213140"/>
                      <a:pt x="33578" y="-256374"/>
                      <a:pt x="10956" y="197415"/>
                    </a:cubicBezTo>
                    <a:cubicBezTo>
                      <a:pt x="-11666" y="651204"/>
                      <a:pt x="5138" y="1115745"/>
                      <a:pt x="21943" y="1567742"/>
                    </a:cubicBezTo>
                    <a:cubicBezTo>
                      <a:pt x="38748" y="2019739"/>
                      <a:pt x="251686" y="1533738"/>
                      <a:pt x="366367" y="1515259"/>
                    </a:cubicBezTo>
                    <a:cubicBezTo>
                      <a:pt x="481048" y="1496781"/>
                      <a:pt x="596396" y="1467634"/>
                      <a:pt x="694884" y="1406198"/>
                    </a:cubicBezTo>
                    <a:cubicBezTo>
                      <a:pt x="793373" y="1344762"/>
                      <a:pt x="873859" y="1245988"/>
                      <a:pt x="891385" y="1131688"/>
                    </a:cubicBezTo>
                    <a:cubicBezTo>
                      <a:pt x="908911" y="1017388"/>
                      <a:pt x="851951" y="888419"/>
                      <a:pt x="745081" y="842985"/>
                    </a:cubicBezTo>
                    <a:cubicBezTo>
                      <a:pt x="707838" y="826888"/>
                      <a:pt x="666976" y="821268"/>
                      <a:pt x="628876" y="806885"/>
                    </a:cubicBezTo>
                    <a:cubicBezTo>
                      <a:pt x="590776" y="792503"/>
                      <a:pt x="554105" y="765737"/>
                      <a:pt x="544389" y="726494"/>
                    </a:cubicBezTo>
                    <a:cubicBezTo>
                      <a:pt x="526101" y="653247"/>
                      <a:pt x="611064" y="594002"/>
                      <a:pt x="686502" y="587334"/>
                    </a:cubicBezTo>
                    <a:cubicBezTo>
                      <a:pt x="761940" y="580666"/>
                      <a:pt x="840902" y="600669"/>
                      <a:pt x="911197" y="573047"/>
                    </a:cubicBezTo>
                    <a:cubicBezTo>
                      <a:pt x="1001211" y="537604"/>
                      <a:pt x="1045451" y="435896"/>
                      <a:pt x="1010007" y="345885"/>
                    </a:cubicBezTo>
                    <a:cubicBezTo>
                      <a:pt x="997948" y="315252"/>
                      <a:pt x="977500" y="288649"/>
                      <a:pt x="951011" y="269104"/>
                    </a:cubicBezTo>
                    <a:lnTo>
                      <a:pt x="951297" y="2691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00757" y="-6158318"/>
              <a:ext cx="4192691" cy="4510215"/>
              <a:chOff x="12514825" y="2706667"/>
              <a:chExt cx="4631583" cy="4982346"/>
            </a:xfrm>
          </p:grpSpPr>
          <p:sp>
            <p:nvSpPr>
              <p:cNvPr id="1625" name="îṩ1ïde"/>
              <p:cNvSpPr/>
              <p:nvPr/>
            </p:nvSpPr>
            <p:spPr>
              <a:xfrm>
                <a:off x="13826953" y="4076109"/>
                <a:ext cx="1617176" cy="791431"/>
              </a:xfrm>
              <a:custGeom>
                <a:avLst/>
                <a:gdLst>
                  <a:gd name="connsiteX0" fmla="*/ 1161159 w 1186853"/>
                  <a:gd name="connsiteY0" fmla="*/ 49011 h 580835"/>
                  <a:gd name="connsiteX1" fmla="*/ 1143928 w 1186853"/>
                  <a:gd name="connsiteY1" fmla="*/ 2958 h 580835"/>
                  <a:gd name="connsiteX2" fmla="*/ 1106200 w 1186853"/>
                  <a:gd name="connsiteY2" fmla="*/ 8816 h 580835"/>
                  <a:gd name="connsiteX3" fmla="*/ 826070 w 1186853"/>
                  <a:gd name="connsiteY3" fmla="*/ 97399 h 580835"/>
                  <a:gd name="connsiteX4" fmla="*/ 800257 w 1186853"/>
                  <a:gd name="connsiteY4" fmla="*/ 135499 h 580835"/>
                  <a:gd name="connsiteX5" fmla="*/ 727677 w 1186853"/>
                  <a:gd name="connsiteY5" fmla="*/ 124259 h 580835"/>
                  <a:gd name="connsiteX6" fmla="*/ 641952 w 1186853"/>
                  <a:gd name="connsiteY6" fmla="*/ 168836 h 580835"/>
                  <a:gd name="connsiteX7" fmla="*/ 559846 w 1186853"/>
                  <a:gd name="connsiteY7" fmla="*/ 220081 h 580835"/>
                  <a:gd name="connsiteX8" fmla="*/ 351887 w 1186853"/>
                  <a:gd name="connsiteY8" fmla="*/ 128459 h 580835"/>
                  <a:gd name="connsiteX9" fmla="*/ 345248 w 1186853"/>
                  <a:gd name="connsiteY9" fmla="*/ 107019 h 580835"/>
                  <a:gd name="connsiteX10" fmla="*/ 269905 w 1186853"/>
                  <a:gd name="connsiteY10" fmla="*/ 181885 h 580835"/>
                  <a:gd name="connsiteX11" fmla="*/ 347438 w 1186853"/>
                  <a:gd name="connsiteY11" fmla="*/ 263800 h 580835"/>
                  <a:gd name="connsiteX12" fmla="*/ 232472 w 1186853"/>
                  <a:gd name="connsiteY12" fmla="*/ 218747 h 580835"/>
                  <a:gd name="connsiteX13" fmla="*/ -129 w 1186853"/>
                  <a:gd name="connsiteY13" fmla="*/ 447347 h 580835"/>
                  <a:gd name="connsiteX14" fmla="*/ 201135 w 1186853"/>
                  <a:gd name="connsiteY14" fmla="*/ 567457 h 580835"/>
                  <a:gd name="connsiteX15" fmla="*/ 444498 w 1186853"/>
                  <a:gd name="connsiteY15" fmla="*/ 555265 h 580835"/>
                  <a:gd name="connsiteX16" fmla="*/ 631665 w 1186853"/>
                  <a:gd name="connsiteY16" fmla="*/ 400103 h 580835"/>
                  <a:gd name="connsiteX17" fmla="*/ 696339 w 1186853"/>
                  <a:gd name="connsiteY17" fmla="*/ 276278 h 580835"/>
                  <a:gd name="connsiteX18" fmla="*/ 772635 w 1186853"/>
                  <a:gd name="connsiteY18" fmla="*/ 210460 h 580835"/>
                  <a:gd name="connsiteX19" fmla="*/ 794161 w 1186853"/>
                  <a:gd name="connsiteY19" fmla="*/ 389340 h 580835"/>
                  <a:gd name="connsiteX20" fmla="*/ 1130489 w 1186853"/>
                  <a:gd name="connsiteY20" fmla="*/ 280564 h 580835"/>
                  <a:gd name="connsiteX21" fmla="*/ 1155349 w 1186853"/>
                  <a:gd name="connsiteY21" fmla="*/ 120354 h 580835"/>
                  <a:gd name="connsiteX22" fmla="*/ 1186686 w 1186853"/>
                  <a:gd name="connsiteY22" fmla="*/ 85778 h 580835"/>
                  <a:gd name="connsiteX23" fmla="*/ 1161159 w 1186853"/>
                  <a:gd name="connsiteY23" fmla="*/ 49011 h 5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6853" h="580835">
                    <a:moveTo>
                      <a:pt x="1161159" y="49011"/>
                    </a:moveTo>
                    <a:cubicBezTo>
                      <a:pt x="1169122" y="31533"/>
                      <a:pt x="1161407" y="10921"/>
                      <a:pt x="1143928" y="2958"/>
                    </a:cubicBezTo>
                    <a:cubicBezTo>
                      <a:pt x="1131308" y="-2786"/>
                      <a:pt x="1116487" y="-480"/>
                      <a:pt x="1106200" y="8816"/>
                    </a:cubicBezTo>
                    <a:cubicBezTo>
                      <a:pt x="1003559" y="-18054"/>
                      <a:pt x="894602" y="16398"/>
                      <a:pt x="826070" y="97399"/>
                    </a:cubicBezTo>
                    <a:cubicBezTo>
                      <a:pt x="816326" y="109295"/>
                      <a:pt x="807686" y="122040"/>
                      <a:pt x="800257" y="135499"/>
                    </a:cubicBezTo>
                    <a:cubicBezTo>
                      <a:pt x="778435" y="122487"/>
                      <a:pt x="752413" y="118458"/>
                      <a:pt x="727677" y="124259"/>
                    </a:cubicBezTo>
                    <a:cubicBezTo>
                      <a:pt x="696053" y="131117"/>
                      <a:pt x="668241" y="149595"/>
                      <a:pt x="641952" y="168836"/>
                    </a:cubicBezTo>
                    <a:cubicBezTo>
                      <a:pt x="615662" y="188076"/>
                      <a:pt x="590040" y="208460"/>
                      <a:pt x="559846" y="220081"/>
                    </a:cubicBezTo>
                    <a:cubicBezTo>
                      <a:pt x="477121" y="252208"/>
                      <a:pt x="384015" y="211184"/>
                      <a:pt x="351887" y="128459"/>
                    </a:cubicBezTo>
                    <a:cubicBezTo>
                      <a:pt x="349182" y="121478"/>
                      <a:pt x="346962" y="114315"/>
                      <a:pt x="345248" y="107019"/>
                    </a:cubicBezTo>
                    <a:lnTo>
                      <a:pt x="269905" y="181885"/>
                    </a:lnTo>
                    <a:cubicBezTo>
                      <a:pt x="285021" y="217652"/>
                      <a:pt x="312558" y="246750"/>
                      <a:pt x="347438" y="263800"/>
                    </a:cubicBezTo>
                    <a:cubicBezTo>
                      <a:pt x="304595" y="264962"/>
                      <a:pt x="263114" y="248703"/>
                      <a:pt x="232472" y="218747"/>
                    </a:cubicBezTo>
                    <a:lnTo>
                      <a:pt x="-129" y="447347"/>
                    </a:lnTo>
                    <a:cubicBezTo>
                      <a:pt x="54202" y="505669"/>
                      <a:pt x="124011" y="547331"/>
                      <a:pt x="201135" y="567457"/>
                    </a:cubicBezTo>
                    <a:cubicBezTo>
                      <a:pt x="281573" y="588546"/>
                      <a:pt x="366565" y="584288"/>
                      <a:pt x="444498" y="555265"/>
                    </a:cubicBezTo>
                    <a:cubicBezTo>
                      <a:pt x="522413" y="525804"/>
                      <a:pt x="588269" y="471207"/>
                      <a:pt x="631665" y="400103"/>
                    </a:cubicBezTo>
                    <a:cubicBezTo>
                      <a:pt x="655668" y="360098"/>
                      <a:pt x="671765" y="315711"/>
                      <a:pt x="696339" y="276278"/>
                    </a:cubicBezTo>
                    <a:cubicBezTo>
                      <a:pt x="714304" y="246932"/>
                      <a:pt x="740973" y="223929"/>
                      <a:pt x="772635" y="210460"/>
                    </a:cubicBezTo>
                    <a:cubicBezTo>
                      <a:pt x="759338" y="270801"/>
                      <a:pt x="766929" y="333876"/>
                      <a:pt x="794161" y="389340"/>
                    </a:cubicBezTo>
                    <a:lnTo>
                      <a:pt x="1130489" y="280564"/>
                    </a:lnTo>
                    <a:cubicBezTo>
                      <a:pt x="1138395" y="226081"/>
                      <a:pt x="1147443" y="174837"/>
                      <a:pt x="1155349" y="120354"/>
                    </a:cubicBezTo>
                    <a:cubicBezTo>
                      <a:pt x="1172180" y="116830"/>
                      <a:pt x="1184829" y="102875"/>
                      <a:pt x="1186686" y="85778"/>
                    </a:cubicBezTo>
                    <a:cubicBezTo>
                      <a:pt x="1187439" y="69166"/>
                      <a:pt x="1176990" y="54107"/>
                      <a:pt x="1161159" y="49011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6" name="íŝḷïḋê"/>
              <p:cNvSpPr/>
              <p:nvPr/>
            </p:nvSpPr>
            <p:spPr>
              <a:xfrm>
                <a:off x="14358872" y="4193617"/>
                <a:ext cx="563986" cy="187738"/>
              </a:xfrm>
              <a:custGeom>
                <a:avLst/>
                <a:gdLst>
                  <a:gd name="connsiteX0" fmla="*/ -77 w 413912"/>
                  <a:gd name="connsiteY0" fmla="*/ -176 h 137782"/>
                  <a:gd name="connsiteX1" fmla="*/ 130311 w 413912"/>
                  <a:gd name="connsiteY1" fmla="*/ 137555 h 137782"/>
                  <a:gd name="connsiteX2" fmla="*/ 169944 w 413912"/>
                  <a:gd name="connsiteY2" fmla="*/ 132698 h 137782"/>
                  <a:gd name="connsiteX3" fmla="*/ 249668 w 413912"/>
                  <a:gd name="connsiteY3" fmla="*/ 89740 h 137782"/>
                  <a:gd name="connsiteX4" fmla="*/ 330440 w 413912"/>
                  <a:gd name="connsiteY4" fmla="*/ 49354 h 137782"/>
                  <a:gd name="connsiteX5" fmla="*/ 413784 w 413912"/>
                  <a:gd name="connsiteY5" fmla="*/ 72499 h 137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912" h="137782">
                    <a:moveTo>
                      <a:pt x="-77" y="-176"/>
                    </a:moveTo>
                    <a:cubicBezTo>
                      <a:pt x="-2106" y="73862"/>
                      <a:pt x="56273" y="135526"/>
                      <a:pt x="130311" y="137555"/>
                    </a:cubicBezTo>
                    <a:cubicBezTo>
                      <a:pt x="143693" y="137927"/>
                      <a:pt x="157047" y="136288"/>
                      <a:pt x="169944" y="132698"/>
                    </a:cubicBezTo>
                    <a:cubicBezTo>
                      <a:pt x="199186" y="124506"/>
                      <a:pt x="224618" y="106789"/>
                      <a:pt x="249668" y="89740"/>
                    </a:cubicBezTo>
                    <a:cubicBezTo>
                      <a:pt x="274719" y="72690"/>
                      <a:pt x="300818" y="55735"/>
                      <a:pt x="330440" y="49354"/>
                    </a:cubicBezTo>
                    <a:cubicBezTo>
                      <a:pt x="360063" y="42972"/>
                      <a:pt x="394353" y="49354"/>
                      <a:pt x="413784" y="72499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7" name="íšḷiḑè"/>
              <p:cNvSpPr/>
              <p:nvPr/>
            </p:nvSpPr>
            <p:spPr>
              <a:xfrm>
                <a:off x="15894301" y="2706667"/>
                <a:ext cx="1252107" cy="2202325"/>
              </a:xfrm>
              <a:custGeom>
                <a:avLst/>
                <a:gdLst>
                  <a:gd name="connsiteX0" fmla="*/ 904270 w 918927"/>
                  <a:gd name="connsiteY0" fmla="*/ 87644 h 1616297"/>
                  <a:gd name="connsiteX1" fmla="*/ 917700 w 918927"/>
                  <a:gd name="connsiteY1" fmla="*/ 46496 h 1616297"/>
                  <a:gd name="connsiteX2" fmla="*/ 834166 w 918927"/>
                  <a:gd name="connsiteY2" fmla="*/ 83263 h 1616297"/>
                  <a:gd name="connsiteX3" fmla="*/ 878743 w 918927"/>
                  <a:gd name="connsiteY3" fmla="*/ 30970 h 1616297"/>
                  <a:gd name="connsiteX4" fmla="*/ 882362 w 918927"/>
                  <a:gd name="connsiteY4" fmla="*/ -176 h 1616297"/>
                  <a:gd name="connsiteX5" fmla="*/ 755204 w 918927"/>
                  <a:gd name="connsiteY5" fmla="*/ 76024 h 1616297"/>
                  <a:gd name="connsiteX6" fmla="*/ 415637 w 918927"/>
                  <a:gd name="connsiteY6" fmla="*/ 444832 h 1616297"/>
                  <a:gd name="connsiteX7" fmla="*/ 226757 w 918927"/>
                  <a:gd name="connsiteY7" fmla="*/ 882982 h 1616297"/>
                  <a:gd name="connsiteX8" fmla="*/ -129 w 918927"/>
                  <a:gd name="connsiteY8" fmla="*/ 1196068 h 1616297"/>
                  <a:gd name="connsiteX9" fmla="*/ 129506 w 918927"/>
                  <a:gd name="connsiteY9" fmla="*/ 1616121 h 1616297"/>
                  <a:gd name="connsiteX10" fmla="*/ 405731 w 918927"/>
                  <a:gd name="connsiteY10" fmla="*/ 1316560 h 1616297"/>
                  <a:gd name="connsiteX11" fmla="*/ 577181 w 918927"/>
                  <a:gd name="connsiteY11" fmla="*/ 951943 h 1616297"/>
                  <a:gd name="connsiteX12" fmla="*/ 656144 w 918927"/>
                  <a:gd name="connsiteY12" fmla="*/ 581801 h 1616297"/>
                  <a:gd name="connsiteX13" fmla="*/ 758728 w 918927"/>
                  <a:gd name="connsiteY13" fmla="*/ 484075 h 1616297"/>
                  <a:gd name="connsiteX14" fmla="*/ 902746 w 918927"/>
                  <a:gd name="connsiteY14" fmla="*/ 302528 h 1616297"/>
                  <a:gd name="connsiteX15" fmla="*/ 846453 w 918927"/>
                  <a:gd name="connsiteY15" fmla="*/ 296718 h 1616297"/>
                  <a:gd name="connsiteX16" fmla="*/ 711960 w 918927"/>
                  <a:gd name="connsiteY16" fmla="*/ 353868 h 1616297"/>
                  <a:gd name="connsiteX17" fmla="*/ 765586 w 918927"/>
                  <a:gd name="connsiteY17" fmla="*/ 256523 h 1616297"/>
                  <a:gd name="connsiteX18" fmla="*/ 904270 w 918927"/>
                  <a:gd name="connsiteY18" fmla="*/ 87644 h 161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927" h="1616297">
                    <a:moveTo>
                      <a:pt x="904270" y="87644"/>
                    </a:moveTo>
                    <a:cubicBezTo>
                      <a:pt x="913795" y="76595"/>
                      <a:pt x="921796" y="60212"/>
                      <a:pt x="917700" y="46496"/>
                    </a:cubicBezTo>
                    <a:cubicBezTo>
                      <a:pt x="891221" y="59260"/>
                      <a:pt x="860550" y="70499"/>
                      <a:pt x="834166" y="83263"/>
                    </a:cubicBezTo>
                    <a:cubicBezTo>
                      <a:pt x="849692" y="65927"/>
                      <a:pt x="863217" y="48306"/>
                      <a:pt x="878743" y="30970"/>
                    </a:cubicBezTo>
                    <a:cubicBezTo>
                      <a:pt x="885391" y="21969"/>
                      <a:pt x="886773" y="10111"/>
                      <a:pt x="882362" y="-176"/>
                    </a:cubicBezTo>
                    <a:cubicBezTo>
                      <a:pt x="840643" y="26494"/>
                      <a:pt x="796637" y="49354"/>
                      <a:pt x="755204" y="76024"/>
                    </a:cubicBezTo>
                    <a:cubicBezTo>
                      <a:pt x="613662" y="166321"/>
                      <a:pt x="497267" y="298051"/>
                      <a:pt x="415637" y="444832"/>
                    </a:cubicBezTo>
                    <a:cubicBezTo>
                      <a:pt x="337818" y="584754"/>
                      <a:pt x="290384" y="736487"/>
                      <a:pt x="226757" y="882982"/>
                    </a:cubicBezTo>
                    <a:cubicBezTo>
                      <a:pt x="175798" y="1000520"/>
                      <a:pt x="75214" y="1092532"/>
                      <a:pt x="-129" y="1196068"/>
                    </a:cubicBezTo>
                    <a:lnTo>
                      <a:pt x="129506" y="1616121"/>
                    </a:lnTo>
                    <a:cubicBezTo>
                      <a:pt x="227519" y="1521919"/>
                      <a:pt x="324674" y="1425621"/>
                      <a:pt x="405731" y="1316560"/>
                    </a:cubicBezTo>
                    <a:cubicBezTo>
                      <a:pt x="486789" y="1207499"/>
                      <a:pt x="548606" y="1084912"/>
                      <a:pt x="577181" y="951943"/>
                    </a:cubicBezTo>
                    <a:cubicBezTo>
                      <a:pt x="604042" y="828118"/>
                      <a:pt x="629283" y="705912"/>
                      <a:pt x="656144" y="581801"/>
                    </a:cubicBezTo>
                    <a:cubicBezTo>
                      <a:pt x="699197" y="559417"/>
                      <a:pt x="728343" y="521889"/>
                      <a:pt x="758728" y="484075"/>
                    </a:cubicBezTo>
                    <a:cubicBezTo>
                      <a:pt x="806353" y="424544"/>
                      <a:pt x="854930" y="362059"/>
                      <a:pt x="902746" y="302528"/>
                    </a:cubicBezTo>
                    <a:cubicBezTo>
                      <a:pt x="888744" y="286907"/>
                      <a:pt x="865694" y="288526"/>
                      <a:pt x="846453" y="296718"/>
                    </a:cubicBezTo>
                    <a:lnTo>
                      <a:pt x="711960" y="353868"/>
                    </a:lnTo>
                    <a:cubicBezTo>
                      <a:pt x="730058" y="321007"/>
                      <a:pt x="747393" y="289384"/>
                      <a:pt x="765586" y="256523"/>
                    </a:cubicBezTo>
                    <a:cubicBezTo>
                      <a:pt x="801210" y="191943"/>
                      <a:pt x="857312" y="144604"/>
                      <a:pt x="904270" y="87644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8" name="ïṥľïḍè"/>
              <p:cNvSpPr/>
              <p:nvPr/>
            </p:nvSpPr>
            <p:spPr>
              <a:xfrm>
                <a:off x="16828107" y="3180384"/>
                <a:ext cx="50486" cy="25957"/>
              </a:xfrm>
              <a:custGeom>
                <a:avLst/>
                <a:gdLst>
                  <a:gd name="connsiteX0" fmla="*/ 36924 w 37052"/>
                  <a:gd name="connsiteY0" fmla="*/ -176 h 19050"/>
                  <a:gd name="connsiteX1" fmla="*/ -129 w 37052"/>
                  <a:gd name="connsiteY1" fmla="*/ 188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052" h="19050">
                    <a:moveTo>
                      <a:pt x="36924" y="-176"/>
                    </a:moveTo>
                    <a:lnTo>
                      <a:pt x="-129" y="1887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9" name="îṥľîḋé"/>
              <p:cNvSpPr/>
              <p:nvPr/>
            </p:nvSpPr>
            <p:spPr>
              <a:xfrm>
                <a:off x="16873272" y="2800243"/>
                <a:ext cx="185202" cy="120051"/>
              </a:xfrm>
              <a:custGeom>
                <a:avLst/>
                <a:gdLst>
                  <a:gd name="connsiteX0" fmla="*/ -129 w 135921"/>
                  <a:gd name="connsiteY0" fmla="*/ 87930 h 88106"/>
                  <a:gd name="connsiteX1" fmla="*/ 135793 w 135921"/>
                  <a:gd name="connsiteY1" fmla="*/ -17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921" h="88106">
                    <a:moveTo>
                      <a:pt x="-129" y="87930"/>
                    </a:moveTo>
                    <a:lnTo>
                      <a:pt x="135793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0" name="íŝļïḓè"/>
              <p:cNvSpPr/>
              <p:nvPr/>
            </p:nvSpPr>
            <p:spPr>
              <a:xfrm>
                <a:off x="16223697" y="3973761"/>
                <a:ext cx="56585" cy="42958"/>
              </a:xfrm>
              <a:custGeom>
                <a:avLst/>
                <a:gdLst>
                  <a:gd name="connsiteX0" fmla="*/ -129 w 41528"/>
                  <a:gd name="connsiteY0" fmla="*/ 31351 h 31527"/>
                  <a:gd name="connsiteX1" fmla="*/ 41400 w 41528"/>
                  <a:gd name="connsiteY1" fmla="*/ -176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528" h="31527">
                    <a:moveTo>
                      <a:pt x="-129" y="31351"/>
                    </a:moveTo>
                    <a:lnTo>
                      <a:pt x="41400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1" name="ïṧļîḓè"/>
              <p:cNvSpPr/>
              <p:nvPr/>
            </p:nvSpPr>
            <p:spPr>
              <a:xfrm>
                <a:off x="14079126" y="4219833"/>
                <a:ext cx="2173642" cy="2255926"/>
              </a:xfrm>
              <a:custGeom>
                <a:avLst/>
                <a:gdLst>
                  <a:gd name="connsiteX0" fmla="*/ 1595118 w 1595246"/>
                  <a:gd name="connsiteY0" fmla="*/ 530366 h 1655635"/>
                  <a:gd name="connsiteX1" fmla="*/ 1342039 w 1595246"/>
                  <a:gd name="connsiteY1" fmla="*/ -176 h 1655635"/>
                  <a:gd name="connsiteX2" fmla="*/ 927511 w 1595246"/>
                  <a:gd name="connsiteY2" fmla="*/ 298242 h 1655635"/>
                  <a:gd name="connsiteX3" fmla="*/ 823889 w 1595246"/>
                  <a:gd name="connsiteY3" fmla="*/ 366212 h 1655635"/>
                  <a:gd name="connsiteX4" fmla="*/ 774254 w 1595246"/>
                  <a:gd name="connsiteY4" fmla="*/ 336342 h 1655635"/>
                  <a:gd name="connsiteX5" fmla="*/ 488504 w 1595246"/>
                  <a:gd name="connsiteY5" fmla="*/ 445213 h 1655635"/>
                  <a:gd name="connsiteX6" fmla="*/ 229043 w 1595246"/>
                  <a:gd name="connsiteY6" fmla="*/ 611424 h 1655635"/>
                  <a:gd name="connsiteX7" fmla="*/ -129 w 1595246"/>
                  <a:gd name="connsiteY7" fmla="*/ 829832 h 1655635"/>
                  <a:gd name="connsiteX8" fmla="*/ 117696 w 1595246"/>
                  <a:gd name="connsiteY8" fmla="*/ 923654 h 1655635"/>
                  <a:gd name="connsiteX9" fmla="*/ 281144 w 1595246"/>
                  <a:gd name="connsiteY9" fmla="*/ 1152254 h 1655635"/>
                  <a:gd name="connsiteX10" fmla="*/ 252093 w 1595246"/>
                  <a:gd name="connsiteY10" fmla="*/ 1291509 h 1655635"/>
                  <a:gd name="connsiteX11" fmla="*/ 1122202 w 1595246"/>
                  <a:gd name="connsiteY11" fmla="*/ 1655459 h 1655635"/>
                  <a:gd name="connsiteX12" fmla="*/ 1369852 w 1595246"/>
                  <a:gd name="connsiteY12" fmla="*/ 1190258 h 1655635"/>
                  <a:gd name="connsiteX13" fmla="*/ 1399951 w 1595246"/>
                  <a:gd name="connsiteY13" fmla="*/ 665240 h 1655635"/>
                  <a:gd name="connsiteX14" fmla="*/ 1595118 w 1595246"/>
                  <a:gd name="connsiteY14" fmla="*/ 530366 h 165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95246" h="1655635">
                    <a:moveTo>
                      <a:pt x="1595118" y="530366"/>
                    </a:moveTo>
                    <a:cubicBezTo>
                      <a:pt x="1512156" y="351582"/>
                      <a:pt x="1425002" y="178608"/>
                      <a:pt x="1342039" y="-176"/>
                    </a:cubicBezTo>
                    <a:cubicBezTo>
                      <a:pt x="1218747" y="118496"/>
                      <a:pt x="1079168" y="218975"/>
                      <a:pt x="927511" y="298242"/>
                    </a:cubicBezTo>
                    <a:cubicBezTo>
                      <a:pt x="917662" y="345629"/>
                      <a:pt x="871266" y="376052"/>
                      <a:pt x="823889" y="366212"/>
                    </a:cubicBezTo>
                    <a:cubicBezTo>
                      <a:pt x="804429" y="362164"/>
                      <a:pt x="786932" y="351639"/>
                      <a:pt x="774254" y="336342"/>
                    </a:cubicBezTo>
                    <a:cubicBezTo>
                      <a:pt x="677480" y="372347"/>
                      <a:pt x="584421" y="408160"/>
                      <a:pt x="488504" y="445213"/>
                    </a:cubicBezTo>
                    <a:cubicBezTo>
                      <a:pt x="391568" y="482303"/>
                      <a:pt x="303262" y="538872"/>
                      <a:pt x="229043" y="611424"/>
                    </a:cubicBezTo>
                    <a:lnTo>
                      <a:pt x="-129" y="829832"/>
                    </a:lnTo>
                    <a:cubicBezTo>
                      <a:pt x="40543" y="862503"/>
                      <a:pt x="77024" y="890983"/>
                      <a:pt x="117696" y="923654"/>
                    </a:cubicBezTo>
                    <a:cubicBezTo>
                      <a:pt x="130173" y="1019856"/>
                      <a:pt x="193133" y="1111106"/>
                      <a:pt x="281144" y="1152254"/>
                    </a:cubicBezTo>
                    <a:cubicBezTo>
                      <a:pt x="272382" y="1197878"/>
                      <a:pt x="260856" y="1245884"/>
                      <a:pt x="252093" y="1291509"/>
                    </a:cubicBezTo>
                    <a:lnTo>
                      <a:pt x="1122202" y="1655459"/>
                    </a:lnTo>
                    <a:cubicBezTo>
                      <a:pt x="1246027" y="1528205"/>
                      <a:pt x="1327656" y="1363042"/>
                      <a:pt x="1369852" y="1190258"/>
                    </a:cubicBezTo>
                    <a:cubicBezTo>
                      <a:pt x="1412048" y="1017475"/>
                      <a:pt x="1418334" y="842024"/>
                      <a:pt x="1399951" y="665240"/>
                    </a:cubicBezTo>
                    <a:cubicBezTo>
                      <a:pt x="1463864" y="619330"/>
                      <a:pt x="1530539" y="575515"/>
                      <a:pt x="1595118" y="5303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2" name="ïşľîďé"/>
              <p:cNvSpPr/>
              <p:nvPr/>
            </p:nvSpPr>
            <p:spPr>
              <a:xfrm>
                <a:off x="15946086" y="4940661"/>
                <a:ext cx="75793" cy="184295"/>
              </a:xfrm>
              <a:custGeom>
                <a:avLst/>
                <a:gdLst>
                  <a:gd name="connsiteX0" fmla="*/ -129 w 55625"/>
                  <a:gd name="connsiteY0" fmla="*/ -176 h 135255"/>
                  <a:gd name="connsiteX1" fmla="*/ 28446 w 55625"/>
                  <a:gd name="connsiteY1" fmla="*/ 135079 h 135255"/>
                  <a:gd name="connsiteX2" fmla="*/ 55497 w 55625"/>
                  <a:gd name="connsiteY2" fmla="*/ 54878 h 13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625" h="135255">
                    <a:moveTo>
                      <a:pt x="-129" y="-176"/>
                    </a:moveTo>
                    <a:cubicBezTo>
                      <a:pt x="9520" y="44905"/>
                      <a:pt x="19045" y="89997"/>
                      <a:pt x="28446" y="135079"/>
                    </a:cubicBezTo>
                    <a:lnTo>
                      <a:pt x="55497" y="54878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3" name="íṧľidê"/>
              <p:cNvSpPr/>
              <p:nvPr/>
            </p:nvSpPr>
            <p:spPr>
              <a:xfrm>
                <a:off x="14663679" y="5425539"/>
                <a:ext cx="90850" cy="339258"/>
              </a:xfrm>
              <a:custGeom>
                <a:avLst/>
                <a:gdLst>
                  <a:gd name="connsiteX0" fmla="*/ -129 w 66675"/>
                  <a:gd name="connsiteY0" fmla="*/ 248807 h 248983"/>
                  <a:gd name="connsiteX1" fmla="*/ 66546 w 66675"/>
                  <a:gd name="connsiteY1" fmla="*/ -176 h 24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248983">
                    <a:moveTo>
                      <a:pt x="-129" y="248807"/>
                    </a:moveTo>
                    <a:cubicBezTo>
                      <a:pt x="22284" y="165749"/>
                      <a:pt x="44515" y="82758"/>
                      <a:pt x="6654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4" name="ïš1îdé"/>
              <p:cNvSpPr/>
              <p:nvPr/>
            </p:nvSpPr>
            <p:spPr>
              <a:xfrm>
                <a:off x="15031230" y="4770902"/>
                <a:ext cx="397272" cy="177499"/>
              </a:xfrm>
              <a:custGeom>
                <a:avLst/>
                <a:gdLst>
                  <a:gd name="connsiteX0" fmla="*/ -129 w 291560"/>
                  <a:gd name="connsiteY0" fmla="*/ -176 h 130267"/>
                  <a:gd name="connsiteX1" fmla="*/ 162244 w 291560"/>
                  <a:gd name="connsiteY1" fmla="*/ 129145 h 130267"/>
                  <a:gd name="connsiteX2" fmla="*/ 291431 w 291560"/>
                  <a:gd name="connsiteY2" fmla="*/ 967 h 13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560" h="130267">
                    <a:moveTo>
                      <a:pt x="-129" y="-176"/>
                    </a:moveTo>
                    <a:cubicBezTo>
                      <a:pt x="8996" y="80377"/>
                      <a:pt x="81691" y="138269"/>
                      <a:pt x="162244" y="129145"/>
                    </a:cubicBezTo>
                    <a:cubicBezTo>
                      <a:pt x="229795" y="121496"/>
                      <a:pt x="283250" y="68451"/>
                      <a:pt x="291431" y="967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5" name="îšļiḍé"/>
              <p:cNvSpPr/>
              <p:nvPr/>
            </p:nvSpPr>
            <p:spPr>
              <a:xfrm>
                <a:off x="15854717" y="4293162"/>
                <a:ext cx="337181" cy="664240"/>
              </a:xfrm>
              <a:custGeom>
                <a:avLst/>
                <a:gdLst>
                  <a:gd name="connsiteX0" fmla="*/ -129 w 247459"/>
                  <a:gd name="connsiteY0" fmla="*/ -176 h 487489"/>
                  <a:gd name="connsiteX1" fmla="*/ 239235 w 247459"/>
                  <a:gd name="connsiteY1" fmla="*/ 483122 h 487489"/>
                  <a:gd name="connsiteX2" fmla="*/ 247331 w 247459"/>
                  <a:gd name="connsiteY2" fmla="*/ 487313 h 48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459" h="487489">
                    <a:moveTo>
                      <a:pt x="-129" y="-176"/>
                    </a:moveTo>
                    <a:cubicBezTo>
                      <a:pt x="79691" y="160863"/>
                      <a:pt x="159482" y="321959"/>
                      <a:pt x="239235" y="483122"/>
                    </a:cubicBezTo>
                    <a:lnTo>
                      <a:pt x="247331" y="487313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6" name="íṡ1íḋê"/>
              <p:cNvSpPr/>
              <p:nvPr/>
            </p:nvSpPr>
            <p:spPr>
              <a:xfrm>
                <a:off x="14172830" y="5311716"/>
                <a:ext cx="509926" cy="400777"/>
              </a:xfrm>
              <a:custGeom>
                <a:avLst/>
                <a:gdLst>
                  <a:gd name="connsiteX0" fmla="*/ -129 w 374237"/>
                  <a:gd name="connsiteY0" fmla="*/ -176 h 294132"/>
                  <a:gd name="connsiteX1" fmla="*/ 374109 w 374237"/>
                  <a:gd name="connsiteY1" fmla="*/ 293956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237" h="294132">
                    <a:moveTo>
                      <a:pt x="-129" y="-176"/>
                    </a:moveTo>
                    <a:cubicBezTo>
                      <a:pt x="124649" y="97864"/>
                      <a:pt x="249398" y="195915"/>
                      <a:pt x="374109" y="2939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7" name="îṡḻidè"/>
              <p:cNvSpPr/>
              <p:nvPr/>
            </p:nvSpPr>
            <p:spPr>
              <a:xfrm>
                <a:off x="13498622" y="4577153"/>
                <a:ext cx="2447029" cy="3111860"/>
              </a:xfrm>
              <a:custGeom>
                <a:avLst/>
                <a:gdLst>
                  <a:gd name="connsiteX0" fmla="*/ 1744089 w 1749553"/>
                  <a:gd name="connsiteY0" fmla="*/ 617615 h 2312669"/>
                  <a:gd name="connsiteX1" fmla="*/ 1423478 w 1749553"/>
                  <a:gd name="connsiteY1" fmla="*/ -176 h 2312669"/>
                  <a:gd name="connsiteX2" fmla="*/ 1371471 w 1749553"/>
                  <a:gd name="connsiteY2" fmla="*/ 54783 h 2312669"/>
                  <a:gd name="connsiteX3" fmla="*/ 1605310 w 1749553"/>
                  <a:gd name="connsiteY3" fmla="*/ 469501 h 2312669"/>
                  <a:gd name="connsiteX4" fmla="*/ 1093913 w 1749553"/>
                  <a:gd name="connsiteY4" fmla="*/ 557036 h 2312669"/>
                  <a:gd name="connsiteX5" fmla="*/ 989614 w 1749553"/>
                  <a:gd name="connsiteY5" fmla="*/ 122982 h 2312669"/>
                  <a:gd name="connsiteX6" fmla="*/ 913414 w 1749553"/>
                  <a:gd name="connsiteY6" fmla="*/ 149271 h 2312669"/>
                  <a:gd name="connsiteX7" fmla="*/ 938846 w 1749553"/>
                  <a:gd name="connsiteY7" fmla="*/ 769634 h 2312669"/>
                  <a:gd name="connsiteX8" fmla="*/ 616139 w 1749553"/>
                  <a:gd name="connsiteY8" fmla="*/ 997758 h 2312669"/>
                  <a:gd name="connsiteX9" fmla="*/ -129 w 1749553"/>
                  <a:gd name="connsiteY9" fmla="*/ 2225626 h 2312669"/>
                  <a:gd name="connsiteX10" fmla="*/ 718437 w 1749553"/>
                  <a:gd name="connsiteY10" fmla="*/ 2312494 h 2312669"/>
                  <a:gd name="connsiteX11" fmla="*/ 961134 w 1749553"/>
                  <a:gd name="connsiteY11" fmla="*/ 1910158 h 2312669"/>
                  <a:gd name="connsiteX12" fmla="*/ 946371 w 1749553"/>
                  <a:gd name="connsiteY12" fmla="*/ 2225245 h 2312669"/>
                  <a:gd name="connsiteX13" fmla="*/ 1670271 w 1749553"/>
                  <a:gd name="connsiteY13" fmla="*/ 2283633 h 2312669"/>
                  <a:gd name="connsiteX14" fmla="*/ 1714657 w 1749553"/>
                  <a:gd name="connsiteY14" fmla="*/ 1129488 h 2312669"/>
                  <a:gd name="connsiteX15" fmla="*/ 1744089 w 1749553"/>
                  <a:gd name="connsiteY15" fmla="*/ 617615 h 2312669"/>
                  <a:gd name="connsiteX0-1" fmla="*/ 1790551 w 1795887"/>
                  <a:gd name="connsiteY0-2" fmla="*/ 617791 h 2312670"/>
                  <a:gd name="connsiteX1-3" fmla="*/ 1469940 w 1795887"/>
                  <a:gd name="connsiteY1-4" fmla="*/ 0 h 2312670"/>
                  <a:gd name="connsiteX2-5" fmla="*/ 1417933 w 1795887"/>
                  <a:gd name="connsiteY2-6" fmla="*/ 54959 h 2312670"/>
                  <a:gd name="connsiteX3-7" fmla="*/ 1651772 w 1795887"/>
                  <a:gd name="connsiteY3-8" fmla="*/ 469677 h 2312670"/>
                  <a:gd name="connsiteX4-9" fmla="*/ 1140375 w 1795887"/>
                  <a:gd name="connsiteY4-10" fmla="*/ 557212 h 2312670"/>
                  <a:gd name="connsiteX5-11" fmla="*/ 1036076 w 1795887"/>
                  <a:gd name="connsiteY5-12" fmla="*/ 123158 h 2312670"/>
                  <a:gd name="connsiteX6-13" fmla="*/ 959876 w 1795887"/>
                  <a:gd name="connsiteY6-14" fmla="*/ 149447 h 2312670"/>
                  <a:gd name="connsiteX7-15" fmla="*/ 985308 w 1795887"/>
                  <a:gd name="connsiteY7-16" fmla="*/ 769810 h 2312670"/>
                  <a:gd name="connsiteX8-17" fmla="*/ 662601 w 1795887"/>
                  <a:gd name="connsiteY8-18" fmla="*/ 997934 h 2312670"/>
                  <a:gd name="connsiteX9-19" fmla="*/ 0 w 1795887"/>
                  <a:gd name="connsiteY9-20" fmla="*/ 2275996 h 2312670"/>
                  <a:gd name="connsiteX10-21" fmla="*/ 764899 w 1795887"/>
                  <a:gd name="connsiteY10-22" fmla="*/ 2312670 h 2312670"/>
                  <a:gd name="connsiteX11-23" fmla="*/ 1007596 w 1795887"/>
                  <a:gd name="connsiteY11-24" fmla="*/ 1910334 h 2312670"/>
                  <a:gd name="connsiteX12-25" fmla="*/ 992833 w 1795887"/>
                  <a:gd name="connsiteY12-26" fmla="*/ 2225421 h 2312670"/>
                  <a:gd name="connsiteX13-27" fmla="*/ 1716733 w 1795887"/>
                  <a:gd name="connsiteY13-28" fmla="*/ 2283809 h 2312670"/>
                  <a:gd name="connsiteX14-29" fmla="*/ 1761119 w 1795887"/>
                  <a:gd name="connsiteY14-30" fmla="*/ 1129664 h 2312670"/>
                  <a:gd name="connsiteX15-31" fmla="*/ 1790551 w 1795887"/>
                  <a:gd name="connsiteY15-32" fmla="*/ 617791 h 2312670"/>
                  <a:gd name="connsiteX0-33" fmla="*/ 1790551 w 1795887"/>
                  <a:gd name="connsiteY0-34" fmla="*/ 617791 h 2284068"/>
                  <a:gd name="connsiteX1-35" fmla="*/ 1469940 w 1795887"/>
                  <a:gd name="connsiteY1-36" fmla="*/ 0 h 2284068"/>
                  <a:gd name="connsiteX2-37" fmla="*/ 1417933 w 1795887"/>
                  <a:gd name="connsiteY2-38" fmla="*/ 54959 h 2284068"/>
                  <a:gd name="connsiteX3-39" fmla="*/ 1651772 w 1795887"/>
                  <a:gd name="connsiteY3-40" fmla="*/ 469677 h 2284068"/>
                  <a:gd name="connsiteX4-41" fmla="*/ 1140375 w 1795887"/>
                  <a:gd name="connsiteY4-42" fmla="*/ 557212 h 2284068"/>
                  <a:gd name="connsiteX5-43" fmla="*/ 1036076 w 1795887"/>
                  <a:gd name="connsiteY5-44" fmla="*/ 123158 h 2284068"/>
                  <a:gd name="connsiteX6-45" fmla="*/ 959876 w 1795887"/>
                  <a:gd name="connsiteY6-46" fmla="*/ 149447 h 2284068"/>
                  <a:gd name="connsiteX7-47" fmla="*/ 985308 w 1795887"/>
                  <a:gd name="connsiteY7-48" fmla="*/ 769810 h 2284068"/>
                  <a:gd name="connsiteX8-49" fmla="*/ 662601 w 1795887"/>
                  <a:gd name="connsiteY8-50" fmla="*/ 997934 h 2284068"/>
                  <a:gd name="connsiteX9-51" fmla="*/ 0 w 1795887"/>
                  <a:gd name="connsiteY9-52" fmla="*/ 2275996 h 2284068"/>
                  <a:gd name="connsiteX10-53" fmla="*/ 784205 w 1795887"/>
                  <a:gd name="connsiteY10-54" fmla="*/ 2275990 h 2284068"/>
                  <a:gd name="connsiteX11-55" fmla="*/ 1007596 w 1795887"/>
                  <a:gd name="connsiteY11-56" fmla="*/ 1910334 h 2284068"/>
                  <a:gd name="connsiteX12-57" fmla="*/ 992833 w 1795887"/>
                  <a:gd name="connsiteY12-58" fmla="*/ 2225421 h 2284068"/>
                  <a:gd name="connsiteX13-59" fmla="*/ 1716733 w 1795887"/>
                  <a:gd name="connsiteY13-60" fmla="*/ 2283809 h 2284068"/>
                  <a:gd name="connsiteX14-61" fmla="*/ 1761119 w 1795887"/>
                  <a:gd name="connsiteY14-62" fmla="*/ 1129664 h 2284068"/>
                  <a:gd name="connsiteX15-63" fmla="*/ 1790551 w 1795887"/>
                  <a:gd name="connsiteY15-64" fmla="*/ 617791 h 2284068"/>
                  <a:gd name="connsiteX0-65" fmla="*/ 1790551 w 1795887"/>
                  <a:gd name="connsiteY0-66" fmla="*/ 617791 h 2287799"/>
                  <a:gd name="connsiteX1-67" fmla="*/ 1469940 w 1795887"/>
                  <a:gd name="connsiteY1-68" fmla="*/ 0 h 2287799"/>
                  <a:gd name="connsiteX2-69" fmla="*/ 1417933 w 1795887"/>
                  <a:gd name="connsiteY2-70" fmla="*/ 54959 h 2287799"/>
                  <a:gd name="connsiteX3-71" fmla="*/ 1651772 w 1795887"/>
                  <a:gd name="connsiteY3-72" fmla="*/ 469677 h 2287799"/>
                  <a:gd name="connsiteX4-73" fmla="*/ 1140375 w 1795887"/>
                  <a:gd name="connsiteY4-74" fmla="*/ 557212 h 2287799"/>
                  <a:gd name="connsiteX5-75" fmla="*/ 1036076 w 1795887"/>
                  <a:gd name="connsiteY5-76" fmla="*/ 123158 h 2287799"/>
                  <a:gd name="connsiteX6-77" fmla="*/ 959876 w 1795887"/>
                  <a:gd name="connsiteY6-78" fmla="*/ 149447 h 2287799"/>
                  <a:gd name="connsiteX7-79" fmla="*/ 985308 w 1795887"/>
                  <a:gd name="connsiteY7-80" fmla="*/ 769810 h 2287799"/>
                  <a:gd name="connsiteX8-81" fmla="*/ 662601 w 1795887"/>
                  <a:gd name="connsiteY8-82" fmla="*/ 997934 h 2287799"/>
                  <a:gd name="connsiteX9-83" fmla="*/ 0 w 1795887"/>
                  <a:gd name="connsiteY9-84" fmla="*/ 2275996 h 2287799"/>
                  <a:gd name="connsiteX10-85" fmla="*/ 784205 w 1795887"/>
                  <a:gd name="connsiteY10-86" fmla="*/ 2275990 h 2287799"/>
                  <a:gd name="connsiteX11-87" fmla="*/ 1007596 w 1795887"/>
                  <a:gd name="connsiteY11-88" fmla="*/ 1910334 h 2287799"/>
                  <a:gd name="connsiteX12-89" fmla="*/ 992833 w 1795887"/>
                  <a:gd name="connsiteY12-90" fmla="*/ 2225421 h 2287799"/>
                  <a:gd name="connsiteX13-91" fmla="*/ 1716733 w 1795887"/>
                  <a:gd name="connsiteY13-92" fmla="*/ 2283809 h 2287799"/>
                  <a:gd name="connsiteX14-93" fmla="*/ 1761119 w 1795887"/>
                  <a:gd name="connsiteY14-94" fmla="*/ 1129664 h 2287799"/>
                  <a:gd name="connsiteX15-95" fmla="*/ 1790551 w 1795887"/>
                  <a:gd name="connsiteY15-96" fmla="*/ 617791 h 2287799"/>
                  <a:gd name="connsiteX0-97" fmla="*/ 1790551 w 1795887"/>
                  <a:gd name="connsiteY0-98" fmla="*/ 617791 h 2283809"/>
                  <a:gd name="connsiteX1-99" fmla="*/ 1469940 w 1795887"/>
                  <a:gd name="connsiteY1-100" fmla="*/ 0 h 2283809"/>
                  <a:gd name="connsiteX2-101" fmla="*/ 1417933 w 1795887"/>
                  <a:gd name="connsiteY2-102" fmla="*/ 54959 h 2283809"/>
                  <a:gd name="connsiteX3-103" fmla="*/ 1651772 w 1795887"/>
                  <a:gd name="connsiteY3-104" fmla="*/ 469677 h 2283809"/>
                  <a:gd name="connsiteX4-105" fmla="*/ 1140375 w 1795887"/>
                  <a:gd name="connsiteY4-106" fmla="*/ 557212 h 2283809"/>
                  <a:gd name="connsiteX5-107" fmla="*/ 1036076 w 1795887"/>
                  <a:gd name="connsiteY5-108" fmla="*/ 123158 h 2283809"/>
                  <a:gd name="connsiteX6-109" fmla="*/ 959876 w 1795887"/>
                  <a:gd name="connsiteY6-110" fmla="*/ 149447 h 2283809"/>
                  <a:gd name="connsiteX7-111" fmla="*/ 985308 w 1795887"/>
                  <a:gd name="connsiteY7-112" fmla="*/ 769810 h 2283809"/>
                  <a:gd name="connsiteX8-113" fmla="*/ 662601 w 1795887"/>
                  <a:gd name="connsiteY8-114" fmla="*/ 997934 h 2283809"/>
                  <a:gd name="connsiteX9-115" fmla="*/ 0 w 1795887"/>
                  <a:gd name="connsiteY9-116" fmla="*/ 2275996 h 2283809"/>
                  <a:gd name="connsiteX10-117" fmla="*/ 784205 w 1795887"/>
                  <a:gd name="connsiteY10-118" fmla="*/ 2275990 h 2283809"/>
                  <a:gd name="connsiteX11-119" fmla="*/ 1007596 w 1795887"/>
                  <a:gd name="connsiteY11-120" fmla="*/ 1910334 h 2283809"/>
                  <a:gd name="connsiteX12-121" fmla="*/ 992833 w 1795887"/>
                  <a:gd name="connsiteY12-122" fmla="*/ 2225421 h 2283809"/>
                  <a:gd name="connsiteX13-123" fmla="*/ 1716733 w 1795887"/>
                  <a:gd name="connsiteY13-124" fmla="*/ 2283809 h 2283809"/>
                  <a:gd name="connsiteX14-125" fmla="*/ 1761119 w 1795887"/>
                  <a:gd name="connsiteY14-126" fmla="*/ 1129664 h 2283809"/>
                  <a:gd name="connsiteX15-127" fmla="*/ 1790551 w 1795887"/>
                  <a:gd name="connsiteY15-128" fmla="*/ 617791 h 2283809"/>
                  <a:gd name="connsiteX0-129" fmla="*/ 1790551 w 1795887"/>
                  <a:gd name="connsiteY0-130" fmla="*/ 617791 h 2283809"/>
                  <a:gd name="connsiteX1-131" fmla="*/ 1469940 w 1795887"/>
                  <a:gd name="connsiteY1-132" fmla="*/ 0 h 2283809"/>
                  <a:gd name="connsiteX2-133" fmla="*/ 1417933 w 1795887"/>
                  <a:gd name="connsiteY2-134" fmla="*/ 54959 h 2283809"/>
                  <a:gd name="connsiteX3-135" fmla="*/ 1651772 w 1795887"/>
                  <a:gd name="connsiteY3-136" fmla="*/ 469677 h 2283809"/>
                  <a:gd name="connsiteX4-137" fmla="*/ 1140375 w 1795887"/>
                  <a:gd name="connsiteY4-138" fmla="*/ 557212 h 2283809"/>
                  <a:gd name="connsiteX5-139" fmla="*/ 1036076 w 1795887"/>
                  <a:gd name="connsiteY5-140" fmla="*/ 123158 h 2283809"/>
                  <a:gd name="connsiteX6-141" fmla="*/ 959876 w 1795887"/>
                  <a:gd name="connsiteY6-142" fmla="*/ 149447 h 2283809"/>
                  <a:gd name="connsiteX7-143" fmla="*/ 985308 w 1795887"/>
                  <a:gd name="connsiteY7-144" fmla="*/ 769810 h 2283809"/>
                  <a:gd name="connsiteX8-145" fmla="*/ 662601 w 1795887"/>
                  <a:gd name="connsiteY8-146" fmla="*/ 997934 h 2283809"/>
                  <a:gd name="connsiteX9-147" fmla="*/ 0 w 1795887"/>
                  <a:gd name="connsiteY9-148" fmla="*/ 2275996 h 2283809"/>
                  <a:gd name="connsiteX10-149" fmla="*/ 784205 w 1795887"/>
                  <a:gd name="connsiteY10-150" fmla="*/ 2275990 h 2283809"/>
                  <a:gd name="connsiteX11-151" fmla="*/ 1007596 w 1795887"/>
                  <a:gd name="connsiteY11-152" fmla="*/ 1910334 h 2283809"/>
                  <a:gd name="connsiteX12-153" fmla="*/ 996694 w 1795887"/>
                  <a:gd name="connsiteY12-154" fmla="*/ 2269823 h 2283809"/>
                  <a:gd name="connsiteX13-155" fmla="*/ 1716733 w 1795887"/>
                  <a:gd name="connsiteY13-156" fmla="*/ 2283809 h 2283809"/>
                  <a:gd name="connsiteX14-157" fmla="*/ 1761119 w 1795887"/>
                  <a:gd name="connsiteY14-158" fmla="*/ 1129664 h 2283809"/>
                  <a:gd name="connsiteX15-159" fmla="*/ 1790551 w 1795887"/>
                  <a:gd name="connsiteY15-160" fmla="*/ 617791 h 2283809"/>
                  <a:gd name="connsiteX0-161" fmla="*/ 1790551 w 1795887"/>
                  <a:gd name="connsiteY0-162" fmla="*/ 617791 h 2283809"/>
                  <a:gd name="connsiteX1-163" fmla="*/ 1469940 w 1795887"/>
                  <a:gd name="connsiteY1-164" fmla="*/ 0 h 2283809"/>
                  <a:gd name="connsiteX2-165" fmla="*/ 1417933 w 1795887"/>
                  <a:gd name="connsiteY2-166" fmla="*/ 54959 h 2283809"/>
                  <a:gd name="connsiteX3-167" fmla="*/ 1651772 w 1795887"/>
                  <a:gd name="connsiteY3-168" fmla="*/ 469677 h 2283809"/>
                  <a:gd name="connsiteX4-169" fmla="*/ 1140375 w 1795887"/>
                  <a:gd name="connsiteY4-170" fmla="*/ 557212 h 2283809"/>
                  <a:gd name="connsiteX5-171" fmla="*/ 1036076 w 1795887"/>
                  <a:gd name="connsiteY5-172" fmla="*/ 123158 h 2283809"/>
                  <a:gd name="connsiteX6-173" fmla="*/ 959876 w 1795887"/>
                  <a:gd name="connsiteY6-174" fmla="*/ 149447 h 2283809"/>
                  <a:gd name="connsiteX7-175" fmla="*/ 985308 w 1795887"/>
                  <a:gd name="connsiteY7-176" fmla="*/ 769810 h 2283809"/>
                  <a:gd name="connsiteX8-177" fmla="*/ 662601 w 1795887"/>
                  <a:gd name="connsiteY8-178" fmla="*/ 997934 h 2283809"/>
                  <a:gd name="connsiteX9-179" fmla="*/ 0 w 1795887"/>
                  <a:gd name="connsiteY9-180" fmla="*/ 2275996 h 2283809"/>
                  <a:gd name="connsiteX10-181" fmla="*/ 784205 w 1795887"/>
                  <a:gd name="connsiteY10-182" fmla="*/ 2275990 h 2283809"/>
                  <a:gd name="connsiteX11-183" fmla="*/ 1007596 w 1795887"/>
                  <a:gd name="connsiteY11-184" fmla="*/ 1910334 h 2283809"/>
                  <a:gd name="connsiteX12-185" fmla="*/ 996694 w 1795887"/>
                  <a:gd name="connsiteY12-186" fmla="*/ 2273685 h 2283809"/>
                  <a:gd name="connsiteX13-187" fmla="*/ 1716733 w 1795887"/>
                  <a:gd name="connsiteY13-188" fmla="*/ 2283809 h 2283809"/>
                  <a:gd name="connsiteX14-189" fmla="*/ 1761119 w 1795887"/>
                  <a:gd name="connsiteY14-190" fmla="*/ 1129664 h 2283809"/>
                  <a:gd name="connsiteX15-191" fmla="*/ 1790551 w 1795887"/>
                  <a:gd name="connsiteY15-192" fmla="*/ 617791 h 2283809"/>
                  <a:gd name="connsiteX0-193" fmla="*/ 1790551 w 1795887"/>
                  <a:gd name="connsiteY0-194" fmla="*/ 617791 h 2283809"/>
                  <a:gd name="connsiteX1-195" fmla="*/ 1469940 w 1795887"/>
                  <a:gd name="connsiteY1-196" fmla="*/ 0 h 2283809"/>
                  <a:gd name="connsiteX2-197" fmla="*/ 1417933 w 1795887"/>
                  <a:gd name="connsiteY2-198" fmla="*/ 54959 h 2283809"/>
                  <a:gd name="connsiteX3-199" fmla="*/ 1651772 w 1795887"/>
                  <a:gd name="connsiteY3-200" fmla="*/ 469677 h 2283809"/>
                  <a:gd name="connsiteX4-201" fmla="*/ 1140375 w 1795887"/>
                  <a:gd name="connsiteY4-202" fmla="*/ 557212 h 2283809"/>
                  <a:gd name="connsiteX5-203" fmla="*/ 1036076 w 1795887"/>
                  <a:gd name="connsiteY5-204" fmla="*/ 123158 h 2283809"/>
                  <a:gd name="connsiteX6-205" fmla="*/ 959876 w 1795887"/>
                  <a:gd name="connsiteY6-206" fmla="*/ 149447 h 2283809"/>
                  <a:gd name="connsiteX7-207" fmla="*/ 985308 w 1795887"/>
                  <a:gd name="connsiteY7-208" fmla="*/ 769810 h 2283809"/>
                  <a:gd name="connsiteX8-209" fmla="*/ 662601 w 1795887"/>
                  <a:gd name="connsiteY8-210" fmla="*/ 997934 h 2283809"/>
                  <a:gd name="connsiteX9-211" fmla="*/ 0 w 1795887"/>
                  <a:gd name="connsiteY9-212" fmla="*/ 2275996 h 2283809"/>
                  <a:gd name="connsiteX10-213" fmla="*/ 784205 w 1795887"/>
                  <a:gd name="connsiteY10-214" fmla="*/ 2275990 h 2283809"/>
                  <a:gd name="connsiteX11-215" fmla="*/ 1007596 w 1795887"/>
                  <a:gd name="connsiteY11-216" fmla="*/ 1910334 h 2283809"/>
                  <a:gd name="connsiteX12-217" fmla="*/ 998624 w 1795887"/>
                  <a:gd name="connsiteY12-218" fmla="*/ 2275616 h 2283809"/>
                  <a:gd name="connsiteX13-219" fmla="*/ 1716733 w 1795887"/>
                  <a:gd name="connsiteY13-220" fmla="*/ 2283809 h 2283809"/>
                  <a:gd name="connsiteX14-221" fmla="*/ 1761119 w 1795887"/>
                  <a:gd name="connsiteY14-222" fmla="*/ 1129664 h 2283809"/>
                  <a:gd name="connsiteX15-223" fmla="*/ 1790551 w 1795887"/>
                  <a:gd name="connsiteY15-224" fmla="*/ 617791 h 22838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1795887" h="2283809">
                    <a:moveTo>
                      <a:pt x="1790551" y="617791"/>
                    </a:moveTo>
                    <a:cubicBezTo>
                      <a:pt x="1775787" y="378333"/>
                      <a:pt x="1655868" y="151637"/>
                      <a:pt x="1469940" y="0"/>
                    </a:cubicBezTo>
                    <a:cubicBezTo>
                      <a:pt x="1449366" y="18383"/>
                      <a:pt x="1438507" y="36576"/>
                      <a:pt x="1417933" y="54959"/>
                    </a:cubicBezTo>
                    <a:cubicBezTo>
                      <a:pt x="1533681" y="168192"/>
                      <a:pt x="1614787" y="312038"/>
                      <a:pt x="1651772" y="469677"/>
                    </a:cubicBezTo>
                    <a:lnTo>
                      <a:pt x="1140375" y="557212"/>
                    </a:lnTo>
                    <a:cubicBezTo>
                      <a:pt x="1138041" y="406603"/>
                      <a:pt x="1102427" y="258384"/>
                      <a:pt x="1036076" y="123158"/>
                    </a:cubicBezTo>
                    <a:lnTo>
                      <a:pt x="959876" y="149447"/>
                    </a:lnTo>
                    <a:cubicBezTo>
                      <a:pt x="1036743" y="347729"/>
                      <a:pt x="1045687" y="565899"/>
                      <a:pt x="985308" y="769810"/>
                    </a:cubicBezTo>
                    <a:cubicBezTo>
                      <a:pt x="944922" y="904017"/>
                      <a:pt x="802523" y="989933"/>
                      <a:pt x="662601" y="997934"/>
                    </a:cubicBezTo>
                    <a:cubicBezTo>
                      <a:pt x="459528" y="1411605"/>
                      <a:pt x="203073" y="1862325"/>
                      <a:pt x="0" y="2275996"/>
                    </a:cubicBezTo>
                    <a:cubicBezTo>
                      <a:pt x="252256" y="2282763"/>
                      <a:pt x="539958" y="2272988"/>
                      <a:pt x="784205" y="2275990"/>
                    </a:cubicBezTo>
                    <a:cubicBezTo>
                      <a:pt x="864025" y="2140068"/>
                      <a:pt x="927777" y="2045970"/>
                      <a:pt x="1007596" y="1910334"/>
                    </a:cubicBezTo>
                    <a:cubicBezTo>
                      <a:pt x="996643" y="2021872"/>
                      <a:pt x="1009482" y="2163983"/>
                      <a:pt x="998624" y="2275616"/>
                    </a:cubicBezTo>
                    <a:lnTo>
                      <a:pt x="1716733" y="2283809"/>
                    </a:lnTo>
                    <a:cubicBezTo>
                      <a:pt x="1732068" y="1898427"/>
                      <a:pt x="1677680" y="1506283"/>
                      <a:pt x="1761119" y="1129664"/>
                    </a:cubicBezTo>
                    <a:cubicBezTo>
                      <a:pt x="1798648" y="962691"/>
                      <a:pt x="1800934" y="788574"/>
                      <a:pt x="1790551" y="617791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8" name="ïsļïdè"/>
              <p:cNvSpPr/>
              <p:nvPr/>
            </p:nvSpPr>
            <p:spPr>
              <a:xfrm>
                <a:off x="14859005" y="6934940"/>
                <a:ext cx="148473" cy="265280"/>
              </a:xfrm>
              <a:custGeom>
                <a:avLst/>
                <a:gdLst>
                  <a:gd name="connsiteX0" fmla="*/ -129 w 108965"/>
                  <a:gd name="connsiteY0" fmla="*/ 194514 h 194690"/>
                  <a:gd name="connsiteX1" fmla="*/ 108837 w 108965"/>
                  <a:gd name="connsiteY1" fmla="*/ -176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965" h="194690">
                    <a:moveTo>
                      <a:pt x="-129" y="194514"/>
                    </a:moveTo>
                    <a:lnTo>
                      <a:pt x="10883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9" name="iṡļîďê"/>
              <p:cNvSpPr/>
              <p:nvPr/>
            </p:nvSpPr>
            <p:spPr>
              <a:xfrm>
                <a:off x="14401123" y="6005938"/>
                <a:ext cx="1452555" cy="233094"/>
              </a:xfrm>
              <a:custGeom>
                <a:avLst/>
                <a:gdLst>
                  <a:gd name="connsiteX0" fmla="*/ 0 w 1066037"/>
                  <a:gd name="connsiteY0" fmla="*/ 0 h 171069"/>
                  <a:gd name="connsiteX1" fmla="*/ 1066038 w 1066037"/>
                  <a:gd name="connsiteY1" fmla="*/ 171069 h 17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6037" h="171069">
                    <a:moveTo>
                      <a:pt x="0" y="0"/>
                    </a:moveTo>
                    <a:lnTo>
                      <a:pt x="1066038" y="171069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0" name="í$ļïďê"/>
              <p:cNvSpPr/>
              <p:nvPr/>
            </p:nvSpPr>
            <p:spPr>
              <a:xfrm>
                <a:off x="14401902" y="5937151"/>
                <a:ext cx="1497201" cy="179492"/>
              </a:xfrm>
              <a:custGeom>
                <a:avLst/>
                <a:gdLst>
                  <a:gd name="connsiteX0" fmla="*/ 1098804 w 1098803"/>
                  <a:gd name="connsiteY0" fmla="*/ 131731 h 131730"/>
                  <a:gd name="connsiteX1" fmla="*/ 0 w 1098803"/>
                  <a:gd name="connsiteY1" fmla="*/ 0 h 131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8803" h="131730">
                    <a:moveTo>
                      <a:pt x="1098804" y="131731"/>
                    </a:moveTo>
                    <a:lnTo>
                      <a:pt x="0" y="0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1" name="ïŝļïḋé"/>
              <p:cNvSpPr/>
              <p:nvPr/>
            </p:nvSpPr>
            <p:spPr>
              <a:xfrm>
                <a:off x="13776726" y="6036049"/>
                <a:ext cx="685006" cy="1530557"/>
              </a:xfrm>
              <a:custGeom>
                <a:avLst/>
                <a:gdLst>
                  <a:gd name="connsiteX0" fmla="*/ 502601 w 502729"/>
                  <a:gd name="connsiteY0" fmla="*/ -176 h 1123283"/>
                  <a:gd name="connsiteX1" fmla="*/ -129 w 502729"/>
                  <a:gd name="connsiteY1" fmla="*/ 1123107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2729" h="1123283">
                    <a:moveTo>
                      <a:pt x="502601" y="-176"/>
                    </a:moveTo>
                    <a:lnTo>
                      <a:pt x="-129" y="1123107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2" name="ísļîḍé"/>
              <p:cNvSpPr/>
              <p:nvPr/>
            </p:nvSpPr>
            <p:spPr>
              <a:xfrm>
                <a:off x="14313907" y="6047599"/>
                <a:ext cx="336402" cy="320309"/>
              </a:xfrm>
              <a:custGeom>
                <a:avLst/>
                <a:gdLst>
                  <a:gd name="connsiteX0" fmla="*/ -129 w 246887"/>
                  <a:gd name="connsiteY0" fmla="*/ 234901 h 235076"/>
                  <a:gd name="connsiteX1" fmla="*/ 246759 w 246887"/>
                  <a:gd name="connsiteY1" fmla="*/ -176 h 23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887" h="235076">
                    <a:moveTo>
                      <a:pt x="-129" y="234901"/>
                    </a:moveTo>
                    <a:cubicBezTo>
                      <a:pt x="95835" y="172274"/>
                      <a:pt x="179513" y="92597"/>
                      <a:pt x="24675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3" name="išḷîďê"/>
              <p:cNvSpPr/>
              <p:nvPr/>
            </p:nvSpPr>
            <p:spPr>
              <a:xfrm>
                <a:off x="15803583" y="6235269"/>
                <a:ext cx="38286" cy="382217"/>
              </a:xfrm>
              <a:custGeom>
                <a:avLst/>
                <a:gdLst>
                  <a:gd name="connsiteX0" fmla="*/ -129 w 28098"/>
                  <a:gd name="connsiteY0" fmla="*/ -176 h 280511"/>
                  <a:gd name="connsiteX1" fmla="*/ 27970 w 28098"/>
                  <a:gd name="connsiteY1" fmla="*/ 280335 h 28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98" h="280511">
                    <a:moveTo>
                      <a:pt x="-129" y="-176"/>
                    </a:moveTo>
                    <a:cubicBezTo>
                      <a:pt x="9206" y="93359"/>
                      <a:pt x="18569" y="186866"/>
                      <a:pt x="27970" y="28033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4" name="iŝḻiďe"/>
              <p:cNvSpPr/>
              <p:nvPr/>
            </p:nvSpPr>
            <p:spPr>
              <a:xfrm>
                <a:off x="15137394" y="5488745"/>
                <a:ext cx="525019" cy="299100"/>
              </a:xfrm>
              <a:custGeom>
                <a:avLst/>
                <a:gdLst>
                  <a:gd name="connsiteX0" fmla="*/ 383348 w 385314"/>
                  <a:gd name="connsiteY0" fmla="*/ -176 h 219511"/>
                  <a:gd name="connsiteX1" fmla="*/ -129 w 385314"/>
                  <a:gd name="connsiteY1" fmla="*/ 42115 h 219511"/>
                  <a:gd name="connsiteX2" fmla="*/ 207973 w 385314"/>
                  <a:gd name="connsiteY2" fmla="*/ 218679 h 219511"/>
                  <a:gd name="connsiteX3" fmla="*/ 384529 w 385314"/>
                  <a:gd name="connsiteY3" fmla="*/ 10577 h 219511"/>
                  <a:gd name="connsiteX4" fmla="*/ 383348 w 385314"/>
                  <a:gd name="connsiteY4" fmla="*/ -176 h 219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314" h="219511">
                    <a:moveTo>
                      <a:pt x="383348" y="-176"/>
                    </a:moveTo>
                    <a:lnTo>
                      <a:pt x="-129" y="42115"/>
                    </a:lnTo>
                    <a:cubicBezTo>
                      <a:pt x="8577" y="148337"/>
                      <a:pt x="101751" y="227385"/>
                      <a:pt x="207973" y="218679"/>
                    </a:cubicBezTo>
                    <a:cubicBezTo>
                      <a:pt x="314196" y="209964"/>
                      <a:pt x="393244" y="116791"/>
                      <a:pt x="384529" y="10577"/>
                    </a:cubicBezTo>
                    <a:cubicBezTo>
                      <a:pt x="384243" y="6977"/>
                      <a:pt x="383843" y="3396"/>
                      <a:pt x="383348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5" name="iṣľide"/>
              <p:cNvSpPr/>
              <p:nvPr/>
            </p:nvSpPr>
            <p:spPr>
              <a:xfrm>
                <a:off x="14912866" y="5281737"/>
                <a:ext cx="119401" cy="90070"/>
              </a:xfrm>
              <a:custGeom>
                <a:avLst/>
                <a:gdLst>
                  <a:gd name="connsiteX0" fmla="*/ -129 w 87629"/>
                  <a:gd name="connsiteY0" fmla="*/ 7444 h 66103"/>
                  <a:gd name="connsiteX1" fmla="*/ 54259 w 87629"/>
                  <a:gd name="connsiteY1" fmla="*/ 65927 h 66103"/>
                  <a:gd name="connsiteX2" fmla="*/ 87501 w 87629"/>
                  <a:gd name="connsiteY2" fmla="*/ -176 h 6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29" h="66103">
                    <a:moveTo>
                      <a:pt x="-129" y="7444"/>
                    </a:moveTo>
                    <a:lnTo>
                      <a:pt x="54259" y="65927"/>
                    </a:lnTo>
                    <a:cubicBezTo>
                      <a:pt x="63784" y="41353"/>
                      <a:pt x="78071" y="24303"/>
                      <a:pt x="87501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6" name="iṧľiḋè"/>
              <p:cNvSpPr/>
              <p:nvPr/>
            </p:nvSpPr>
            <p:spPr>
              <a:xfrm>
                <a:off x="15746346" y="5148318"/>
                <a:ext cx="111355" cy="95391"/>
              </a:xfrm>
              <a:custGeom>
                <a:avLst/>
                <a:gdLst>
                  <a:gd name="connsiteX0" fmla="*/ -129 w 81724"/>
                  <a:gd name="connsiteY0" fmla="*/ 19255 h 70008"/>
                  <a:gd name="connsiteX1" fmla="*/ 54354 w 81724"/>
                  <a:gd name="connsiteY1" fmla="*/ 69832 h 70008"/>
                  <a:gd name="connsiteX2" fmla="*/ 81596 w 81724"/>
                  <a:gd name="connsiteY2" fmla="*/ -176 h 7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724" h="70008">
                    <a:moveTo>
                      <a:pt x="-129" y="19255"/>
                    </a:moveTo>
                    <a:lnTo>
                      <a:pt x="54354" y="69832"/>
                    </a:lnTo>
                    <a:cubicBezTo>
                      <a:pt x="63403" y="47830"/>
                      <a:pt x="72452" y="22207"/>
                      <a:pt x="81596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7" name="ïşḻïḑê"/>
              <p:cNvSpPr/>
              <p:nvPr/>
            </p:nvSpPr>
            <p:spPr>
              <a:xfrm>
                <a:off x="12514825" y="5386862"/>
                <a:ext cx="2118483" cy="1448791"/>
              </a:xfrm>
              <a:custGeom>
                <a:avLst/>
                <a:gdLst>
                  <a:gd name="connsiteX0" fmla="*/ 1202212 w 1554765"/>
                  <a:gd name="connsiteY0" fmla="*/ -176 h 1063275"/>
                  <a:gd name="connsiteX1" fmla="*/ 952466 w 1554765"/>
                  <a:gd name="connsiteY1" fmla="*/ 280144 h 1063275"/>
                  <a:gd name="connsiteX2" fmla="*/ 269429 w 1554765"/>
                  <a:gd name="connsiteY2" fmla="*/ 743155 h 1063275"/>
                  <a:gd name="connsiteX3" fmla="*/ 125792 w 1554765"/>
                  <a:gd name="connsiteY3" fmla="*/ 800305 h 1063275"/>
                  <a:gd name="connsiteX4" fmla="*/ 110266 w 1554765"/>
                  <a:gd name="connsiteY4" fmla="*/ 831451 h 1063275"/>
                  <a:gd name="connsiteX5" fmla="*/ -129 w 1554765"/>
                  <a:gd name="connsiteY5" fmla="*/ 879553 h 1063275"/>
                  <a:gd name="connsiteX6" fmla="*/ 27017 w 1554765"/>
                  <a:gd name="connsiteY6" fmla="*/ 898603 h 1063275"/>
                  <a:gd name="connsiteX7" fmla="*/ 36542 w 1554765"/>
                  <a:gd name="connsiteY7" fmla="*/ 909175 h 1063275"/>
                  <a:gd name="connsiteX8" fmla="*/ 51020 w 1554765"/>
                  <a:gd name="connsiteY8" fmla="*/ 912509 h 1063275"/>
                  <a:gd name="connsiteX9" fmla="*/ 298670 w 1554765"/>
                  <a:gd name="connsiteY9" fmla="*/ 907937 h 1063275"/>
                  <a:gd name="connsiteX10" fmla="*/ 465739 w 1554765"/>
                  <a:gd name="connsiteY10" fmla="*/ 902413 h 1063275"/>
                  <a:gd name="connsiteX11" fmla="*/ 472597 w 1554765"/>
                  <a:gd name="connsiteY11" fmla="*/ 908128 h 1063275"/>
                  <a:gd name="connsiteX12" fmla="*/ 378490 w 1554765"/>
                  <a:gd name="connsiteY12" fmla="*/ 1010521 h 1063275"/>
                  <a:gd name="connsiteX13" fmla="*/ 369727 w 1554765"/>
                  <a:gd name="connsiteY13" fmla="*/ 1026047 h 1063275"/>
                  <a:gd name="connsiteX14" fmla="*/ 365631 w 1554765"/>
                  <a:gd name="connsiteY14" fmla="*/ 1045097 h 1063275"/>
                  <a:gd name="connsiteX15" fmla="*/ 372203 w 1554765"/>
                  <a:gd name="connsiteY15" fmla="*/ 1063099 h 1063275"/>
                  <a:gd name="connsiteX16" fmla="*/ 582230 w 1554765"/>
                  <a:gd name="connsiteY16" fmla="*/ 997758 h 1063275"/>
                  <a:gd name="connsiteX17" fmla="*/ 653762 w 1554765"/>
                  <a:gd name="connsiteY17" fmla="*/ 971659 h 1063275"/>
                  <a:gd name="connsiteX18" fmla="*/ 699387 w 1554765"/>
                  <a:gd name="connsiteY18" fmla="*/ 911366 h 1063275"/>
                  <a:gd name="connsiteX19" fmla="*/ 1245836 w 1554765"/>
                  <a:gd name="connsiteY19" fmla="*/ 579991 h 1063275"/>
                  <a:gd name="connsiteX20" fmla="*/ 1554637 w 1554765"/>
                  <a:gd name="connsiteY20" fmla="*/ 277192 h 10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54765" h="1063275">
                    <a:moveTo>
                      <a:pt x="1202212" y="-176"/>
                    </a:moveTo>
                    <a:cubicBezTo>
                      <a:pt x="1121821" y="96121"/>
                      <a:pt x="1044383" y="194419"/>
                      <a:pt x="952466" y="280144"/>
                    </a:cubicBezTo>
                    <a:cubicBezTo>
                      <a:pt x="782159" y="438831"/>
                      <a:pt x="485741" y="656763"/>
                      <a:pt x="269429" y="743155"/>
                    </a:cubicBezTo>
                    <a:cubicBezTo>
                      <a:pt x="220661" y="762681"/>
                      <a:pt x="174179" y="781255"/>
                      <a:pt x="125792" y="800305"/>
                    </a:cubicBezTo>
                    <a:lnTo>
                      <a:pt x="110266" y="831451"/>
                    </a:lnTo>
                    <a:cubicBezTo>
                      <a:pt x="74166" y="848215"/>
                      <a:pt x="35876" y="862789"/>
                      <a:pt x="-129" y="879553"/>
                    </a:cubicBezTo>
                    <a:cubicBezTo>
                      <a:pt x="3653" y="891249"/>
                      <a:pt x="14730" y="899031"/>
                      <a:pt x="27017" y="898603"/>
                    </a:cubicBezTo>
                    <a:cubicBezTo>
                      <a:pt x="28265" y="903480"/>
                      <a:pt x="31828" y="907423"/>
                      <a:pt x="36542" y="909175"/>
                    </a:cubicBezTo>
                    <a:cubicBezTo>
                      <a:pt x="41162" y="911052"/>
                      <a:pt x="46048" y="912185"/>
                      <a:pt x="51020" y="912509"/>
                    </a:cubicBezTo>
                    <a:cubicBezTo>
                      <a:pt x="133412" y="921948"/>
                      <a:pt x="216689" y="920415"/>
                      <a:pt x="298670" y="907937"/>
                    </a:cubicBezTo>
                    <a:cubicBezTo>
                      <a:pt x="354677" y="899365"/>
                      <a:pt x="411542" y="918795"/>
                      <a:pt x="465739" y="902413"/>
                    </a:cubicBezTo>
                    <a:cubicBezTo>
                      <a:pt x="468215" y="904603"/>
                      <a:pt x="470216" y="905937"/>
                      <a:pt x="472597" y="908128"/>
                    </a:cubicBezTo>
                    <a:cubicBezTo>
                      <a:pt x="442022" y="942418"/>
                      <a:pt x="409065" y="976232"/>
                      <a:pt x="378490" y="1010521"/>
                    </a:cubicBezTo>
                    <a:cubicBezTo>
                      <a:pt x="374680" y="1015141"/>
                      <a:pt x="371718" y="1020399"/>
                      <a:pt x="369727" y="1026047"/>
                    </a:cubicBezTo>
                    <a:cubicBezTo>
                      <a:pt x="367089" y="1032057"/>
                      <a:pt x="365698" y="1038534"/>
                      <a:pt x="365631" y="1045097"/>
                    </a:cubicBezTo>
                    <a:cubicBezTo>
                      <a:pt x="365688" y="1051679"/>
                      <a:pt x="368003" y="1058032"/>
                      <a:pt x="372203" y="1063099"/>
                    </a:cubicBezTo>
                    <a:cubicBezTo>
                      <a:pt x="441450" y="1040335"/>
                      <a:pt x="513078" y="1020523"/>
                      <a:pt x="582230" y="997758"/>
                    </a:cubicBezTo>
                    <a:cubicBezTo>
                      <a:pt x="606519" y="989757"/>
                      <a:pt x="632998" y="986614"/>
                      <a:pt x="653762" y="971659"/>
                    </a:cubicBezTo>
                    <a:cubicBezTo>
                      <a:pt x="674584" y="956495"/>
                      <a:pt x="690453" y="935521"/>
                      <a:pt x="699387" y="911366"/>
                    </a:cubicBezTo>
                    <a:cubicBezTo>
                      <a:pt x="851787" y="839928"/>
                      <a:pt x="1116678" y="688481"/>
                      <a:pt x="1245836" y="579991"/>
                    </a:cubicBezTo>
                    <a:cubicBezTo>
                      <a:pt x="1356517" y="487275"/>
                      <a:pt x="1459768" y="386034"/>
                      <a:pt x="1554637" y="277192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8" name="ïŝḻïḓe"/>
              <p:cNvSpPr/>
              <p:nvPr/>
            </p:nvSpPr>
            <p:spPr>
              <a:xfrm>
                <a:off x="12550775" y="6526118"/>
                <a:ext cx="315377" cy="78649"/>
              </a:xfrm>
              <a:custGeom>
                <a:avLst/>
                <a:gdLst>
                  <a:gd name="connsiteX0" fmla="*/ -129 w 231457"/>
                  <a:gd name="connsiteY0" fmla="*/ 57545 h 57721"/>
                  <a:gd name="connsiteX1" fmla="*/ 231329 w 231457"/>
                  <a:gd name="connsiteY1" fmla="*/ -176 h 5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457" h="57721">
                    <a:moveTo>
                      <a:pt x="-129" y="57545"/>
                    </a:moveTo>
                    <a:lnTo>
                      <a:pt x="231329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9" name="iŝlîḓe"/>
              <p:cNvSpPr/>
              <p:nvPr/>
            </p:nvSpPr>
            <p:spPr>
              <a:xfrm>
                <a:off x="12658367" y="6448116"/>
                <a:ext cx="171836" cy="73328"/>
              </a:xfrm>
              <a:custGeom>
                <a:avLst/>
                <a:gdLst>
                  <a:gd name="connsiteX0" fmla="*/ -129 w 126111"/>
                  <a:gd name="connsiteY0" fmla="*/ 53640 h 53816"/>
                  <a:gd name="connsiteX1" fmla="*/ 125982 w 126111"/>
                  <a:gd name="connsiteY1" fmla="*/ -17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111" h="53816">
                    <a:moveTo>
                      <a:pt x="-129" y="53640"/>
                    </a:moveTo>
                    <a:lnTo>
                      <a:pt x="125982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0" name="ïŝḷîďé"/>
              <p:cNvSpPr/>
              <p:nvPr/>
            </p:nvSpPr>
            <p:spPr>
              <a:xfrm>
                <a:off x="13155574" y="6584391"/>
                <a:ext cx="35431" cy="40752"/>
              </a:xfrm>
              <a:custGeom>
                <a:avLst/>
                <a:gdLst>
                  <a:gd name="connsiteX0" fmla="*/ -129 w 26003"/>
                  <a:gd name="connsiteY0" fmla="*/ 29732 h 29908"/>
                  <a:gd name="connsiteX1" fmla="*/ 25874 w 26003"/>
                  <a:gd name="connsiteY1" fmla="*/ -176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03" h="29908">
                    <a:moveTo>
                      <a:pt x="-129" y="29732"/>
                    </a:moveTo>
                    <a:lnTo>
                      <a:pt x="2587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1" name="í$1îḋé"/>
              <p:cNvSpPr/>
              <p:nvPr/>
            </p:nvSpPr>
            <p:spPr>
              <a:xfrm>
                <a:off x="14932824" y="4192288"/>
                <a:ext cx="644435" cy="693217"/>
              </a:xfrm>
              <a:custGeom>
                <a:avLst/>
                <a:gdLst>
                  <a:gd name="connsiteX0" fmla="*/ 332505 w 472954"/>
                  <a:gd name="connsiteY0" fmla="*/ 427043 h 508755"/>
                  <a:gd name="connsiteX1" fmla="*/ 345745 w 472954"/>
                  <a:gd name="connsiteY1" fmla="*/ 379418 h 508755"/>
                  <a:gd name="connsiteX2" fmla="*/ 439947 w 472954"/>
                  <a:gd name="connsiteY2" fmla="*/ 308362 h 508755"/>
                  <a:gd name="connsiteX3" fmla="*/ 458140 w 472954"/>
                  <a:gd name="connsiteY3" fmla="*/ 144246 h 508755"/>
                  <a:gd name="connsiteX4" fmla="*/ 356794 w 472954"/>
                  <a:gd name="connsiteY4" fmla="*/ 19659 h 508755"/>
                  <a:gd name="connsiteX5" fmla="*/ 232969 w 472954"/>
                  <a:gd name="connsiteY5" fmla="*/ 12706 h 508755"/>
                  <a:gd name="connsiteX6" fmla="*/ 199060 w 472954"/>
                  <a:gd name="connsiteY6" fmla="*/ 72047 h 508755"/>
                  <a:gd name="connsiteX7" fmla="*/ 132385 w 472954"/>
                  <a:gd name="connsiteY7" fmla="*/ 84715 h 508755"/>
                  <a:gd name="connsiteX8" fmla="*/ 127718 w 472954"/>
                  <a:gd name="connsiteY8" fmla="*/ 151390 h 508755"/>
                  <a:gd name="connsiteX9" fmla="*/ 120860 w 472954"/>
                  <a:gd name="connsiteY9" fmla="*/ 185013 h 508755"/>
                  <a:gd name="connsiteX10" fmla="*/ 93237 w 472954"/>
                  <a:gd name="connsiteY10" fmla="*/ 201491 h 508755"/>
                  <a:gd name="connsiteX11" fmla="*/ 79712 w 472954"/>
                  <a:gd name="connsiteY11" fmla="*/ 186251 h 508755"/>
                  <a:gd name="connsiteX12" fmla="*/ -41 w 472954"/>
                  <a:gd name="connsiteY12" fmla="*/ 273586 h 508755"/>
                  <a:gd name="connsiteX13" fmla="*/ 87294 w 472954"/>
                  <a:gd name="connsiteY13" fmla="*/ 353339 h 508755"/>
                  <a:gd name="connsiteX14" fmla="*/ 115335 w 472954"/>
                  <a:gd name="connsiteY14" fmla="*/ 347128 h 508755"/>
                  <a:gd name="connsiteX15" fmla="*/ 112668 w 472954"/>
                  <a:gd name="connsiteY15" fmla="*/ 398087 h 508755"/>
                  <a:gd name="connsiteX16" fmla="*/ 206013 w 472954"/>
                  <a:gd name="connsiteY16" fmla="*/ 507625 h 508755"/>
                  <a:gd name="connsiteX17" fmla="*/ 332505 w 472954"/>
                  <a:gd name="connsiteY17" fmla="*/ 427043 h 5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2954" h="508755">
                    <a:moveTo>
                      <a:pt x="332505" y="427043"/>
                    </a:moveTo>
                    <a:cubicBezTo>
                      <a:pt x="335839" y="411422"/>
                      <a:pt x="342030" y="395325"/>
                      <a:pt x="345745" y="379418"/>
                    </a:cubicBezTo>
                    <a:cubicBezTo>
                      <a:pt x="381626" y="362350"/>
                      <a:pt x="413677" y="338175"/>
                      <a:pt x="439947" y="308362"/>
                    </a:cubicBezTo>
                    <a:cubicBezTo>
                      <a:pt x="475952" y="261251"/>
                      <a:pt x="482953" y="198100"/>
                      <a:pt x="458140" y="144246"/>
                    </a:cubicBezTo>
                    <a:cubicBezTo>
                      <a:pt x="436137" y="95573"/>
                      <a:pt x="401752" y="48425"/>
                      <a:pt x="356794" y="19659"/>
                    </a:cubicBezTo>
                    <a:cubicBezTo>
                      <a:pt x="319542" y="-4049"/>
                      <a:pt x="272641" y="-6678"/>
                      <a:pt x="232969" y="12706"/>
                    </a:cubicBezTo>
                    <a:cubicBezTo>
                      <a:pt x="230502" y="36375"/>
                      <a:pt x="218196" y="57911"/>
                      <a:pt x="199060" y="72047"/>
                    </a:cubicBezTo>
                    <a:cubicBezTo>
                      <a:pt x="179638" y="85524"/>
                      <a:pt x="155397" y="90134"/>
                      <a:pt x="132385" y="84715"/>
                    </a:cubicBezTo>
                    <a:cubicBezTo>
                      <a:pt x="130861" y="106908"/>
                      <a:pt x="129337" y="129197"/>
                      <a:pt x="127718" y="151390"/>
                    </a:cubicBezTo>
                    <a:cubicBezTo>
                      <a:pt x="127718" y="162944"/>
                      <a:pt x="125384" y="174383"/>
                      <a:pt x="120860" y="185013"/>
                    </a:cubicBezTo>
                    <a:cubicBezTo>
                      <a:pt x="115907" y="195662"/>
                      <a:pt x="104953" y="202196"/>
                      <a:pt x="93237" y="201491"/>
                    </a:cubicBezTo>
                    <a:cubicBezTo>
                      <a:pt x="89332" y="195681"/>
                      <a:pt x="83712" y="191966"/>
                      <a:pt x="79712" y="186251"/>
                    </a:cubicBezTo>
                    <a:cubicBezTo>
                      <a:pt x="33573" y="188347"/>
                      <a:pt x="-2137" y="227447"/>
                      <a:pt x="-41" y="273586"/>
                    </a:cubicBezTo>
                    <a:cubicBezTo>
                      <a:pt x="2054" y="319725"/>
                      <a:pt x="41154" y="355434"/>
                      <a:pt x="87294" y="353339"/>
                    </a:cubicBezTo>
                    <a:cubicBezTo>
                      <a:pt x="96923" y="352901"/>
                      <a:pt x="106410" y="350805"/>
                      <a:pt x="115335" y="347128"/>
                    </a:cubicBezTo>
                    <a:cubicBezTo>
                      <a:pt x="113906" y="365226"/>
                      <a:pt x="114097" y="379894"/>
                      <a:pt x="112668" y="398087"/>
                    </a:cubicBezTo>
                    <a:cubicBezTo>
                      <a:pt x="108763" y="448189"/>
                      <a:pt x="156388" y="500005"/>
                      <a:pt x="206013" y="507625"/>
                    </a:cubicBezTo>
                    <a:cubicBezTo>
                      <a:pt x="255638" y="515245"/>
                      <a:pt x="322028" y="476192"/>
                      <a:pt x="332505" y="427043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2" name="íşḷíḓe"/>
              <p:cNvSpPr/>
              <p:nvPr/>
            </p:nvSpPr>
            <p:spPr>
              <a:xfrm>
                <a:off x="15327524" y="4497184"/>
                <a:ext cx="67488" cy="44263"/>
              </a:xfrm>
              <a:custGeom>
                <a:avLst/>
                <a:gdLst>
                  <a:gd name="connsiteX0" fmla="*/ 48168 w 49530"/>
                  <a:gd name="connsiteY0" fmla="*/ -176 h 32485"/>
                  <a:gd name="connsiteX1" fmla="*/ -124 w 49530"/>
                  <a:gd name="connsiteY1" fmla="*/ 7063 h 32485"/>
                  <a:gd name="connsiteX2" fmla="*/ 24155 w 49530"/>
                  <a:gd name="connsiteY2" fmla="*/ 32304 h 32485"/>
                  <a:gd name="connsiteX3" fmla="*/ 49397 w 49530"/>
                  <a:gd name="connsiteY3" fmla="*/ 8025 h 32485"/>
                  <a:gd name="connsiteX4" fmla="*/ 48168 w 49530"/>
                  <a:gd name="connsiteY4" fmla="*/ -176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" h="32485">
                    <a:moveTo>
                      <a:pt x="48168" y="-176"/>
                    </a:moveTo>
                    <a:lnTo>
                      <a:pt x="-124" y="7063"/>
                    </a:lnTo>
                    <a:cubicBezTo>
                      <a:pt x="-391" y="20741"/>
                      <a:pt x="10477" y="32037"/>
                      <a:pt x="24155" y="32304"/>
                    </a:cubicBezTo>
                    <a:cubicBezTo>
                      <a:pt x="37833" y="32571"/>
                      <a:pt x="49130" y="21693"/>
                      <a:pt x="49397" y="8025"/>
                    </a:cubicBezTo>
                    <a:cubicBezTo>
                      <a:pt x="49454" y="5243"/>
                      <a:pt x="49035" y="2472"/>
                      <a:pt x="48168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3" name="i$lïḋe"/>
              <p:cNvSpPr/>
              <p:nvPr/>
            </p:nvSpPr>
            <p:spPr>
              <a:xfrm>
                <a:off x="15274447" y="444786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4" name="isḻidè"/>
              <p:cNvSpPr/>
              <p:nvPr/>
            </p:nvSpPr>
            <p:spPr>
              <a:xfrm>
                <a:off x="15464453" y="432067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5" name="ïṥḻidè"/>
              <p:cNvSpPr/>
              <p:nvPr/>
            </p:nvSpPr>
            <p:spPr>
              <a:xfrm>
                <a:off x="14985417" y="4541312"/>
                <a:ext cx="68785" cy="14276"/>
              </a:xfrm>
              <a:custGeom>
                <a:avLst/>
                <a:gdLst>
                  <a:gd name="connsiteX0" fmla="*/ -129 w 50482"/>
                  <a:gd name="connsiteY0" fmla="*/ 10301 h 10477"/>
                  <a:gd name="connsiteX1" fmla="*/ 50354 w 50482"/>
                  <a:gd name="connsiteY1" fmla="*/ -176 h 1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" h="10477">
                    <a:moveTo>
                      <a:pt x="-129" y="10301"/>
                    </a:moveTo>
                    <a:lnTo>
                      <a:pt x="5035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6" name="î$1iḑè"/>
              <p:cNvSpPr/>
              <p:nvPr/>
            </p:nvSpPr>
            <p:spPr>
              <a:xfrm>
                <a:off x="15077563" y="4659156"/>
                <a:ext cx="25957" cy="10901"/>
              </a:xfrm>
              <a:custGeom>
                <a:avLst/>
                <a:gdLst>
                  <a:gd name="connsiteX0" fmla="*/ -129 w 19050"/>
                  <a:gd name="connsiteY0" fmla="*/ 7825 h 8000"/>
                  <a:gd name="connsiteX1" fmla="*/ 18921 w 19050"/>
                  <a:gd name="connsiteY1" fmla="*/ -176 h 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8000">
                    <a:moveTo>
                      <a:pt x="-129" y="7825"/>
                    </a:moveTo>
                    <a:lnTo>
                      <a:pt x="18921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7" name="ïśľíḑê"/>
              <p:cNvSpPr/>
              <p:nvPr/>
            </p:nvSpPr>
            <p:spPr>
              <a:xfrm>
                <a:off x="15314033" y="4701077"/>
                <a:ext cx="120958" cy="34153"/>
              </a:xfrm>
              <a:custGeom>
                <a:avLst/>
                <a:gdLst>
                  <a:gd name="connsiteX0" fmla="*/ -129 w 88772"/>
                  <a:gd name="connsiteY0" fmla="*/ 24874 h 25065"/>
                  <a:gd name="connsiteX1" fmla="*/ 88644 w 88772"/>
                  <a:gd name="connsiteY1" fmla="*/ -176 h 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72" h="25065">
                    <a:moveTo>
                      <a:pt x="-129" y="24874"/>
                    </a:moveTo>
                    <a:cubicBezTo>
                      <a:pt x="31266" y="25303"/>
                      <a:pt x="62108" y="16607"/>
                      <a:pt x="8864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8" name="íṣḻíḑé"/>
              <p:cNvSpPr/>
              <p:nvPr/>
            </p:nvSpPr>
            <p:spPr>
              <a:xfrm>
                <a:off x="15404103" y="4387386"/>
                <a:ext cx="57623" cy="60479"/>
              </a:xfrm>
              <a:custGeom>
                <a:avLst/>
                <a:gdLst>
                  <a:gd name="connsiteX0" fmla="*/ -129 w 42290"/>
                  <a:gd name="connsiteY0" fmla="*/ -176 h 44386"/>
                  <a:gd name="connsiteX1" fmla="*/ 42162 w 42290"/>
                  <a:gd name="connsiteY1" fmla="*/ 29827 h 44386"/>
                  <a:gd name="connsiteX2" fmla="*/ 17683 w 42290"/>
                  <a:gd name="connsiteY2" fmla="*/ 44210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290" h="44386">
                    <a:moveTo>
                      <a:pt x="-129" y="-176"/>
                    </a:moveTo>
                    <a:lnTo>
                      <a:pt x="42162" y="29827"/>
                    </a:lnTo>
                    <a:cubicBezTo>
                      <a:pt x="35018" y="34304"/>
                      <a:pt x="24827" y="39352"/>
                      <a:pt x="17683" y="4421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9" name="iSľîḑé"/>
              <p:cNvSpPr/>
              <p:nvPr/>
            </p:nvSpPr>
            <p:spPr>
              <a:xfrm>
                <a:off x="15204363" y="4335298"/>
                <a:ext cx="70083" cy="48974"/>
              </a:xfrm>
              <a:custGeom>
                <a:avLst/>
                <a:gdLst>
                  <a:gd name="connsiteX0" fmla="*/ -129 w 51434"/>
                  <a:gd name="connsiteY0" fmla="*/ 35766 h 35942"/>
                  <a:gd name="connsiteX1" fmla="*/ 51306 w 51434"/>
                  <a:gd name="connsiteY1" fmla="*/ 333 h 3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4" h="35942">
                    <a:moveTo>
                      <a:pt x="-129" y="35766"/>
                    </a:moveTo>
                    <a:cubicBezTo>
                      <a:pt x="5024" y="12258"/>
                      <a:pt x="27513" y="-3230"/>
                      <a:pt x="51306" y="333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0" name="îS1ïḓê"/>
              <p:cNvSpPr/>
              <p:nvPr/>
            </p:nvSpPr>
            <p:spPr>
              <a:xfrm>
                <a:off x="15401118" y="4228010"/>
                <a:ext cx="31797" cy="25957"/>
              </a:xfrm>
              <a:custGeom>
                <a:avLst/>
                <a:gdLst>
                  <a:gd name="connsiteX0" fmla="*/ -129 w 23336"/>
                  <a:gd name="connsiteY0" fmla="*/ 18874 h 19050"/>
                  <a:gd name="connsiteX1" fmla="*/ 23207 w 23336"/>
                  <a:gd name="connsiteY1" fmla="*/ -17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36" h="19050">
                    <a:moveTo>
                      <a:pt x="-129" y="18874"/>
                    </a:moveTo>
                    <a:lnTo>
                      <a:pt x="2320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143668" y="-8305371"/>
              <a:ext cx="1457349" cy="1674238"/>
              <a:chOff x="587596" y="4629536"/>
              <a:chExt cx="1725540" cy="1982343"/>
            </a:xfrm>
          </p:grpSpPr>
          <p:sp>
            <p:nvSpPr>
              <p:cNvPr id="1610" name="îSḷiďé"/>
              <p:cNvSpPr/>
              <p:nvPr/>
            </p:nvSpPr>
            <p:spPr>
              <a:xfrm>
                <a:off x="765877" y="5514979"/>
                <a:ext cx="769334" cy="929830"/>
              </a:xfrm>
              <a:custGeom>
                <a:avLst/>
                <a:gdLst>
                  <a:gd name="connsiteX0" fmla="*/ 0 w 769334"/>
                  <a:gd name="connsiteY0" fmla="*/ 323660 h 929830"/>
                  <a:gd name="connsiteX1" fmla="*/ 769334 w 769334"/>
                  <a:gd name="connsiteY1" fmla="*/ 0 h 929830"/>
                  <a:gd name="connsiteX2" fmla="*/ 698564 w 769334"/>
                  <a:gd name="connsiteY2" fmla="*/ 929831 h 929830"/>
                  <a:gd name="connsiteX3" fmla="*/ 0 w 769334"/>
                  <a:gd name="connsiteY3" fmla="*/ 323660 h 92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334" h="929830">
                    <a:moveTo>
                      <a:pt x="0" y="323660"/>
                    </a:moveTo>
                    <a:lnTo>
                      <a:pt x="769334" y="0"/>
                    </a:lnTo>
                    <a:lnTo>
                      <a:pt x="698564" y="929831"/>
                    </a:lnTo>
                    <a:lnTo>
                      <a:pt x="0" y="32366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1" name="ïšļïdê"/>
              <p:cNvSpPr/>
              <p:nvPr/>
            </p:nvSpPr>
            <p:spPr>
              <a:xfrm rot="18900000">
                <a:off x="1356888" y="5336723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2" name="îṧļiḓé"/>
              <p:cNvSpPr/>
              <p:nvPr/>
            </p:nvSpPr>
            <p:spPr>
              <a:xfrm>
                <a:off x="1407767" y="5392106"/>
                <a:ext cx="106013" cy="101537"/>
              </a:xfrm>
              <a:custGeom>
                <a:avLst/>
                <a:gdLst>
                  <a:gd name="connsiteX0" fmla="*/ -10 w 106013"/>
                  <a:gd name="connsiteY0" fmla="*/ 101274 h 101537"/>
                  <a:gd name="connsiteX1" fmla="*/ 106003 w 106013"/>
                  <a:gd name="connsiteY1" fmla="*/ -263 h 1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013" h="101537">
                    <a:moveTo>
                      <a:pt x="-10" y="101274"/>
                    </a:moveTo>
                    <a:cubicBezTo>
                      <a:pt x="2148" y="44371"/>
                      <a:pt x="49063" y="-558"/>
                      <a:pt x="106003" y="-263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3" name="íṩḻíḋe"/>
              <p:cNvSpPr/>
              <p:nvPr/>
            </p:nvSpPr>
            <p:spPr>
              <a:xfrm rot="18900000">
                <a:off x="587596" y="5660388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4" name="išḷíḍé"/>
              <p:cNvSpPr/>
              <p:nvPr/>
            </p:nvSpPr>
            <p:spPr>
              <a:xfrm>
                <a:off x="625902" y="5719005"/>
                <a:ext cx="96351" cy="142875"/>
              </a:xfrm>
              <a:custGeom>
                <a:avLst/>
                <a:gdLst>
                  <a:gd name="connsiteX0" fmla="*/ 5378 w 96351"/>
                  <a:gd name="connsiteY0" fmla="*/ 142611 h 142875"/>
                  <a:gd name="connsiteX1" fmla="*/ 75958 w 96351"/>
                  <a:gd name="connsiteY1" fmla="*/ 4260 h 142875"/>
                  <a:gd name="connsiteX2" fmla="*/ 96342 w 96351"/>
                  <a:gd name="connsiteY2" fmla="*/ -2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1" h="142875">
                    <a:moveTo>
                      <a:pt x="5378" y="142611"/>
                    </a:moveTo>
                    <a:cubicBezTo>
                      <a:pt x="-13336" y="84918"/>
                      <a:pt x="18263" y="22977"/>
                      <a:pt x="75958" y="4260"/>
                    </a:cubicBezTo>
                    <a:cubicBezTo>
                      <a:pt x="82593" y="2107"/>
                      <a:pt x="89419" y="593"/>
                      <a:pt x="96342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5" name="ísļîḑè"/>
              <p:cNvSpPr/>
              <p:nvPr/>
            </p:nvSpPr>
            <p:spPr>
              <a:xfrm>
                <a:off x="1281371" y="6255263"/>
                <a:ext cx="356616" cy="356616"/>
              </a:xfrm>
              <a:custGeom>
                <a:avLst/>
                <a:gdLst>
                  <a:gd name="connsiteX0" fmla="*/ 356616 w 356616"/>
                  <a:gd name="connsiteY0" fmla="*/ 178308 h 356616"/>
                  <a:gd name="connsiteX1" fmla="*/ 178308 w 356616"/>
                  <a:gd name="connsiteY1" fmla="*/ 356616 h 356616"/>
                  <a:gd name="connsiteX2" fmla="*/ 0 w 356616"/>
                  <a:gd name="connsiteY2" fmla="*/ 178308 h 356616"/>
                  <a:gd name="connsiteX3" fmla="*/ 178308 w 356616"/>
                  <a:gd name="connsiteY3" fmla="*/ 0 h 356616"/>
                  <a:gd name="connsiteX4" fmla="*/ 356616 w 356616"/>
                  <a:gd name="connsiteY4" fmla="*/ 178308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16" y="178308"/>
                    </a:moveTo>
                    <a:cubicBezTo>
                      <a:pt x="356616" y="276785"/>
                      <a:pt x="276785" y="356616"/>
                      <a:pt x="178308" y="356616"/>
                    </a:cubicBezTo>
                    <a:cubicBezTo>
                      <a:pt x="79831" y="356616"/>
                      <a:pt x="0" y="276785"/>
                      <a:pt x="0" y="178308"/>
                    </a:cubicBezTo>
                    <a:cubicBezTo>
                      <a:pt x="0" y="79831"/>
                      <a:pt x="79831" y="0"/>
                      <a:pt x="178308" y="0"/>
                    </a:cubicBezTo>
                    <a:cubicBezTo>
                      <a:pt x="276785" y="0"/>
                      <a:pt x="356616" y="79831"/>
                      <a:pt x="356616" y="178308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6" name="ï$ļíḋé"/>
              <p:cNvSpPr/>
              <p:nvPr/>
            </p:nvSpPr>
            <p:spPr>
              <a:xfrm>
                <a:off x="1331510" y="6309117"/>
                <a:ext cx="106070" cy="118738"/>
              </a:xfrm>
              <a:custGeom>
                <a:avLst/>
                <a:gdLst>
                  <a:gd name="connsiteX0" fmla="*/ 1286 w 106070"/>
                  <a:gd name="connsiteY0" fmla="*/ 118474 h 118738"/>
                  <a:gd name="connsiteX1" fmla="*/ 86433 w 106070"/>
                  <a:gd name="connsiteY1" fmla="*/ 1012 h 118738"/>
                  <a:gd name="connsiteX2" fmla="*/ 106061 w 106070"/>
                  <a:gd name="connsiteY2" fmla="*/ -207 h 11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070" h="118738">
                    <a:moveTo>
                      <a:pt x="1286" y="118474"/>
                    </a:moveTo>
                    <a:cubicBezTo>
                      <a:pt x="-7637" y="62525"/>
                      <a:pt x="30485" y="9937"/>
                      <a:pt x="86433" y="1012"/>
                    </a:cubicBezTo>
                    <a:cubicBezTo>
                      <a:pt x="92922" y="-16"/>
                      <a:pt x="99494" y="-426"/>
                      <a:pt x="106061" y="-207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7" name="is1íďé"/>
              <p:cNvSpPr/>
              <p:nvPr/>
            </p:nvSpPr>
            <p:spPr>
              <a:xfrm>
                <a:off x="846554" y="4690019"/>
                <a:ext cx="103346" cy="370046"/>
              </a:xfrm>
              <a:custGeom>
                <a:avLst/>
                <a:gdLst>
                  <a:gd name="connsiteX0" fmla="*/ 0 w 103346"/>
                  <a:gd name="connsiteY0" fmla="*/ 0 h 370046"/>
                  <a:gd name="connsiteX1" fmla="*/ 103346 w 103346"/>
                  <a:gd name="connsiteY1" fmla="*/ 370046 h 3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3346" h="370046">
                    <a:moveTo>
                      <a:pt x="0" y="0"/>
                    </a:moveTo>
                    <a:lnTo>
                      <a:pt x="103346" y="370046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8" name="iṥlîḍè"/>
              <p:cNvSpPr/>
              <p:nvPr/>
            </p:nvSpPr>
            <p:spPr>
              <a:xfrm rot="18900000">
                <a:off x="836154" y="4946324"/>
                <a:ext cx="227457" cy="227457"/>
              </a:xfrm>
              <a:custGeom>
                <a:avLst/>
                <a:gdLst>
                  <a:gd name="connsiteX0" fmla="*/ 227447 w 227457"/>
                  <a:gd name="connsiteY0" fmla="*/ 113464 h 227457"/>
                  <a:gd name="connsiteX1" fmla="*/ 113719 w 227457"/>
                  <a:gd name="connsiteY1" fmla="*/ 227193 h 227457"/>
                  <a:gd name="connsiteX2" fmla="*/ -10 w 227457"/>
                  <a:gd name="connsiteY2" fmla="*/ 113464 h 227457"/>
                  <a:gd name="connsiteX3" fmla="*/ 113719 w 227457"/>
                  <a:gd name="connsiteY3" fmla="*/ -264 h 227457"/>
                  <a:gd name="connsiteX4" fmla="*/ 227447 w 227457"/>
                  <a:gd name="connsiteY4" fmla="*/ 113464 h 22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7" h="227457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9" name="ïṡḻîḋe"/>
              <p:cNvSpPr/>
              <p:nvPr userDrawn="1"/>
            </p:nvSpPr>
            <p:spPr>
              <a:xfrm>
                <a:off x="868652" y="4978431"/>
                <a:ext cx="62293" cy="55631"/>
              </a:xfrm>
              <a:custGeom>
                <a:avLst/>
                <a:gdLst>
                  <a:gd name="connsiteX0" fmla="*/ -10 w 62293"/>
                  <a:gd name="connsiteY0" fmla="*/ 55367 h 55631"/>
                  <a:gd name="connsiteX1" fmla="*/ 62284 w 62293"/>
                  <a:gd name="connsiteY1" fmla="*/ -259 h 5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293" h="55631">
                    <a:moveTo>
                      <a:pt x="-10" y="55367"/>
                    </a:moveTo>
                    <a:cubicBezTo>
                      <a:pt x="3197" y="23477"/>
                      <a:pt x="30240" y="-669"/>
                      <a:pt x="62284" y="-259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0" name="ïŝľïḑê"/>
              <p:cNvSpPr/>
              <p:nvPr/>
            </p:nvSpPr>
            <p:spPr>
              <a:xfrm>
                <a:off x="786071" y="4629536"/>
                <a:ext cx="120967" cy="120967"/>
              </a:xfrm>
              <a:custGeom>
                <a:avLst/>
                <a:gdLst>
                  <a:gd name="connsiteX0" fmla="*/ 120968 w 120967"/>
                  <a:gd name="connsiteY0" fmla="*/ 60484 h 120967"/>
                  <a:gd name="connsiteX1" fmla="*/ 60484 w 120967"/>
                  <a:gd name="connsiteY1" fmla="*/ 120968 h 120967"/>
                  <a:gd name="connsiteX2" fmla="*/ 0 w 120967"/>
                  <a:gd name="connsiteY2" fmla="*/ 60484 h 120967"/>
                  <a:gd name="connsiteX3" fmla="*/ 60484 w 120967"/>
                  <a:gd name="connsiteY3" fmla="*/ 0 h 120967"/>
                  <a:gd name="connsiteX4" fmla="*/ 120968 w 120967"/>
                  <a:gd name="connsiteY4" fmla="*/ 6048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67" h="120967">
                    <a:moveTo>
                      <a:pt x="120968" y="60484"/>
                    </a:moveTo>
                    <a:cubicBezTo>
                      <a:pt x="120968" y="93888"/>
                      <a:pt x="93888" y="120968"/>
                      <a:pt x="60484" y="120968"/>
                    </a:cubicBezTo>
                    <a:cubicBezTo>
                      <a:pt x="27080" y="120968"/>
                      <a:pt x="0" y="93888"/>
                      <a:pt x="0" y="60484"/>
                    </a:cubicBezTo>
                    <a:cubicBezTo>
                      <a:pt x="0" y="27079"/>
                      <a:pt x="27080" y="0"/>
                      <a:pt x="60484" y="0"/>
                    </a:cubicBezTo>
                    <a:cubicBezTo>
                      <a:pt x="93888" y="0"/>
                      <a:pt x="120968" y="27079"/>
                      <a:pt x="120968" y="6048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1" name="íS1iḋé"/>
              <p:cNvSpPr/>
              <p:nvPr/>
            </p:nvSpPr>
            <p:spPr>
              <a:xfrm>
                <a:off x="1988221" y="5786252"/>
                <a:ext cx="211169" cy="284797"/>
              </a:xfrm>
              <a:custGeom>
                <a:avLst/>
                <a:gdLst>
                  <a:gd name="connsiteX0" fmla="*/ 0 w 211169"/>
                  <a:gd name="connsiteY0" fmla="*/ 284797 h 284797"/>
                  <a:gd name="connsiteX1" fmla="*/ 211169 w 211169"/>
                  <a:gd name="connsiteY1" fmla="*/ 0 h 284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1169" h="284797">
                    <a:moveTo>
                      <a:pt x="0" y="284797"/>
                    </a:moveTo>
                    <a:lnTo>
                      <a:pt x="211169" y="0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2" name="ïSlíḋe"/>
              <p:cNvSpPr/>
              <p:nvPr/>
            </p:nvSpPr>
            <p:spPr>
              <a:xfrm rot="17278800">
                <a:off x="2085680" y="5672747"/>
                <a:ext cx="227456" cy="227456"/>
              </a:xfrm>
              <a:custGeom>
                <a:avLst/>
                <a:gdLst>
                  <a:gd name="connsiteX0" fmla="*/ 227447 w 227456"/>
                  <a:gd name="connsiteY0" fmla="*/ 113464 h 227456"/>
                  <a:gd name="connsiteX1" fmla="*/ 113719 w 227456"/>
                  <a:gd name="connsiteY1" fmla="*/ 227193 h 227456"/>
                  <a:gd name="connsiteX2" fmla="*/ -10 w 227456"/>
                  <a:gd name="connsiteY2" fmla="*/ 113464 h 227456"/>
                  <a:gd name="connsiteX3" fmla="*/ 113719 w 227456"/>
                  <a:gd name="connsiteY3" fmla="*/ -264 h 227456"/>
                  <a:gd name="connsiteX4" fmla="*/ 227447 w 227456"/>
                  <a:gd name="connsiteY4" fmla="*/ 113464 h 22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6" h="227456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3" name="iṥḻïḋê"/>
              <p:cNvSpPr/>
              <p:nvPr/>
            </p:nvSpPr>
            <p:spPr>
              <a:xfrm>
                <a:off x="2113796" y="5721386"/>
                <a:ext cx="36825" cy="87534"/>
              </a:xfrm>
              <a:custGeom>
                <a:avLst/>
                <a:gdLst>
                  <a:gd name="connsiteX0" fmla="*/ 6431 w 36825"/>
                  <a:gd name="connsiteY0" fmla="*/ 87270 h 87534"/>
                  <a:gd name="connsiteX1" fmla="*/ 36816 w 36825"/>
                  <a:gd name="connsiteY1" fmla="*/ -264 h 8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825" h="87534">
                    <a:moveTo>
                      <a:pt x="6431" y="87270"/>
                    </a:moveTo>
                    <a:cubicBezTo>
                      <a:pt x="-9114" y="54695"/>
                      <a:pt x="4431" y="15671"/>
                      <a:pt x="36816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4" name="íṧḷiďe"/>
              <p:cNvSpPr/>
              <p:nvPr/>
            </p:nvSpPr>
            <p:spPr>
              <a:xfrm>
                <a:off x="1927734" y="6010459"/>
                <a:ext cx="120959" cy="120995"/>
              </a:xfrm>
              <a:custGeom>
                <a:avLst/>
                <a:gdLst>
                  <a:gd name="connsiteX0" fmla="*/ 114389 w 120959"/>
                  <a:gd name="connsiteY0" fmla="*/ 32799 h 120995"/>
                  <a:gd name="connsiteX1" fmla="*/ 33055 w 120959"/>
                  <a:gd name="connsiteY1" fmla="*/ 6329 h 120995"/>
                  <a:gd name="connsiteX2" fmla="*/ 6585 w 120959"/>
                  <a:gd name="connsiteY2" fmla="*/ 87672 h 120995"/>
                  <a:gd name="connsiteX3" fmla="*/ 87909 w 120959"/>
                  <a:gd name="connsiteY3" fmla="*/ 114142 h 120995"/>
                  <a:gd name="connsiteX4" fmla="*/ 114389 w 120959"/>
                  <a:gd name="connsiteY4" fmla="*/ 32799 h 12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59" h="120995">
                    <a:moveTo>
                      <a:pt x="114389" y="32799"/>
                    </a:moveTo>
                    <a:cubicBezTo>
                      <a:pt x="99235" y="3033"/>
                      <a:pt x="62821" y="-8826"/>
                      <a:pt x="33055" y="6329"/>
                    </a:cubicBezTo>
                    <a:cubicBezTo>
                      <a:pt x="3280" y="21483"/>
                      <a:pt x="-8569" y="57897"/>
                      <a:pt x="6585" y="87672"/>
                    </a:cubicBezTo>
                    <a:cubicBezTo>
                      <a:pt x="21730" y="117438"/>
                      <a:pt x="58144" y="129287"/>
                      <a:pt x="87909" y="114142"/>
                    </a:cubicBezTo>
                    <a:cubicBezTo>
                      <a:pt x="117646" y="98959"/>
                      <a:pt x="129486" y="62574"/>
                      <a:pt x="114389" y="32799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89454" y="-5060388"/>
              <a:ext cx="4360255" cy="3968077"/>
              <a:chOff x="16039561" y="3231168"/>
              <a:chExt cx="4816688" cy="4383457"/>
            </a:xfrm>
          </p:grpSpPr>
          <p:sp>
            <p:nvSpPr>
              <p:cNvPr id="1541" name="îś1îḍé"/>
              <p:cNvSpPr/>
              <p:nvPr/>
            </p:nvSpPr>
            <p:spPr>
              <a:xfrm>
                <a:off x="20802779" y="6830203"/>
                <a:ext cx="23232" cy="9084"/>
              </a:xfrm>
              <a:custGeom>
                <a:avLst/>
                <a:gdLst>
                  <a:gd name="connsiteX0" fmla="*/ -129 w 17050"/>
                  <a:gd name="connsiteY0" fmla="*/ -176 h 6667"/>
                  <a:gd name="connsiteX1" fmla="*/ 729 w 17050"/>
                  <a:gd name="connsiteY1" fmla="*/ 4681 h 6667"/>
                  <a:gd name="connsiteX2" fmla="*/ 16921 w 17050"/>
                  <a:gd name="connsiteY2" fmla="*/ 6491 h 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50" h="6667">
                    <a:moveTo>
                      <a:pt x="-129" y="-176"/>
                    </a:moveTo>
                    <a:lnTo>
                      <a:pt x="729" y="4681"/>
                    </a:lnTo>
                    <a:lnTo>
                      <a:pt x="16921" y="6491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2" name="i$ľidê"/>
              <p:cNvSpPr/>
              <p:nvPr/>
            </p:nvSpPr>
            <p:spPr>
              <a:xfrm>
                <a:off x="17390857" y="6055306"/>
                <a:ext cx="3188562" cy="666416"/>
              </a:xfrm>
              <a:custGeom>
                <a:avLst/>
                <a:gdLst>
                  <a:gd name="connsiteX0" fmla="*/ 2249867 w 2340101"/>
                  <a:gd name="connsiteY0" fmla="*/ 26376 h 489086"/>
                  <a:gd name="connsiteX1" fmla="*/ -129 w 2340101"/>
                  <a:gd name="connsiteY1" fmla="*/ 444143 h 489086"/>
                  <a:gd name="connsiteX2" fmla="*/ 2339973 w 2340101"/>
                  <a:gd name="connsiteY2" fmla="*/ 488910 h 489086"/>
                  <a:gd name="connsiteX3" fmla="*/ 2249867 w 2340101"/>
                  <a:gd name="connsiteY3" fmla="*/ 26376 h 48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0101" h="489086">
                    <a:moveTo>
                      <a:pt x="2249867" y="26376"/>
                    </a:moveTo>
                    <a:cubicBezTo>
                      <a:pt x="1474884" y="-64988"/>
                      <a:pt x="690405" y="80669"/>
                      <a:pt x="-129" y="444143"/>
                    </a:cubicBezTo>
                    <a:lnTo>
                      <a:pt x="2339973" y="488910"/>
                    </a:lnTo>
                    <a:cubicBezTo>
                      <a:pt x="2317209" y="330414"/>
                      <a:pt x="2273013" y="184586"/>
                      <a:pt x="2249867" y="26376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3" name="îşľîḑè"/>
              <p:cNvSpPr/>
              <p:nvPr/>
            </p:nvSpPr>
            <p:spPr>
              <a:xfrm>
                <a:off x="18217717" y="3937681"/>
                <a:ext cx="1444509" cy="2059951"/>
              </a:xfrm>
              <a:custGeom>
                <a:avLst/>
                <a:gdLst>
                  <a:gd name="connsiteX0" fmla="*/ 710722 w 1060132"/>
                  <a:gd name="connsiteY0" fmla="*/ -176 h 1511808"/>
                  <a:gd name="connsiteX1" fmla="*/ 436307 w 1060132"/>
                  <a:gd name="connsiteY1" fmla="*/ 31161 h 1511808"/>
                  <a:gd name="connsiteX2" fmla="*/ 337056 w 1060132"/>
                  <a:gd name="connsiteY2" fmla="*/ 103932 h 1511808"/>
                  <a:gd name="connsiteX3" fmla="*/ 234091 w 1060132"/>
                  <a:gd name="connsiteY3" fmla="*/ 38876 h 1511808"/>
                  <a:gd name="connsiteX4" fmla="*/ -129 w 1060132"/>
                  <a:gd name="connsiteY4" fmla="*/ 134983 h 1511808"/>
                  <a:gd name="connsiteX5" fmla="*/ 64927 w 1060132"/>
                  <a:gd name="connsiteY5" fmla="*/ 1511632 h 1511808"/>
                  <a:gd name="connsiteX6" fmla="*/ 1060004 w 1060132"/>
                  <a:gd name="connsiteY6" fmla="*/ 1187782 h 1511808"/>
                  <a:gd name="connsiteX7" fmla="*/ 710722 w 1060132"/>
                  <a:gd name="connsiteY7" fmla="*/ -176 h 1511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0132" h="1511808">
                    <a:moveTo>
                      <a:pt x="710722" y="-176"/>
                    </a:moveTo>
                    <a:cubicBezTo>
                      <a:pt x="620711" y="6872"/>
                      <a:pt x="526318" y="24112"/>
                      <a:pt x="436307" y="31161"/>
                    </a:cubicBezTo>
                    <a:cubicBezTo>
                      <a:pt x="420400" y="72814"/>
                      <a:pt x="381567" y="101284"/>
                      <a:pt x="337056" y="103932"/>
                    </a:cubicBezTo>
                    <a:cubicBezTo>
                      <a:pt x="292841" y="104703"/>
                      <a:pt x="252379" y="79138"/>
                      <a:pt x="234091" y="38876"/>
                    </a:cubicBezTo>
                    <a:lnTo>
                      <a:pt x="-129" y="134983"/>
                    </a:lnTo>
                    <a:cubicBezTo>
                      <a:pt x="26446" y="594184"/>
                      <a:pt x="38447" y="1052432"/>
                      <a:pt x="64927" y="1511632"/>
                    </a:cubicBezTo>
                    <a:lnTo>
                      <a:pt x="1060004" y="1187782"/>
                    </a:lnTo>
                    <a:cubicBezTo>
                      <a:pt x="943894" y="790113"/>
                      <a:pt x="826832" y="397778"/>
                      <a:pt x="710722" y="-1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4" name="iṩlïḑé"/>
              <p:cNvSpPr/>
              <p:nvPr/>
            </p:nvSpPr>
            <p:spPr>
              <a:xfrm>
                <a:off x="18341273" y="3993748"/>
                <a:ext cx="671410" cy="382095"/>
              </a:xfrm>
              <a:custGeom>
                <a:avLst/>
                <a:gdLst>
                  <a:gd name="connsiteX0" fmla="*/ -129 w 492751"/>
                  <a:gd name="connsiteY0" fmla="*/ 86692 h 280421"/>
                  <a:gd name="connsiteX1" fmla="*/ 299109 w 492751"/>
                  <a:gd name="connsiteY1" fmla="*/ 273810 h 280421"/>
                  <a:gd name="connsiteX2" fmla="*/ 490694 w 492751"/>
                  <a:gd name="connsiteY2" fmla="*/ -176 h 28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2751" h="280421">
                    <a:moveTo>
                      <a:pt x="-129" y="86692"/>
                    </a:moveTo>
                    <a:cubicBezTo>
                      <a:pt x="30827" y="220994"/>
                      <a:pt x="164806" y="304776"/>
                      <a:pt x="299109" y="273810"/>
                    </a:cubicBezTo>
                    <a:cubicBezTo>
                      <a:pt x="423753" y="245083"/>
                      <a:pt x="506487" y="126754"/>
                      <a:pt x="49069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5" name="işľîḍê"/>
              <p:cNvSpPr/>
              <p:nvPr/>
            </p:nvSpPr>
            <p:spPr>
              <a:xfrm>
                <a:off x="18437704" y="4440987"/>
                <a:ext cx="46721" cy="60220"/>
              </a:xfrm>
              <a:custGeom>
                <a:avLst/>
                <a:gdLst>
                  <a:gd name="connsiteX0" fmla="*/ -129 w 34289"/>
                  <a:gd name="connsiteY0" fmla="*/ -176 h 44196"/>
                  <a:gd name="connsiteX1" fmla="*/ 34161 w 34289"/>
                  <a:gd name="connsiteY1" fmla="*/ 44020 h 4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89" h="44196">
                    <a:moveTo>
                      <a:pt x="-129" y="-176"/>
                    </a:moveTo>
                    <a:lnTo>
                      <a:pt x="34161" y="44020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6" name="i$lïḑê"/>
              <p:cNvSpPr/>
              <p:nvPr/>
            </p:nvSpPr>
            <p:spPr>
              <a:xfrm>
                <a:off x="18698182" y="4541312"/>
                <a:ext cx="20116" cy="60219"/>
              </a:xfrm>
              <a:custGeom>
                <a:avLst/>
                <a:gdLst>
                  <a:gd name="connsiteX0" fmla="*/ 14635 w 14763"/>
                  <a:gd name="connsiteY0" fmla="*/ -176 h 44195"/>
                  <a:gd name="connsiteX1" fmla="*/ -129 w 14763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" h="44195">
                    <a:moveTo>
                      <a:pt x="14635" y="-176"/>
                    </a:moveTo>
                    <a:lnTo>
                      <a:pt x="-129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7" name="íśļîdê"/>
              <p:cNvSpPr/>
              <p:nvPr/>
            </p:nvSpPr>
            <p:spPr>
              <a:xfrm>
                <a:off x="18466774" y="4709902"/>
                <a:ext cx="33094" cy="46852"/>
              </a:xfrm>
              <a:custGeom>
                <a:avLst/>
                <a:gdLst>
                  <a:gd name="connsiteX0" fmla="*/ 24160 w 24288"/>
                  <a:gd name="connsiteY0" fmla="*/ -176 h 34385"/>
                  <a:gd name="connsiteX1" fmla="*/ -129 w 24288"/>
                  <a:gd name="connsiteY1" fmla="*/ 34209 h 3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8" h="34385">
                    <a:moveTo>
                      <a:pt x="24160" y="-176"/>
                    </a:moveTo>
                    <a:lnTo>
                      <a:pt x="-129" y="3420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8" name="îšļiḍe"/>
              <p:cNvSpPr/>
              <p:nvPr/>
            </p:nvSpPr>
            <p:spPr>
              <a:xfrm>
                <a:off x="18831861" y="4821907"/>
                <a:ext cx="53470" cy="60219"/>
              </a:xfrm>
              <a:custGeom>
                <a:avLst/>
                <a:gdLst>
                  <a:gd name="connsiteX0" fmla="*/ -129 w 39242"/>
                  <a:gd name="connsiteY0" fmla="*/ -176 h 44195"/>
                  <a:gd name="connsiteX1" fmla="*/ 39114 w 39242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242" h="44195">
                    <a:moveTo>
                      <a:pt x="-129" y="-176"/>
                    </a:moveTo>
                    <a:lnTo>
                      <a:pt x="39114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9" name="îŝ1ídè"/>
              <p:cNvSpPr/>
              <p:nvPr/>
            </p:nvSpPr>
            <p:spPr>
              <a:xfrm>
                <a:off x="19052755" y="4663699"/>
                <a:ext cx="73587" cy="19467"/>
              </a:xfrm>
              <a:custGeom>
                <a:avLst/>
                <a:gdLst>
                  <a:gd name="connsiteX0" fmla="*/ -129 w 54006"/>
                  <a:gd name="connsiteY0" fmla="*/ 14111 h 14287"/>
                  <a:gd name="connsiteX1" fmla="*/ 53878 w 54006"/>
                  <a:gd name="connsiteY1" fmla="*/ -176 h 1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006" h="14287">
                    <a:moveTo>
                      <a:pt x="-129" y="14111"/>
                    </a:moveTo>
                    <a:lnTo>
                      <a:pt x="53878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0" name="iṧļíḍè"/>
              <p:cNvSpPr/>
              <p:nvPr/>
            </p:nvSpPr>
            <p:spPr>
              <a:xfrm>
                <a:off x="19058984" y="4300819"/>
                <a:ext cx="12979" cy="66838"/>
              </a:xfrm>
              <a:custGeom>
                <a:avLst/>
                <a:gdLst>
                  <a:gd name="connsiteX0" fmla="*/ -129 w 9525"/>
                  <a:gd name="connsiteY0" fmla="*/ 48877 h 49053"/>
                  <a:gd name="connsiteX1" fmla="*/ -129 w 9525"/>
                  <a:gd name="connsiteY1" fmla="*/ -176 h 49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9053">
                    <a:moveTo>
                      <a:pt x="-129" y="48877"/>
                    </a:moveTo>
                    <a:lnTo>
                      <a:pt x="-129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1" name="iŝḷîďê"/>
              <p:cNvSpPr/>
              <p:nvPr/>
            </p:nvSpPr>
            <p:spPr>
              <a:xfrm>
                <a:off x="18878584" y="4574796"/>
                <a:ext cx="12979" cy="60090"/>
              </a:xfrm>
              <a:custGeom>
                <a:avLst/>
                <a:gdLst>
                  <a:gd name="connsiteX0" fmla="*/ -129 w 9525"/>
                  <a:gd name="connsiteY0" fmla="*/ -176 h 44100"/>
                  <a:gd name="connsiteX1" fmla="*/ -129 w 9525"/>
                  <a:gd name="connsiteY1" fmla="*/ 43924 h 4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4100">
                    <a:moveTo>
                      <a:pt x="-129" y="-176"/>
                    </a:moveTo>
                    <a:lnTo>
                      <a:pt x="-129" y="43924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2" name="îṣľíḋè"/>
              <p:cNvSpPr/>
              <p:nvPr/>
            </p:nvSpPr>
            <p:spPr>
              <a:xfrm>
                <a:off x="19058984" y="4935599"/>
                <a:ext cx="60090" cy="12979"/>
              </a:xfrm>
              <a:custGeom>
                <a:avLst/>
                <a:gdLst>
                  <a:gd name="connsiteX0" fmla="*/ -129 w 44100"/>
                  <a:gd name="connsiteY0" fmla="*/ -176 h 9525"/>
                  <a:gd name="connsiteX1" fmla="*/ 43972 w 44100"/>
                  <a:gd name="connsiteY1" fmla="*/ -176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00" h="9525">
                    <a:moveTo>
                      <a:pt x="-129" y="-176"/>
                    </a:moveTo>
                    <a:lnTo>
                      <a:pt x="43972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3" name="ïṥľidê"/>
              <p:cNvSpPr/>
              <p:nvPr/>
            </p:nvSpPr>
            <p:spPr>
              <a:xfrm>
                <a:off x="19165927" y="4461234"/>
                <a:ext cx="80077" cy="19986"/>
              </a:xfrm>
              <a:custGeom>
                <a:avLst/>
                <a:gdLst>
                  <a:gd name="connsiteX0" fmla="*/ -129 w 58769"/>
                  <a:gd name="connsiteY0" fmla="*/ 14492 h 14668"/>
                  <a:gd name="connsiteX1" fmla="*/ 58640 w 58769"/>
                  <a:gd name="connsiteY1" fmla="*/ -176 h 14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769" h="14668">
                    <a:moveTo>
                      <a:pt x="-129" y="14492"/>
                    </a:moveTo>
                    <a:lnTo>
                      <a:pt x="58640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4" name="işļíďê"/>
              <p:cNvSpPr/>
              <p:nvPr/>
            </p:nvSpPr>
            <p:spPr>
              <a:xfrm>
                <a:off x="19084942" y="4034760"/>
                <a:ext cx="46982" cy="59960"/>
              </a:xfrm>
              <a:custGeom>
                <a:avLst/>
                <a:gdLst>
                  <a:gd name="connsiteX0" fmla="*/ -129 w 34480"/>
                  <a:gd name="connsiteY0" fmla="*/ -176 h 44005"/>
                  <a:gd name="connsiteX1" fmla="*/ 34352 w 34480"/>
                  <a:gd name="connsiteY1" fmla="*/ 43829 h 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80" h="44005">
                    <a:moveTo>
                      <a:pt x="-129" y="-176"/>
                    </a:moveTo>
                    <a:lnTo>
                      <a:pt x="34352" y="4382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5" name="îš1îďé"/>
              <p:cNvSpPr/>
              <p:nvPr/>
            </p:nvSpPr>
            <p:spPr>
              <a:xfrm>
                <a:off x="18290656" y="4294201"/>
                <a:ext cx="73458" cy="6618"/>
              </a:xfrm>
              <a:custGeom>
                <a:avLst/>
                <a:gdLst>
                  <a:gd name="connsiteX0" fmla="*/ -129 w 53911"/>
                  <a:gd name="connsiteY0" fmla="*/ 4681 h 4857"/>
                  <a:gd name="connsiteX1" fmla="*/ 53783 w 53911"/>
                  <a:gd name="connsiteY1" fmla="*/ -176 h 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911" h="4857">
                    <a:moveTo>
                      <a:pt x="-129" y="4681"/>
                    </a:moveTo>
                    <a:lnTo>
                      <a:pt x="53783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6" name="íSḻiḍè"/>
              <p:cNvSpPr/>
              <p:nvPr/>
            </p:nvSpPr>
            <p:spPr>
              <a:xfrm>
                <a:off x="18678194" y="4869279"/>
                <a:ext cx="33354" cy="73458"/>
              </a:xfrm>
              <a:custGeom>
                <a:avLst/>
                <a:gdLst>
                  <a:gd name="connsiteX0" fmla="*/ 24351 w 24479"/>
                  <a:gd name="connsiteY0" fmla="*/ -176 h 53911"/>
                  <a:gd name="connsiteX1" fmla="*/ -129 w 24479"/>
                  <a:gd name="connsiteY1" fmla="*/ 53735 h 5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79" h="53911">
                    <a:moveTo>
                      <a:pt x="24351" y="-176"/>
                    </a:moveTo>
                    <a:cubicBezTo>
                      <a:pt x="16255" y="17826"/>
                      <a:pt x="8063" y="35733"/>
                      <a:pt x="-129" y="53735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7" name="iSḻîḍé"/>
              <p:cNvSpPr/>
              <p:nvPr/>
            </p:nvSpPr>
            <p:spPr>
              <a:xfrm>
                <a:off x="16039561" y="4026583"/>
                <a:ext cx="2550248" cy="3142278"/>
              </a:xfrm>
              <a:custGeom>
                <a:avLst/>
                <a:gdLst>
                  <a:gd name="connsiteX0" fmla="*/ 1629195 w 1871639"/>
                  <a:gd name="connsiteY0" fmla="*/ -176 h 2306133"/>
                  <a:gd name="connsiteX1" fmla="*/ 1271436 w 1871639"/>
                  <a:gd name="connsiteY1" fmla="*/ 141556 h 2306133"/>
                  <a:gd name="connsiteX2" fmla="*/ 1318585 w 1871639"/>
                  <a:gd name="connsiteY2" fmla="*/ 196229 h 2306133"/>
                  <a:gd name="connsiteX3" fmla="*/ 1181330 w 1871639"/>
                  <a:gd name="connsiteY3" fmla="*/ 264904 h 2306133"/>
                  <a:gd name="connsiteX4" fmla="*/ 784233 w 1871639"/>
                  <a:gd name="connsiteY4" fmla="*/ 588754 h 2306133"/>
                  <a:gd name="connsiteX5" fmla="*/ 220543 w 1871639"/>
                  <a:gd name="connsiteY5" fmla="*/ 1299796 h 2306133"/>
                  <a:gd name="connsiteX6" fmla="*/ 611 w 1871639"/>
                  <a:gd name="connsiteY6" fmla="*/ 1787666 h 2306133"/>
                  <a:gd name="connsiteX7" fmla="*/ 590799 w 1871639"/>
                  <a:gd name="connsiteY7" fmla="*/ 2304731 h 2306133"/>
                  <a:gd name="connsiteX8" fmla="*/ 792043 w 1871639"/>
                  <a:gd name="connsiteY8" fmla="*/ 2252391 h 2306133"/>
                  <a:gd name="connsiteX9" fmla="*/ 1871511 w 1871639"/>
                  <a:gd name="connsiteY9" fmla="*/ 1486962 h 230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1639" h="2306133">
                    <a:moveTo>
                      <a:pt x="1629195" y="-176"/>
                    </a:moveTo>
                    <a:cubicBezTo>
                      <a:pt x="1513657" y="51640"/>
                      <a:pt x="1386974" y="89740"/>
                      <a:pt x="1271436" y="141556"/>
                    </a:cubicBezTo>
                    <a:cubicBezTo>
                      <a:pt x="1294296" y="159558"/>
                      <a:pt x="1295725" y="178227"/>
                      <a:pt x="1318585" y="196229"/>
                    </a:cubicBezTo>
                    <a:cubicBezTo>
                      <a:pt x="1277723" y="217470"/>
                      <a:pt x="1222192" y="243854"/>
                      <a:pt x="1181330" y="264904"/>
                    </a:cubicBezTo>
                    <a:cubicBezTo>
                      <a:pt x="1028454" y="344438"/>
                      <a:pt x="896342" y="457690"/>
                      <a:pt x="784233" y="588754"/>
                    </a:cubicBezTo>
                    <a:cubicBezTo>
                      <a:pt x="587732" y="817926"/>
                      <a:pt x="384183" y="1045954"/>
                      <a:pt x="220543" y="1299796"/>
                    </a:cubicBezTo>
                    <a:cubicBezTo>
                      <a:pt x="123102" y="1451243"/>
                      <a:pt x="-11295" y="1607929"/>
                      <a:pt x="611" y="1787666"/>
                    </a:cubicBezTo>
                    <a:cubicBezTo>
                      <a:pt x="20804" y="2093428"/>
                      <a:pt x="285037" y="2324924"/>
                      <a:pt x="590799" y="2304731"/>
                    </a:cubicBezTo>
                    <a:cubicBezTo>
                      <a:pt x="660579" y="2300121"/>
                      <a:pt x="728854" y="2282366"/>
                      <a:pt x="792043" y="2252391"/>
                    </a:cubicBezTo>
                    <a:lnTo>
                      <a:pt x="1871511" y="1486962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8" name="ïsľïḑé"/>
              <p:cNvSpPr/>
              <p:nvPr/>
            </p:nvSpPr>
            <p:spPr>
              <a:xfrm>
                <a:off x="17836408" y="4294070"/>
                <a:ext cx="280595" cy="400777"/>
              </a:xfrm>
              <a:custGeom>
                <a:avLst/>
                <a:gdLst>
                  <a:gd name="connsiteX0" fmla="*/ 0 w 205930"/>
                  <a:gd name="connsiteY0" fmla="*/ 0 h 294132"/>
                  <a:gd name="connsiteX1" fmla="*/ 205930 w 205930"/>
                  <a:gd name="connsiteY1" fmla="*/ 280130 h 294132"/>
                  <a:gd name="connsiteX2" fmla="*/ 81058 w 205930"/>
                  <a:gd name="connsiteY2" fmla="*/ 294132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930" h="294132">
                    <a:moveTo>
                      <a:pt x="0" y="0"/>
                    </a:moveTo>
                    <a:lnTo>
                      <a:pt x="205930" y="280130"/>
                    </a:lnTo>
                    <a:lnTo>
                      <a:pt x="81058" y="294132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9" name="iṧḷïḋè"/>
              <p:cNvSpPr/>
              <p:nvPr/>
            </p:nvSpPr>
            <p:spPr>
              <a:xfrm>
                <a:off x="16309095" y="5694421"/>
                <a:ext cx="600515" cy="169271"/>
              </a:xfrm>
              <a:custGeom>
                <a:avLst/>
                <a:gdLst>
                  <a:gd name="connsiteX0" fmla="*/ -129 w 440721"/>
                  <a:gd name="connsiteY0" fmla="*/ 124054 h 124229"/>
                  <a:gd name="connsiteX1" fmla="*/ 440593 w 440721"/>
                  <a:gd name="connsiteY1" fmla="*/ 16516 h 12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721" h="124229">
                    <a:moveTo>
                      <a:pt x="-129" y="124054"/>
                    </a:moveTo>
                    <a:cubicBezTo>
                      <a:pt x="118305" y="14421"/>
                      <a:pt x="284974" y="-26251"/>
                      <a:pt x="440593" y="1651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0" name="ïšḷïďe"/>
              <p:cNvSpPr/>
              <p:nvPr/>
            </p:nvSpPr>
            <p:spPr>
              <a:xfrm>
                <a:off x="19117647" y="3772594"/>
                <a:ext cx="1666701" cy="2165985"/>
              </a:xfrm>
              <a:custGeom>
                <a:avLst/>
                <a:gdLst>
                  <a:gd name="connsiteX0" fmla="*/ 316387 w 1223200"/>
                  <a:gd name="connsiteY0" fmla="*/ 63070 h 1589627"/>
                  <a:gd name="connsiteX1" fmla="*/ 324483 w 1223200"/>
                  <a:gd name="connsiteY1" fmla="*/ -176 h 1589627"/>
                  <a:gd name="connsiteX2" fmla="*/ -129 w 1223200"/>
                  <a:gd name="connsiteY2" fmla="*/ 78881 h 1589627"/>
                  <a:gd name="connsiteX3" fmla="*/ 311434 w 1223200"/>
                  <a:gd name="connsiteY3" fmla="*/ 1589451 h 1589627"/>
                  <a:gd name="connsiteX4" fmla="*/ 1223072 w 1223200"/>
                  <a:gd name="connsiteY4" fmla="*/ 247378 h 1589627"/>
                  <a:gd name="connsiteX5" fmla="*/ 316387 w 1223200"/>
                  <a:gd name="connsiteY5" fmla="*/ 63070 h 1589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3200" h="1589627">
                    <a:moveTo>
                      <a:pt x="316387" y="63070"/>
                    </a:moveTo>
                    <a:cubicBezTo>
                      <a:pt x="321911" y="40400"/>
                      <a:pt x="318959" y="22589"/>
                      <a:pt x="324483" y="-176"/>
                    </a:cubicBezTo>
                    <a:lnTo>
                      <a:pt x="-129" y="78881"/>
                    </a:lnTo>
                    <a:cubicBezTo>
                      <a:pt x="103693" y="582373"/>
                      <a:pt x="207545" y="1085893"/>
                      <a:pt x="311434" y="1589451"/>
                    </a:cubicBezTo>
                    <a:lnTo>
                      <a:pt x="1223072" y="247378"/>
                    </a:lnTo>
                    <a:cubicBezTo>
                      <a:pt x="938655" y="127077"/>
                      <a:pt x="625092" y="56116"/>
                      <a:pt x="316387" y="63070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1" name="îšḷîde"/>
              <p:cNvSpPr/>
              <p:nvPr/>
            </p:nvSpPr>
            <p:spPr>
              <a:xfrm>
                <a:off x="19470404" y="3858772"/>
                <a:ext cx="149513" cy="591950"/>
              </a:xfrm>
              <a:custGeom>
                <a:avLst/>
                <a:gdLst>
                  <a:gd name="connsiteX0" fmla="*/ 57721 w 109728"/>
                  <a:gd name="connsiteY0" fmla="*/ 0 h 434435"/>
                  <a:gd name="connsiteX1" fmla="*/ 0 w 109728"/>
                  <a:gd name="connsiteY1" fmla="*/ 388144 h 434435"/>
                  <a:gd name="connsiteX2" fmla="*/ 109728 w 109728"/>
                  <a:gd name="connsiteY2" fmla="*/ 326612 h 434435"/>
                  <a:gd name="connsiteX3" fmla="*/ 88011 w 109728"/>
                  <a:gd name="connsiteY3" fmla="*/ 434435 h 434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" h="434435">
                    <a:moveTo>
                      <a:pt x="57721" y="0"/>
                    </a:moveTo>
                    <a:lnTo>
                      <a:pt x="0" y="388144"/>
                    </a:lnTo>
                    <a:lnTo>
                      <a:pt x="109728" y="326612"/>
                    </a:lnTo>
                    <a:lnTo>
                      <a:pt x="88011" y="4344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2" name="íṣ1ide"/>
              <p:cNvSpPr/>
              <p:nvPr/>
            </p:nvSpPr>
            <p:spPr>
              <a:xfrm>
                <a:off x="16309042" y="5909884"/>
                <a:ext cx="812768" cy="1144553"/>
              </a:xfrm>
              <a:custGeom>
                <a:avLst/>
                <a:gdLst>
                  <a:gd name="connsiteX0" fmla="*/ 477399 w 596494"/>
                  <a:gd name="connsiteY0" fmla="*/ 780978 h 839993"/>
                  <a:gd name="connsiteX1" fmla="*/ 304425 w 596494"/>
                  <a:gd name="connsiteY1" fmla="*/ 836318 h 839993"/>
                  <a:gd name="connsiteX2" fmla="*/ 27438 w 596494"/>
                  <a:gd name="connsiteY2" fmla="*/ 610195 h 839993"/>
                  <a:gd name="connsiteX3" fmla="*/ 149548 w 596494"/>
                  <a:gd name="connsiteY3" fmla="*/ 105370 h 839993"/>
                  <a:gd name="connsiteX4" fmla="*/ 596366 w 596494"/>
                  <a:gd name="connsiteY4" fmla="*/ 38695 h 83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6494" h="839993">
                    <a:moveTo>
                      <a:pt x="477399" y="780978"/>
                    </a:moveTo>
                    <a:cubicBezTo>
                      <a:pt x="421706" y="805076"/>
                      <a:pt x="363766" y="823612"/>
                      <a:pt x="304425" y="836318"/>
                    </a:cubicBezTo>
                    <a:cubicBezTo>
                      <a:pt x="197745" y="860226"/>
                      <a:pt x="79635" y="759071"/>
                      <a:pt x="27438" y="610195"/>
                    </a:cubicBezTo>
                    <a:cubicBezTo>
                      <a:pt x="-24759" y="461319"/>
                      <a:pt x="-12567" y="265009"/>
                      <a:pt x="149548" y="105370"/>
                    </a:cubicBezTo>
                    <a:cubicBezTo>
                      <a:pt x="311664" y="-54269"/>
                      <a:pt x="323856" y="5834"/>
                      <a:pt x="596366" y="38695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63" name="ïṡľïḍê"/>
              <p:cNvSpPr/>
              <p:nvPr/>
            </p:nvSpPr>
            <p:spPr>
              <a:xfrm>
                <a:off x="16810845" y="3940277"/>
                <a:ext cx="3873829" cy="2046323"/>
              </a:xfrm>
              <a:custGeom>
                <a:avLst/>
                <a:gdLst>
                  <a:gd name="connsiteX0" fmla="*/ 2821367 w 2843022"/>
                  <a:gd name="connsiteY0" fmla="*/ -176 h 1501806"/>
                  <a:gd name="connsiteX1" fmla="*/ 1641505 w 2843022"/>
                  <a:gd name="connsiteY1" fmla="*/ 937750 h 1501806"/>
                  <a:gd name="connsiteX2" fmla="*/ 54164 w 2843022"/>
                  <a:gd name="connsiteY2" fmla="*/ 665811 h 1501806"/>
                  <a:gd name="connsiteX3" fmla="*/ 139889 w 2843022"/>
                  <a:gd name="connsiteY3" fmla="*/ 995853 h 1501806"/>
                  <a:gd name="connsiteX4" fmla="*/ -129 w 2843022"/>
                  <a:gd name="connsiteY4" fmla="*/ 1088817 h 1501806"/>
                  <a:gd name="connsiteX5" fmla="*/ 77691 w 2843022"/>
                  <a:gd name="connsiteY5" fmla="*/ 1287318 h 1501806"/>
                  <a:gd name="connsiteX6" fmla="*/ 26922 w 2843022"/>
                  <a:gd name="connsiteY6" fmla="*/ 1326370 h 1501806"/>
                  <a:gd name="connsiteX7" fmla="*/ 68070 w 2843022"/>
                  <a:gd name="connsiteY7" fmla="*/ 1501630 h 1501806"/>
                  <a:gd name="connsiteX8" fmla="*/ 1737327 w 2843022"/>
                  <a:gd name="connsiteY8" fmla="*/ 1296271 h 1501806"/>
                  <a:gd name="connsiteX9" fmla="*/ 2842893 w 2843022"/>
                  <a:gd name="connsiteY9" fmla="*/ 908128 h 150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3022" h="1501806">
                    <a:moveTo>
                      <a:pt x="2821367" y="-176"/>
                    </a:moveTo>
                    <a:cubicBezTo>
                      <a:pt x="1816099" y="152224"/>
                      <a:pt x="1641505" y="937750"/>
                      <a:pt x="1641505" y="937750"/>
                    </a:cubicBezTo>
                    <a:cubicBezTo>
                      <a:pt x="976660" y="262523"/>
                      <a:pt x="54164" y="665811"/>
                      <a:pt x="54164" y="665811"/>
                    </a:cubicBezTo>
                    <a:lnTo>
                      <a:pt x="139889" y="995853"/>
                    </a:lnTo>
                    <a:lnTo>
                      <a:pt x="-129" y="1088817"/>
                    </a:lnTo>
                    <a:lnTo>
                      <a:pt x="77691" y="1287318"/>
                    </a:lnTo>
                    <a:lnTo>
                      <a:pt x="26922" y="1326370"/>
                    </a:lnTo>
                    <a:lnTo>
                      <a:pt x="68070" y="1501630"/>
                    </a:lnTo>
                    <a:lnTo>
                      <a:pt x="1737327" y="1296271"/>
                    </a:lnTo>
                    <a:lnTo>
                      <a:pt x="2842893" y="90812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4" name="íšlîḓe"/>
              <p:cNvSpPr/>
              <p:nvPr/>
            </p:nvSpPr>
            <p:spPr>
              <a:xfrm>
                <a:off x="18825371" y="5244523"/>
                <a:ext cx="494091" cy="148827"/>
              </a:xfrm>
              <a:custGeom>
                <a:avLst/>
                <a:gdLst>
                  <a:gd name="connsiteX0" fmla="*/ -129 w 362616"/>
                  <a:gd name="connsiteY0" fmla="*/ 109050 h 109225"/>
                  <a:gd name="connsiteX1" fmla="*/ 362488 w 362616"/>
                  <a:gd name="connsiteY1" fmla="*/ 13800 h 10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616" h="109225">
                    <a:moveTo>
                      <a:pt x="-129" y="109050"/>
                    </a:moveTo>
                    <a:cubicBezTo>
                      <a:pt x="94407" y="13685"/>
                      <a:pt x="233291" y="-22796"/>
                      <a:pt x="362488" y="1380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5" name="iṩḷíḍé"/>
              <p:cNvSpPr/>
              <p:nvPr/>
            </p:nvSpPr>
            <p:spPr>
              <a:xfrm>
                <a:off x="19115961" y="4288767"/>
                <a:ext cx="1519524" cy="946116"/>
              </a:xfrm>
              <a:custGeom>
                <a:avLst/>
                <a:gdLst>
                  <a:gd name="connsiteX0" fmla="*/ -129 w 1115186"/>
                  <a:gd name="connsiteY0" fmla="*/ 694183 h 694359"/>
                  <a:gd name="connsiteX1" fmla="*/ 1115058 w 1115186"/>
                  <a:gd name="connsiteY1" fmla="*/ 3240 h 69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5186" h="694359">
                    <a:moveTo>
                      <a:pt x="-129" y="694183"/>
                    </a:moveTo>
                    <a:cubicBezTo>
                      <a:pt x="180884" y="245098"/>
                      <a:pt x="632350" y="-34613"/>
                      <a:pt x="1115058" y="324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6" name="î$1ïdé"/>
              <p:cNvSpPr/>
              <p:nvPr/>
            </p:nvSpPr>
            <p:spPr>
              <a:xfrm>
                <a:off x="19171509" y="4470535"/>
                <a:ext cx="1534061" cy="764997"/>
              </a:xfrm>
              <a:custGeom>
                <a:avLst/>
                <a:gdLst>
                  <a:gd name="connsiteX0" fmla="*/ -129 w 1125855"/>
                  <a:gd name="connsiteY0" fmla="*/ 561259 h 561435"/>
                  <a:gd name="connsiteX1" fmla="*/ 1125726 w 1125855"/>
                  <a:gd name="connsiteY1" fmla="*/ 3475 h 56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5855" h="561435">
                    <a:moveTo>
                      <a:pt x="-129" y="561259"/>
                    </a:moveTo>
                    <a:cubicBezTo>
                      <a:pt x="244435" y="182888"/>
                      <a:pt x="676537" y="-31186"/>
                      <a:pt x="1125726" y="347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7" name="ïSḻiḍê"/>
              <p:cNvSpPr/>
              <p:nvPr/>
            </p:nvSpPr>
            <p:spPr>
              <a:xfrm>
                <a:off x="16999813" y="5036986"/>
                <a:ext cx="2014786" cy="256691"/>
              </a:xfrm>
              <a:custGeom>
                <a:avLst/>
                <a:gdLst>
                  <a:gd name="connsiteX0" fmla="*/ -129 w 1478661"/>
                  <a:gd name="connsiteY0" fmla="*/ 188211 h 188387"/>
                  <a:gd name="connsiteX1" fmla="*/ 1478532 w 1478661"/>
                  <a:gd name="connsiteY1" fmla="*/ 161731 h 18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8661" h="188387">
                    <a:moveTo>
                      <a:pt x="-129" y="188211"/>
                    </a:moveTo>
                    <a:cubicBezTo>
                      <a:pt x="461005" y="-53296"/>
                      <a:pt x="1009045" y="-63116"/>
                      <a:pt x="1478532" y="16173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8" name="íSḷîdê"/>
              <p:cNvSpPr/>
              <p:nvPr/>
            </p:nvSpPr>
            <p:spPr>
              <a:xfrm>
                <a:off x="16910391" y="5257442"/>
                <a:ext cx="1966375" cy="442462"/>
              </a:xfrm>
              <a:custGeom>
                <a:avLst/>
                <a:gdLst>
                  <a:gd name="connsiteX0" fmla="*/ -129 w 1443132"/>
                  <a:gd name="connsiteY0" fmla="*/ 324549 h 324725"/>
                  <a:gd name="connsiteX1" fmla="*/ 1443004 w 1443132"/>
                  <a:gd name="connsiteY1" fmla="*/ 58706 h 32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3132" h="324725">
                    <a:moveTo>
                      <a:pt x="-129" y="324549"/>
                    </a:moveTo>
                    <a:cubicBezTo>
                      <a:pt x="407636" y="24511"/>
                      <a:pt x="955229" y="-76358"/>
                      <a:pt x="1443004" y="5870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9" name="iṧľïḑê"/>
              <p:cNvSpPr/>
              <p:nvPr/>
            </p:nvSpPr>
            <p:spPr>
              <a:xfrm>
                <a:off x="17056918" y="4841557"/>
                <a:ext cx="1216087" cy="87292"/>
              </a:xfrm>
              <a:custGeom>
                <a:avLst/>
                <a:gdLst>
                  <a:gd name="connsiteX0" fmla="*/ -129 w 892492"/>
                  <a:gd name="connsiteY0" fmla="*/ 60935 h 64064"/>
                  <a:gd name="connsiteX1" fmla="*/ 892364 w 892492"/>
                  <a:gd name="connsiteY1" fmla="*/ 63888 h 6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2492" h="64064">
                    <a:moveTo>
                      <a:pt x="-129" y="60935"/>
                    </a:moveTo>
                    <a:cubicBezTo>
                      <a:pt x="291794" y="-21542"/>
                      <a:pt x="600994" y="-20513"/>
                      <a:pt x="892364" y="6388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0" name="ïslîḓé"/>
              <p:cNvSpPr/>
              <p:nvPr/>
            </p:nvSpPr>
            <p:spPr>
              <a:xfrm>
                <a:off x="17107923" y="4966877"/>
                <a:ext cx="394416" cy="64893"/>
              </a:xfrm>
              <a:custGeom>
                <a:avLst/>
                <a:gdLst>
                  <a:gd name="connsiteX0" fmla="*/ -129 w 289464"/>
                  <a:gd name="connsiteY0" fmla="*/ 47449 h 47625"/>
                  <a:gd name="connsiteX1" fmla="*/ 289336 w 289464"/>
                  <a:gd name="connsiteY1" fmla="*/ -17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464" h="47625">
                    <a:moveTo>
                      <a:pt x="-129" y="47449"/>
                    </a:moveTo>
                    <a:cubicBezTo>
                      <a:pt x="93873" y="19026"/>
                      <a:pt x="191181" y="3015"/>
                      <a:pt x="2893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1" name="íSlîḍê"/>
              <p:cNvSpPr/>
              <p:nvPr/>
            </p:nvSpPr>
            <p:spPr>
              <a:xfrm>
                <a:off x="19630948" y="4714663"/>
                <a:ext cx="1021409" cy="287255"/>
              </a:xfrm>
              <a:custGeom>
                <a:avLst/>
                <a:gdLst>
                  <a:gd name="connsiteX0" fmla="*/ -129 w 749617"/>
                  <a:gd name="connsiteY0" fmla="*/ 210642 h 210818"/>
                  <a:gd name="connsiteX1" fmla="*/ 749489 w 749617"/>
                  <a:gd name="connsiteY1" fmla="*/ 1092 h 2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9617" h="210818">
                    <a:moveTo>
                      <a:pt x="-129" y="210642"/>
                    </a:moveTo>
                    <a:cubicBezTo>
                      <a:pt x="220947" y="62519"/>
                      <a:pt x="483646" y="-10910"/>
                      <a:pt x="749489" y="10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2" name="iSlïdè"/>
              <p:cNvSpPr/>
              <p:nvPr/>
            </p:nvSpPr>
            <p:spPr>
              <a:xfrm>
                <a:off x="19810571" y="4805295"/>
                <a:ext cx="815181" cy="193769"/>
              </a:xfrm>
              <a:custGeom>
                <a:avLst/>
                <a:gdLst>
                  <a:gd name="connsiteX0" fmla="*/ -129 w 598265"/>
                  <a:gd name="connsiteY0" fmla="*/ 142032 h 142208"/>
                  <a:gd name="connsiteX1" fmla="*/ 598136 w 598265"/>
                  <a:gd name="connsiteY1" fmla="*/ -176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8265" h="142208">
                    <a:moveTo>
                      <a:pt x="-129" y="142032"/>
                    </a:moveTo>
                    <a:cubicBezTo>
                      <a:pt x="186571" y="51668"/>
                      <a:pt x="390739" y="3138"/>
                      <a:pt x="5981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3" name="ïsļídé"/>
              <p:cNvSpPr/>
              <p:nvPr/>
            </p:nvSpPr>
            <p:spPr>
              <a:xfrm>
                <a:off x="17088586" y="5437608"/>
                <a:ext cx="1059047" cy="385981"/>
              </a:xfrm>
              <a:custGeom>
                <a:avLst/>
                <a:gdLst>
                  <a:gd name="connsiteX0" fmla="*/ -129 w 777240"/>
                  <a:gd name="connsiteY0" fmla="*/ 283097 h 283273"/>
                  <a:gd name="connsiteX1" fmla="*/ 777112 w 777240"/>
                  <a:gd name="connsiteY1" fmla="*/ -176 h 283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7240" h="283273">
                    <a:moveTo>
                      <a:pt x="-129" y="283097"/>
                    </a:moveTo>
                    <a:cubicBezTo>
                      <a:pt x="228109" y="119258"/>
                      <a:pt x="496972" y="21264"/>
                      <a:pt x="777112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4" name="íṩľïḍé"/>
              <p:cNvSpPr/>
              <p:nvPr/>
            </p:nvSpPr>
            <p:spPr>
              <a:xfrm>
                <a:off x="16801750" y="4818013"/>
                <a:ext cx="4054499" cy="2796612"/>
              </a:xfrm>
              <a:custGeom>
                <a:avLst/>
                <a:gdLst>
                  <a:gd name="connsiteX0" fmla="*/ 66648 w 2975616"/>
                  <a:gd name="connsiteY0" fmla="*/ 764967 h 2052447"/>
                  <a:gd name="connsiteX1" fmla="*/ 1418341 w 2975616"/>
                  <a:gd name="connsiteY1" fmla="*/ 387301 h 2052447"/>
                  <a:gd name="connsiteX2" fmla="*/ 1512734 w 2975616"/>
                  <a:gd name="connsiteY2" fmla="*/ 415019 h 2052447"/>
                  <a:gd name="connsiteX3" fmla="*/ 1831536 w 2975616"/>
                  <a:gd name="connsiteY3" fmla="*/ 333961 h 2052447"/>
                  <a:gd name="connsiteX4" fmla="*/ 1903545 w 2975616"/>
                  <a:gd name="connsiteY4" fmla="*/ 257761 h 2052447"/>
                  <a:gd name="connsiteX5" fmla="*/ 2975488 w 2975616"/>
                  <a:gd name="connsiteY5" fmla="*/ -176 h 2052447"/>
                  <a:gd name="connsiteX6" fmla="*/ 2929197 w 2975616"/>
                  <a:gd name="connsiteY6" fmla="*/ 1588308 h 2052447"/>
                  <a:gd name="connsiteX7" fmla="*/ 1948122 w 2975616"/>
                  <a:gd name="connsiteY7" fmla="*/ 1622789 h 2052447"/>
                  <a:gd name="connsiteX8" fmla="*/ 1453488 w 2975616"/>
                  <a:gd name="connsiteY8" fmla="*/ 1692512 h 2052447"/>
                  <a:gd name="connsiteX9" fmla="*/ 234765 w 2975616"/>
                  <a:gd name="connsiteY9" fmla="*/ 2052271 h 2052447"/>
                  <a:gd name="connsiteX10" fmla="*/ 1593 w 2975616"/>
                  <a:gd name="connsiteY10" fmla="*/ 870599 h 2052447"/>
                  <a:gd name="connsiteX11" fmla="*/ 66648 w 2975616"/>
                  <a:gd name="connsiteY11" fmla="*/ 764967 h 20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75616" h="2052447">
                    <a:moveTo>
                      <a:pt x="66648" y="764967"/>
                    </a:moveTo>
                    <a:lnTo>
                      <a:pt x="1418341" y="387301"/>
                    </a:lnTo>
                    <a:cubicBezTo>
                      <a:pt x="1452517" y="378138"/>
                      <a:pt x="1488940" y="388834"/>
                      <a:pt x="1512734" y="415019"/>
                    </a:cubicBezTo>
                    <a:cubicBezTo>
                      <a:pt x="1631130" y="541987"/>
                      <a:pt x="1801436" y="488742"/>
                      <a:pt x="1831536" y="333961"/>
                    </a:cubicBezTo>
                    <a:cubicBezTo>
                      <a:pt x="1838508" y="296632"/>
                      <a:pt x="1866673" y="266829"/>
                      <a:pt x="1903545" y="257761"/>
                    </a:cubicBezTo>
                    <a:lnTo>
                      <a:pt x="2975488" y="-176"/>
                    </a:lnTo>
                    <a:lnTo>
                      <a:pt x="2929197" y="1588308"/>
                    </a:lnTo>
                    <a:lnTo>
                      <a:pt x="1948122" y="1622789"/>
                    </a:lnTo>
                    <a:cubicBezTo>
                      <a:pt x="1833155" y="1811955"/>
                      <a:pt x="1652847" y="1852532"/>
                      <a:pt x="1453488" y="1692512"/>
                    </a:cubicBezTo>
                    <a:lnTo>
                      <a:pt x="234765" y="2052271"/>
                    </a:lnTo>
                    <a:lnTo>
                      <a:pt x="1593" y="870599"/>
                    </a:lnTo>
                    <a:cubicBezTo>
                      <a:pt x="-7580" y="823813"/>
                      <a:pt x="20738" y="777835"/>
                      <a:pt x="66648" y="764967"/>
                    </a:cubicBezTo>
                    <a:close/>
                  </a:path>
                </a:pathLst>
              </a:custGeom>
              <a:solidFill>
                <a:srgbClr val="1200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5" name="iŝļiďê"/>
              <p:cNvSpPr/>
              <p:nvPr/>
            </p:nvSpPr>
            <p:spPr>
              <a:xfrm>
                <a:off x="18073655" y="6664599"/>
                <a:ext cx="427512" cy="120441"/>
              </a:xfrm>
              <a:custGeom>
                <a:avLst/>
                <a:gdLst>
                  <a:gd name="connsiteX0" fmla="*/ 0 w 313753"/>
                  <a:gd name="connsiteY0" fmla="*/ 88392 h 88392"/>
                  <a:gd name="connsiteX1" fmla="*/ 313754 w 313753"/>
                  <a:gd name="connsiteY1" fmla="*/ 0 h 8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753" h="88392">
                    <a:moveTo>
                      <a:pt x="0" y="88392"/>
                    </a:moveTo>
                    <a:lnTo>
                      <a:pt x="313754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6" name="í$ľíḓè"/>
              <p:cNvSpPr/>
              <p:nvPr/>
            </p:nvSpPr>
            <p:spPr>
              <a:xfrm>
                <a:off x="18103636" y="6747791"/>
                <a:ext cx="407524" cy="121867"/>
              </a:xfrm>
              <a:custGeom>
                <a:avLst/>
                <a:gdLst>
                  <a:gd name="connsiteX0" fmla="*/ 0 w 299084"/>
                  <a:gd name="connsiteY0" fmla="*/ 89440 h 89439"/>
                  <a:gd name="connsiteX1" fmla="*/ 299085 w 299084"/>
                  <a:gd name="connsiteY1" fmla="*/ 0 h 8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9084" h="89439">
                    <a:moveTo>
                      <a:pt x="0" y="89440"/>
                    </a:moveTo>
                    <a:lnTo>
                      <a:pt x="29908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7" name="îṧļïḑê"/>
              <p:cNvSpPr/>
              <p:nvPr/>
            </p:nvSpPr>
            <p:spPr>
              <a:xfrm>
                <a:off x="18117004" y="6848894"/>
                <a:ext cx="400906" cy="113951"/>
              </a:xfrm>
              <a:custGeom>
                <a:avLst/>
                <a:gdLst>
                  <a:gd name="connsiteX0" fmla="*/ 0 w 294227"/>
                  <a:gd name="connsiteY0" fmla="*/ 83630 h 83629"/>
                  <a:gd name="connsiteX1" fmla="*/ 294227 w 294227"/>
                  <a:gd name="connsiteY1" fmla="*/ 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227" h="83629">
                    <a:moveTo>
                      <a:pt x="0" y="83630"/>
                    </a:moveTo>
                    <a:lnTo>
                      <a:pt x="29422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8" name="îsḷidè"/>
              <p:cNvSpPr/>
              <p:nvPr/>
            </p:nvSpPr>
            <p:spPr>
              <a:xfrm>
                <a:off x="18123753" y="6933124"/>
                <a:ext cx="420892" cy="120829"/>
              </a:xfrm>
              <a:custGeom>
                <a:avLst/>
                <a:gdLst>
                  <a:gd name="connsiteX0" fmla="*/ 0 w 308895"/>
                  <a:gd name="connsiteY0" fmla="*/ 88678 h 88677"/>
                  <a:gd name="connsiteX1" fmla="*/ 308896 w 308895"/>
                  <a:gd name="connsiteY1" fmla="*/ 0 h 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895" h="88677">
                    <a:moveTo>
                      <a:pt x="0" y="88678"/>
                    </a:moveTo>
                    <a:lnTo>
                      <a:pt x="308896" y="0"/>
                    </a:lnTo>
                  </a:path>
                </a:pathLst>
              </a:custGeom>
              <a:ln w="14288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9" name="íṩ1îḍe"/>
              <p:cNvSpPr/>
              <p:nvPr/>
            </p:nvSpPr>
            <p:spPr>
              <a:xfrm>
                <a:off x="19744121" y="5555973"/>
                <a:ext cx="911610" cy="495778"/>
              </a:xfrm>
              <a:custGeom>
                <a:avLst/>
                <a:gdLst>
                  <a:gd name="connsiteX0" fmla="*/ 629602 w 669035"/>
                  <a:gd name="connsiteY0" fmla="*/ 0 h 363854"/>
                  <a:gd name="connsiteX1" fmla="*/ 8954 w 669035"/>
                  <a:gd name="connsiteY1" fmla="*/ 125635 h 363854"/>
                  <a:gd name="connsiteX2" fmla="*/ 0 w 669035"/>
                  <a:gd name="connsiteY2" fmla="*/ 363855 h 363854"/>
                  <a:gd name="connsiteX3" fmla="*/ 669036 w 669035"/>
                  <a:gd name="connsiteY3" fmla="*/ 263557 h 363854"/>
                  <a:gd name="connsiteX4" fmla="*/ 629602 w 669035"/>
                  <a:gd name="connsiteY4" fmla="*/ 0 h 36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035" h="363854">
                    <a:moveTo>
                      <a:pt x="629602" y="0"/>
                    </a:moveTo>
                    <a:lnTo>
                      <a:pt x="8954" y="125635"/>
                    </a:lnTo>
                    <a:lnTo>
                      <a:pt x="0" y="363855"/>
                    </a:lnTo>
                    <a:lnTo>
                      <a:pt x="669036" y="263557"/>
                    </a:lnTo>
                    <a:lnTo>
                      <a:pt x="62960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0" name="íŝḷîḑê"/>
              <p:cNvSpPr/>
              <p:nvPr/>
            </p:nvSpPr>
            <p:spPr>
              <a:xfrm>
                <a:off x="19924263" y="5706784"/>
                <a:ext cx="620503" cy="122386"/>
              </a:xfrm>
              <a:custGeom>
                <a:avLst/>
                <a:gdLst>
                  <a:gd name="connsiteX0" fmla="*/ 0 w 455390"/>
                  <a:gd name="connsiteY0" fmla="*/ 89821 h 89820"/>
                  <a:gd name="connsiteX1" fmla="*/ 455390 w 455390"/>
                  <a:gd name="connsiteY1" fmla="*/ 0 h 8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5390" h="89820">
                    <a:moveTo>
                      <a:pt x="0" y="89821"/>
                    </a:moveTo>
                    <a:lnTo>
                      <a:pt x="455390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1" name="iš1íḑê"/>
              <p:cNvSpPr/>
              <p:nvPr/>
            </p:nvSpPr>
            <p:spPr>
              <a:xfrm>
                <a:off x="20005378" y="5800098"/>
                <a:ext cx="539387" cy="92666"/>
              </a:xfrm>
              <a:custGeom>
                <a:avLst/>
                <a:gdLst>
                  <a:gd name="connsiteX0" fmla="*/ 0 w 395859"/>
                  <a:gd name="connsiteY0" fmla="*/ 68009 h 68008"/>
                  <a:gd name="connsiteX1" fmla="*/ 395859 w 395859"/>
                  <a:gd name="connsiteY1" fmla="*/ 0 h 6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5859" h="68008">
                    <a:moveTo>
                      <a:pt x="0" y="68009"/>
                    </a:moveTo>
                    <a:lnTo>
                      <a:pt x="395859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2" name="ïṣľiḑè"/>
              <p:cNvSpPr/>
              <p:nvPr/>
            </p:nvSpPr>
            <p:spPr>
              <a:xfrm>
                <a:off x="18710641" y="5706782"/>
                <a:ext cx="752625" cy="434282"/>
              </a:xfrm>
              <a:custGeom>
                <a:avLst/>
                <a:gdLst>
                  <a:gd name="connsiteX0" fmla="*/ -129 w 552355"/>
                  <a:gd name="connsiteY0" fmla="*/ 76976 h 318722"/>
                  <a:gd name="connsiteX1" fmla="*/ 546226 w 552355"/>
                  <a:gd name="connsiteY1" fmla="*/ -176 h 318722"/>
                  <a:gd name="connsiteX2" fmla="*/ 552226 w 552355"/>
                  <a:gd name="connsiteY2" fmla="*/ 185466 h 318722"/>
                  <a:gd name="connsiteX3" fmla="*/ 4253 w 552355"/>
                  <a:gd name="connsiteY3" fmla="*/ 238711 h 31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355" h="318722">
                    <a:moveTo>
                      <a:pt x="-129" y="76976"/>
                    </a:moveTo>
                    <a:cubicBezTo>
                      <a:pt x="-129" y="76976"/>
                      <a:pt x="312196" y="291193"/>
                      <a:pt x="546226" y="-176"/>
                    </a:cubicBezTo>
                    <a:lnTo>
                      <a:pt x="552226" y="185466"/>
                    </a:lnTo>
                    <a:cubicBezTo>
                      <a:pt x="552226" y="185466"/>
                      <a:pt x="346296" y="445403"/>
                      <a:pt x="4253" y="23871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3" name="iṡḻíde"/>
              <p:cNvSpPr/>
              <p:nvPr/>
            </p:nvSpPr>
            <p:spPr>
              <a:xfrm>
                <a:off x="18754899" y="6640848"/>
                <a:ext cx="704473" cy="371821"/>
              </a:xfrm>
              <a:custGeom>
                <a:avLst/>
                <a:gdLst>
                  <a:gd name="connsiteX0" fmla="*/ -129 w 517016"/>
                  <a:gd name="connsiteY0" fmla="*/ 32018 h 272881"/>
                  <a:gd name="connsiteX1" fmla="*/ 516888 w 517016"/>
                  <a:gd name="connsiteY1" fmla="*/ -176 h 272881"/>
                  <a:gd name="connsiteX2" fmla="*/ 514507 w 517016"/>
                  <a:gd name="connsiteY2" fmla="*/ 135364 h 272881"/>
                  <a:gd name="connsiteX3" fmla="*/ 4443 w 517016"/>
                  <a:gd name="connsiteY3" fmla="*/ 152605 h 27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7016" h="272881">
                    <a:moveTo>
                      <a:pt x="-129" y="32018"/>
                    </a:moveTo>
                    <a:cubicBezTo>
                      <a:pt x="-129" y="32018"/>
                      <a:pt x="277811" y="285098"/>
                      <a:pt x="516888" y="-176"/>
                    </a:cubicBezTo>
                    <a:lnTo>
                      <a:pt x="514507" y="135364"/>
                    </a:lnTo>
                    <a:cubicBezTo>
                      <a:pt x="514507" y="135364"/>
                      <a:pt x="277811" y="432544"/>
                      <a:pt x="4443" y="15260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4" name="ïSļiḓé"/>
              <p:cNvSpPr/>
              <p:nvPr/>
            </p:nvSpPr>
            <p:spPr>
              <a:xfrm>
                <a:off x="16838186" y="4991277"/>
                <a:ext cx="3845450" cy="1042755"/>
              </a:xfrm>
              <a:custGeom>
                <a:avLst/>
                <a:gdLst>
                  <a:gd name="connsiteX0" fmla="*/ 6476 w 2822194"/>
                  <a:gd name="connsiteY0" fmla="*/ 684481 h 765283"/>
                  <a:gd name="connsiteX1" fmla="*/ 85057 w 2822194"/>
                  <a:gd name="connsiteY1" fmla="*/ 761157 h 765283"/>
                  <a:gd name="connsiteX2" fmla="*/ 1353502 w 2822194"/>
                  <a:gd name="connsiteY2" fmla="*/ 393492 h 765283"/>
                  <a:gd name="connsiteX3" fmla="*/ 1931288 w 2822194"/>
                  <a:gd name="connsiteY3" fmla="*/ 232805 h 765283"/>
                  <a:gd name="connsiteX4" fmla="*/ 2822066 w 2822194"/>
                  <a:gd name="connsiteY4" fmla="*/ -176 h 76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194" h="765283">
                    <a:moveTo>
                      <a:pt x="6476" y="684481"/>
                    </a:moveTo>
                    <a:cubicBezTo>
                      <a:pt x="-14193" y="726391"/>
                      <a:pt x="14096" y="780207"/>
                      <a:pt x="85057" y="761157"/>
                    </a:cubicBezTo>
                    <a:cubicBezTo>
                      <a:pt x="156019" y="742107"/>
                      <a:pt x="1353502" y="393492"/>
                      <a:pt x="1353502" y="393492"/>
                    </a:cubicBezTo>
                    <a:cubicBezTo>
                      <a:pt x="1531333" y="577896"/>
                      <a:pt x="1864708" y="507792"/>
                      <a:pt x="1931288" y="232805"/>
                    </a:cubicBezTo>
                    <a:lnTo>
                      <a:pt x="2822066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5" name="ïṧḷide"/>
              <p:cNvSpPr/>
              <p:nvPr/>
            </p:nvSpPr>
            <p:spPr>
              <a:xfrm>
                <a:off x="18683126" y="5527680"/>
                <a:ext cx="99156" cy="1596876"/>
              </a:xfrm>
              <a:custGeom>
                <a:avLst/>
                <a:gdLst>
                  <a:gd name="connsiteX0" fmla="*/ 0 w 72771"/>
                  <a:gd name="connsiteY0" fmla="*/ 0 h 1171955"/>
                  <a:gd name="connsiteX1" fmla="*/ 72771 w 72771"/>
                  <a:gd name="connsiteY1" fmla="*/ 1171956 h 117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771" h="1171955">
                    <a:moveTo>
                      <a:pt x="0" y="0"/>
                    </a:moveTo>
                    <a:lnTo>
                      <a:pt x="72771" y="1171956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6" name="îslïḓé"/>
              <p:cNvSpPr/>
              <p:nvPr/>
            </p:nvSpPr>
            <p:spPr>
              <a:xfrm>
                <a:off x="19456127" y="5308603"/>
                <a:ext cx="14276" cy="1720952"/>
              </a:xfrm>
              <a:custGeom>
                <a:avLst/>
                <a:gdLst>
                  <a:gd name="connsiteX0" fmla="*/ 0 w 10477"/>
                  <a:gd name="connsiteY0" fmla="*/ 1263015 h 1263015"/>
                  <a:gd name="connsiteX1" fmla="*/ 10477 w 10477"/>
                  <a:gd name="connsiteY1" fmla="*/ 0 h 126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" h="1263015">
                    <a:moveTo>
                      <a:pt x="0" y="1263015"/>
                    </a:moveTo>
                    <a:lnTo>
                      <a:pt x="1047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7" name="ï$ļïdè"/>
              <p:cNvSpPr/>
              <p:nvPr/>
            </p:nvSpPr>
            <p:spPr>
              <a:xfrm>
                <a:off x="16935439" y="5527680"/>
                <a:ext cx="1321862" cy="365086"/>
              </a:xfrm>
              <a:custGeom>
                <a:avLst/>
                <a:gdLst>
                  <a:gd name="connsiteX0" fmla="*/ 0 w 970121"/>
                  <a:gd name="connsiteY0" fmla="*/ 267938 h 267938"/>
                  <a:gd name="connsiteX1" fmla="*/ 970121 w 970121"/>
                  <a:gd name="connsiteY1" fmla="*/ 0 h 2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0121" h="267938">
                    <a:moveTo>
                      <a:pt x="0" y="267938"/>
                    </a:moveTo>
                    <a:lnTo>
                      <a:pt x="970121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8" name="iśḷïḑe"/>
              <p:cNvSpPr/>
              <p:nvPr/>
            </p:nvSpPr>
            <p:spPr>
              <a:xfrm>
                <a:off x="19424330" y="4928850"/>
                <a:ext cx="1155089" cy="289031"/>
              </a:xfrm>
              <a:custGeom>
                <a:avLst/>
                <a:gdLst>
                  <a:gd name="connsiteX0" fmla="*/ 0 w 847725"/>
                  <a:gd name="connsiteY0" fmla="*/ 212122 h 212121"/>
                  <a:gd name="connsiteX1" fmla="*/ 847725 w 847725"/>
                  <a:gd name="connsiteY1" fmla="*/ 0 h 212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7725" h="212121">
                    <a:moveTo>
                      <a:pt x="0" y="212122"/>
                    </a:moveTo>
                    <a:lnTo>
                      <a:pt x="84772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9" name="iṧļîḓè"/>
              <p:cNvSpPr/>
              <p:nvPr/>
            </p:nvSpPr>
            <p:spPr>
              <a:xfrm>
                <a:off x="18100780" y="3322758"/>
                <a:ext cx="344579" cy="387148"/>
              </a:xfrm>
              <a:custGeom>
                <a:avLst/>
                <a:gdLst>
                  <a:gd name="connsiteX0" fmla="*/ -129 w 252888"/>
                  <a:gd name="connsiteY0" fmla="*/ 283954 h 284130"/>
                  <a:gd name="connsiteX1" fmla="*/ 252760 w 252888"/>
                  <a:gd name="connsiteY1" fmla="*/ -176 h 284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888" h="284130">
                    <a:moveTo>
                      <a:pt x="-129" y="283954"/>
                    </a:moveTo>
                    <a:cubicBezTo>
                      <a:pt x="73262" y="180075"/>
                      <a:pt x="158091" y="84768"/>
                      <a:pt x="252760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0" name="iSlíḑé"/>
              <p:cNvSpPr/>
              <p:nvPr/>
            </p:nvSpPr>
            <p:spPr>
              <a:xfrm>
                <a:off x="18137509" y="3231168"/>
                <a:ext cx="1137697" cy="711573"/>
              </a:xfrm>
              <a:custGeom>
                <a:avLst/>
                <a:gdLst>
                  <a:gd name="connsiteX0" fmla="*/ 701006 w 834961"/>
                  <a:gd name="connsiteY0" fmla="*/ 326217 h 522227"/>
                  <a:gd name="connsiteX1" fmla="*/ 751584 w 834961"/>
                  <a:gd name="connsiteY1" fmla="*/ 408418 h 522227"/>
                  <a:gd name="connsiteX2" fmla="*/ 834833 w 834961"/>
                  <a:gd name="connsiteY2" fmla="*/ 373842 h 522227"/>
                  <a:gd name="connsiteX3" fmla="*/ 676908 w 834961"/>
                  <a:gd name="connsiteY3" fmla="*/ 145242 h 522227"/>
                  <a:gd name="connsiteX4" fmla="*/ 451166 w 834961"/>
                  <a:gd name="connsiteY4" fmla="*/ 3891 h 522227"/>
                  <a:gd name="connsiteX5" fmla="*/ 197039 w 834961"/>
                  <a:gd name="connsiteY5" fmla="*/ 78472 h 522227"/>
                  <a:gd name="connsiteX6" fmla="*/ -129 w 834961"/>
                  <a:gd name="connsiteY6" fmla="*/ 368889 h 522227"/>
                  <a:gd name="connsiteX7" fmla="*/ 206088 w 834961"/>
                  <a:gd name="connsiteY7" fmla="*/ 455376 h 522227"/>
                  <a:gd name="connsiteX8" fmla="*/ 476217 w 834961"/>
                  <a:gd name="connsiteY8" fmla="*/ 522051 h 522227"/>
                  <a:gd name="connsiteX9" fmla="*/ 715580 w 834961"/>
                  <a:gd name="connsiteY9" fmla="*/ 423277 h 522227"/>
                  <a:gd name="connsiteX10" fmla="*/ 701006 w 834961"/>
                  <a:gd name="connsiteY10" fmla="*/ 326217 h 5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4961" h="522227">
                    <a:moveTo>
                      <a:pt x="701006" y="326217"/>
                    </a:moveTo>
                    <a:lnTo>
                      <a:pt x="751584" y="408418"/>
                    </a:lnTo>
                    <a:cubicBezTo>
                      <a:pt x="779492" y="396988"/>
                      <a:pt x="807306" y="385367"/>
                      <a:pt x="834833" y="373842"/>
                    </a:cubicBezTo>
                    <a:cubicBezTo>
                      <a:pt x="782540" y="296975"/>
                      <a:pt x="729010" y="222299"/>
                      <a:pt x="676908" y="145242"/>
                    </a:cubicBezTo>
                    <a:cubicBezTo>
                      <a:pt x="624569" y="68804"/>
                      <a:pt x="542787" y="17598"/>
                      <a:pt x="451166" y="3891"/>
                    </a:cubicBezTo>
                    <a:cubicBezTo>
                      <a:pt x="360678" y="-9158"/>
                      <a:pt x="254665" y="7511"/>
                      <a:pt x="197039" y="78472"/>
                    </a:cubicBezTo>
                    <a:cubicBezTo>
                      <a:pt x="123239" y="169540"/>
                      <a:pt x="57278" y="266695"/>
                      <a:pt x="-129" y="368889"/>
                    </a:cubicBezTo>
                    <a:cubicBezTo>
                      <a:pt x="67880" y="398702"/>
                      <a:pt x="138079" y="426039"/>
                      <a:pt x="206088" y="455376"/>
                    </a:cubicBezTo>
                    <a:lnTo>
                      <a:pt x="476217" y="522051"/>
                    </a:lnTo>
                    <a:cubicBezTo>
                      <a:pt x="555179" y="488809"/>
                      <a:pt x="635570" y="456138"/>
                      <a:pt x="715580" y="423277"/>
                    </a:cubicBezTo>
                    <a:cubicBezTo>
                      <a:pt x="710913" y="390796"/>
                      <a:pt x="706722" y="358031"/>
                      <a:pt x="701006" y="32621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1" name="iṧļíḑé"/>
              <p:cNvSpPr/>
              <p:nvPr/>
            </p:nvSpPr>
            <p:spPr>
              <a:xfrm>
                <a:off x="18291095" y="3384668"/>
                <a:ext cx="673459" cy="913364"/>
              </a:xfrm>
              <a:custGeom>
                <a:avLst/>
                <a:gdLst>
                  <a:gd name="connsiteX0" fmla="*/ 480086 w 494255"/>
                  <a:gd name="connsiteY0" fmla="*/ 460737 h 670322"/>
                  <a:gd name="connsiteX1" fmla="*/ 421793 w 494255"/>
                  <a:gd name="connsiteY1" fmla="*/ 462928 h 670322"/>
                  <a:gd name="connsiteX2" fmla="*/ 400838 w 494255"/>
                  <a:gd name="connsiteY2" fmla="*/ 360534 h 670322"/>
                  <a:gd name="connsiteX3" fmla="*/ 493535 w 494255"/>
                  <a:gd name="connsiteY3" fmla="*/ 287525 h 670322"/>
                  <a:gd name="connsiteX4" fmla="*/ 420526 w 494255"/>
                  <a:gd name="connsiteY4" fmla="*/ 194818 h 670322"/>
                  <a:gd name="connsiteX5" fmla="*/ 402838 w 494255"/>
                  <a:gd name="connsiteY5" fmla="*/ 194608 h 670322"/>
                  <a:gd name="connsiteX6" fmla="*/ 390646 w 494255"/>
                  <a:gd name="connsiteY6" fmla="*/ 216516 h 670322"/>
                  <a:gd name="connsiteX7" fmla="*/ 372454 w 494255"/>
                  <a:gd name="connsiteY7" fmla="*/ 208134 h 670322"/>
                  <a:gd name="connsiteX8" fmla="*/ 370548 w 494255"/>
                  <a:gd name="connsiteY8" fmla="*/ 130791 h 670322"/>
                  <a:gd name="connsiteX9" fmla="*/ 370548 w 494255"/>
                  <a:gd name="connsiteY9" fmla="*/ 130791 h 670322"/>
                  <a:gd name="connsiteX10" fmla="*/ 184811 w 494255"/>
                  <a:gd name="connsiteY10" fmla="*/ 2489 h 670322"/>
                  <a:gd name="connsiteX11" fmla="*/ 111468 w 494255"/>
                  <a:gd name="connsiteY11" fmla="*/ 8776 h 670322"/>
                  <a:gd name="connsiteX12" fmla="*/ 60605 w 494255"/>
                  <a:gd name="connsiteY12" fmla="*/ 55544 h 670322"/>
                  <a:gd name="connsiteX13" fmla="*/ 216 w 494255"/>
                  <a:gd name="connsiteY13" fmla="*/ 227755 h 670322"/>
                  <a:gd name="connsiteX14" fmla="*/ 26410 w 494255"/>
                  <a:gd name="connsiteY14" fmla="*/ 345961 h 670322"/>
                  <a:gd name="connsiteX15" fmla="*/ 130614 w 494255"/>
                  <a:gd name="connsiteY15" fmla="*/ 405873 h 670322"/>
                  <a:gd name="connsiteX16" fmla="*/ 143187 w 494255"/>
                  <a:gd name="connsiteY16" fmla="*/ 495027 h 670322"/>
                  <a:gd name="connsiteX17" fmla="*/ 90228 w 494255"/>
                  <a:gd name="connsiteY17" fmla="*/ 517887 h 670322"/>
                  <a:gd name="connsiteX18" fmla="*/ 152902 w 494255"/>
                  <a:gd name="connsiteY18" fmla="*/ 626567 h 670322"/>
                  <a:gd name="connsiteX19" fmla="*/ 371977 w 494255"/>
                  <a:gd name="connsiteY19" fmla="*/ 650570 h 670322"/>
                  <a:gd name="connsiteX20" fmla="*/ 480086 w 494255"/>
                  <a:gd name="connsiteY20" fmla="*/ 460737 h 67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94255" h="670322">
                    <a:moveTo>
                      <a:pt x="480086" y="460737"/>
                    </a:moveTo>
                    <a:cubicBezTo>
                      <a:pt x="460084" y="462261"/>
                      <a:pt x="441986" y="461499"/>
                      <a:pt x="421793" y="462928"/>
                    </a:cubicBezTo>
                    <a:cubicBezTo>
                      <a:pt x="414268" y="427495"/>
                      <a:pt x="408362" y="396253"/>
                      <a:pt x="400838" y="360534"/>
                    </a:cubicBezTo>
                    <a:cubicBezTo>
                      <a:pt x="446596" y="365973"/>
                      <a:pt x="488106" y="333283"/>
                      <a:pt x="493535" y="287525"/>
                    </a:cubicBezTo>
                    <a:cubicBezTo>
                      <a:pt x="498974" y="241767"/>
                      <a:pt x="466284" y="200257"/>
                      <a:pt x="420526" y="194818"/>
                    </a:cubicBezTo>
                    <a:cubicBezTo>
                      <a:pt x="414659" y="194123"/>
                      <a:pt x="408725" y="194056"/>
                      <a:pt x="402838" y="194608"/>
                    </a:cubicBezTo>
                    <a:cubicBezTo>
                      <a:pt x="397980" y="202038"/>
                      <a:pt x="395504" y="209182"/>
                      <a:pt x="390646" y="216516"/>
                    </a:cubicBezTo>
                    <a:cubicBezTo>
                      <a:pt x="384550" y="214325"/>
                      <a:pt x="378550" y="210325"/>
                      <a:pt x="372454" y="208134"/>
                    </a:cubicBezTo>
                    <a:cubicBezTo>
                      <a:pt x="371787" y="182321"/>
                      <a:pt x="371215" y="156604"/>
                      <a:pt x="370548" y="130791"/>
                    </a:cubicBezTo>
                    <a:cubicBezTo>
                      <a:pt x="370548" y="132029"/>
                      <a:pt x="371311" y="129553"/>
                      <a:pt x="370548" y="130791"/>
                    </a:cubicBezTo>
                    <a:cubicBezTo>
                      <a:pt x="291891" y="119647"/>
                      <a:pt x="223073" y="72108"/>
                      <a:pt x="184811" y="2489"/>
                    </a:cubicBezTo>
                    <a:cubicBezTo>
                      <a:pt x="160275" y="-2578"/>
                      <a:pt x="134785" y="-387"/>
                      <a:pt x="111468" y="8776"/>
                    </a:cubicBezTo>
                    <a:cubicBezTo>
                      <a:pt x="90066" y="18701"/>
                      <a:pt x="72292" y="35046"/>
                      <a:pt x="60605" y="55544"/>
                    </a:cubicBezTo>
                    <a:cubicBezTo>
                      <a:pt x="29839" y="109550"/>
                      <a:pt x="2598" y="165653"/>
                      <a:pt x="216" y="227755"/>
                    </a:cubicBezTo>
                    <a:cubicBezTo>
                      <a:pt x="-1403" y="268999"/>
                      <a:pt x="1931" y="312718"/>
                      <a:pt x="26410" y="345961"/>
                    </a:cubicBezTo>
                    <a:cubicBezTo>
                      <a:pt x="51413" y="379432"/>
                      <a:pt x="89113" y="401110"/>
                      <a:pt x="130614" y="405873"/>
                    </a:cubicBezTo>
                    <a:cubicBezTo>
                      <a:pt x="135471" y="435782"/>
                      <a:pt x="138329" y="465214"/>
                      <a:pt x="143187" y="495027"/>
                    </a:cubicBezTo>
                    <a:lnTo>
                      <a:pt x="90228" y="517887"/>
                    </a:lnTo>
                    <a:cubicBezTo>
                      <a:pt x="94800" y="561350"/>
                      <a:pt x="117574" y="600840"/>
                      <a:pt x="152902" y="626567"/>
                    </a:cubicBezTo>
                    <a:cubicBezTo>
                      <a:pt x="215910" y="674354"/>
                      <a:pt x="300111" y="683584"/>
                      <a:pt x="371977" y="650570"/>
                    </a:cubicBezTo>
                    <a:cubicBezTo>
                      <a:pt x="441128" y="616757"/>
                      <a:pt x="484658" y="536937"/>
                      <a:pt x="480086" y="460737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92" name="ï$ḷíḑê"/>
              <p:cNvSpPr/>
              <p:nvPr/>
            </p:nvSpPr>
            <p:spPr>
              <a:xfrm>
                <a:off x="18262234" y="3512244"/>
                <a:ext cx="180660" cy="180660"/>
              </a:xfrm>
              <a:custGeom>
                <a:avLst/>
                <a:gdLst>
                  <a:gd name="connsiteX0" fmla="*/ 132588 w 132587"/>
                  <a:gd name="connsiteY0" fmla="*/ 66294 h 132587"/>
                  <a:gd name="connsiteX1" fmla="*/ 66294 w 132587"/>
                  <a:gd name="connsiteY1" fmla="*/ 132588 h 132587"/>
                  <a:gd name="connsiteX2" fmla="*/ 0 w 132587"/>
                  <a:gd name="connsiteY2" fmla="*/ 66294 h 132587"/>
                  <a:gd name="connsiteX3" fmla="*/ 66294 w 132587"/>
                  <a:gd name="connsiteY3" fmla="*/ 0 h 132587"/>
                  <a:gd name="connsiteX4" fmla="*/ 132588 w 132587"/>
                  <a:gd name="connsiteY4" fmla="*/ 66294 h 13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87" h="132587">
                    <a:moveTo>
                      <a:pt x="132588" y="66294"/>
                    </a:moveTo>
                    <a:cubicBezTo>
                      <a:pt x="132588" y="102907"/>
                      <a:pt x="102907" y="132588"/>
                      <a:pt x="66294" y="132588"/>
                    </a:cubicBezTo>
                    <a:cubicBezTo>
                      <a:pt x="29681" y="132588"/>
                      <a:pt x="0" y="102907"/>
                      <a:pt x="0" y="66294"/>
                    </a:cubicBezTo>
                    <a:cubicBezTo>
                      <a:pt x="0" y="29681"/>
                      <a:pt x="29681" y="0"/>
                      <a:pt x="66294" y="0"/>
                    </a:cubicBezTo>
                    <a:cubicBezTo>
                      <a:pt x="102907" y="0"/>
                      <a:pt x="132588" y="29681"/>
                      <a:pt x="132588" y="66294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3" name="îS1idè"/>
              <p:cNvSpPr/>
              <p:nvPr/>
            </p:nvSpPr>
            <p:spPr>
              <a:xfrm>
                <a:off x="18531018" y="3568572"/>
                <a:ext cx="181699" cy="181699"/>
              </a:xfrm>
              <a:custGeom>
                <a:avLst/>
                <a:gdLst>
                  <a:gd name="connsiteX0" fmla="*/ 133221 w 133350"/>
                  <a:gd name="connsiteY0" fmla="*/ 66499 h 133350"/>
                  <a:gd name="connsiteX1" fmla="*/ 66546 w 133350"/>
                  <a:gd name="connsiteY1" fmla="*/ -176 h 133350"/>
                  <a:gd name="connsiteX2" fmla="*/ -129 w 133350"/>
                  <a:gd name="connsiteY2" fmla="*/ 66499 h 133350"/>
                  <a:gd name="connsiteX3" fmla="*/ 66546 w 133350"/>
                  <a:gd name="connsiteY3" fmla="*/ 133174 h 133350"/>
                  <a:gd name="connsiteX4" fmla="*/ 133221 w 133350"/>
                  <a:gd name="connsiteY4" fmla="*/ 66499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33350">
                    <a:moveTo>
                      <a:pt x="133221" y="66499"/>
                    </a:moveTo>
                    <a:cubicBezTo>
                      <a:pt x="133221" y="29675"/>
                      <a:pt x="103370" y="-176"/>
                      <a:pt x="66546" y="-176"/>
                    </a:cubicBezTo>
                    <a:cubicBezTo>
                      <a:pt x="29722" y="-176"/>
                      <a:pt x="-129" y="29675"/>
                      <a:pt x="-129" y="66499"/>
                    </a:cubicBezTo>
                    <a:cubicBezTo>
                      <a:pt x="-129" y="103322"/>
                      <a:pt x="29722" y="133174"/>
                      <a:pt x="66546" y="133174"/>
                    </a:cubicBezTo>
                    <a:cubicBezTo>
                      <a:pt x="103370" y="133174"/>
                      <a:pt x="133221" y="103322"/>
                      <a:pt x="133221" y="66499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4" name="ïslïde"/>
              <p:cNvSpPr/>
              <p:nvPr/>
            </p:nvSpPr>
            <p:spPr>
              <a:xfrm>
                <a:off x="18446269" y="3577518"/>
                <a:ext cx="91498" cy="38035"/>
              </a:xfrm>
              <a:custGeom>
                <a:avLst/>
                <a:gdLst>
                  <a:gd name="connsiteX0" fmla="*/ -129 w 67151"/>
                  <a:gd name="connsiteY0" fmla="*/ 8688 h 27914"/>
                  <a:gd name="connsiteX1" fmla="*/ 61117 w 67151"/>
                  <a:gd name="connsiteY1" fmla="*/ 17156 h 27914"/>
                  <a:gd name="connsiteX2" fmla="*/ 67023 w 67151"/>
                  <a:gd name="connsiteY2" fmla="*/ 27738 h 2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151" h="27914">
                    <a:moveTo>
                      <a:pt x="-129" y="8688"/>
                    </a:moveTo>
                    <a:cubicBezTo>
                      <a:pt x="19121" y="-5885"/>
                      <a:pt x="46544" y="-2094"/>
                      <a:pt x="61117" y="17156"/>
                    </a:cubicBezTo>
                    <a:cubicBezTo>
                      <a:pt x="63565" y="20394"/>
                      <a:pt x="65556" y="23957"/>
                      <a:pt x="67023" y="2773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5" name="îsľïḓé"/>
              <p:cNvSpPr/>
              <p:nvPr/>
            </p:nvSpPr>
            <p:spPr>
              <a:xfrm>
                <a:off x="18480272" y="3737293"/>
                <a:ext cx="52292" cy="30746"/>
              </a:xfrm>
              <a:custGeom>
                <a:avLst/>
                <a:gdLst>
                  <a:gd name="connsiteX0" fmla="*/ 37971 w 38377"/>
                  <a:gd name="connsiteY0" fmla="*/ -176 h 22565"/>
                  <a:gd name="connsiteX1" fmla="*/ -129 w 38377"/>
                  <a:gd name="connsiteY1" fmla="*/ 6301 h 22565"/>
                  <a:gd name="connsiteX2" fmla="*/ 22160 w 38377"/>
                  <a:gd name="connsiteY2" fmla="*/ 22112 h 22565"/>
                  <a:gd name="connsiteX3" fmla="*/ 37971 w 38377"/>
                  <a:gd name="connsiteY3" fmla="*/ -176 h 2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77" h="22565">
                    <a:moveTo>
                      <a:pt x="37971" y="-176"/>
                    </a:moveTo>
                    <a:lnTo>
                      <a:pt x="-129" y="6301"/>
                    </a:lnTo>
                    <a:cubicBezTo>
                      <a:pt x="1662" y="16826"/>
                      <a:pt x="11635" y="23903"/>
                      <a:pt x="22160" y="22112"/>
                    </a:cubicBezTo>
                    <a:cubicBezTo>
                      <a:pt x="32685" y="20322"/>
                      <a:pt x="39762" y="10349"/>
                      <a:pt x="37971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6" name="íṡḷïḓè"/>
              <p:cNvSpPr/>
              <p:nvPr/>
            </p:nvSpPr>
            <p:spPr>
              <a:xfrm>
                <a:off x="18335823" y="3579847"/>
                <a:ext cx="45812" cy="28828"/>
              </a:xfrm>
              <a:custGeom>
                <a:avLst/>
                <a:gdLst>
                  <a:gd name="connsiteX0" fmla="*/ -129 w 33622"/>
                  <a:gd name="connsiteY0" fmla="*/ 2503 h 21157"/>
                  <a:gd name="connsiteX1" fmla="*/ 21779 w 33622"/>
                  <a:gd name="connsiteY1" fmla="*/ 2503 h 21157"/>
                  <a:gd name="connsiteX2" fmla="*/ 33494 w 33622"/>
                  <a:gd name="connsiteY2" fmla="*/ 20981 h 2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22" h="21157">
                    <a:moveTo>
                      <a:pt x="-129" y="2503"/>
                    </a:moveTo>
                    <a:cubicBezTo>
                      <a:pt x="6738" y="-1069"/>
                      <a:pt x="14911" y="-1069"/>
                      <a:pt x="21779" y="2503"/>
                    </a:cubicBezTo>
                    <a:cubicBezTo>
                      <a:pt x="28513" y="6332"/>
                      <a:pt x="32894" y="13256"/>
                      <a:pt x="33494" y="2098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7" name="ïŝḷiḓè"/>
              <p:cNvSpPr/>
              <p:nvPr/>
            </p:nvSpPr>
            <p:spPr>
              <a:xfrm>
                <a:off x="18577482" y="3639092"/>
                <a:ext cx="69174" cy="24483"/>
              </a:xfrm>
              <a:custGeom>
                <a:avLst/>
                <a:gdLst>
                  <a:gd name="connsiteX0" fmla="*/ -129 w 50767"/>
                  <a:gd name="connsiteY0" fmla="*/ 11315 h 17968"/>
                  <a:gd name="connsiteX1" fmla="*/ 41572 w 50767"/>
                  <a:gd name="connsiteY1" fmla="*/ 6066 h 17968"/>
                  <a:gd name="connsiteX2" fmla="*/ 50639 w 50767"/>
                  <a:gd name="connsiteY2" fmla="*/ 17792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67" h="17968">
                    <a:moveTo>
                      <a:pt x="-129" y="11315"/>
                    </a:moveTo>
                    <a:cubicBezTo>
                      <a:pt x="9939" y="-1649"/>
                      <a:pt x="28608" y="-3992"/>
                      <a:pt x="41572" y="6066"/>
                    </a:cubicBezTo>
                    <a:cubicBezTo>
                      <a:pt x="45534" y="9152"/>
                      <a:pt x="48658" y="13182"/>
                      <a:pt x="50639" y="177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8" name="íšlîďê"/>
              <p:cNvSpPr/>
              <p:nvPr/>
            </p:nvSpPr>
            <p:spPr>
              <a:xfrm>
                <a:off x="18442764" y="3628663"/>
                <a:ext cx="35171" cy="62297"/>
              </a:xfrm>
              <a:custGeom>
                <a:avLst/>
                <a:gdLst>
                  <a:gd name="connsiteX0" fmla="*/ 25684 w 25812"/>
                  <a:gd name="connsiteY0" fmla="*/ -176 h 45720"/>
                  <a:gd name="connsiteX1" fmla="*/ -129 w 25812"/>
                  <a:gd name="connsiteY1" fmla="*/ 44972 h 45720"/>
                  <a:gd name="connsiteX2" fmla="*/ 19397 w 25812"/>
                  <a:gd name="connsiteY2" fmla="*/ 45544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2" h="45720">
                    <a:moveTo>
                      <a:pt x="25684" y="-176"/>
                    </a:moveTo>
                    <a:lnTo>
                      <a:pt x="-129" y="44972"/>
                    </a:lnTo>
                    <a:lnTo>
                      <a:pt x="19397" y="4554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9" name="íşḻïḓè"/>
              <p:cNvSpPr/>
              <p:nvPr/>
            </p:nvSpPr>
            <p:spPr>
              <a:xfrm>
                <a:off x="18384101" y="3452288"/>
                <a:ext cx="77871" cy="26341"/>
              </a:xfrm>
              <a:custGeom>
                <a:avLst/>
                <a:gdLst>
                  <a:gd name="connsiteX0" fmla="*/ -129 w 57150"/>
                  <a:gd name="connsiteY0" fmla="*/ 6583 h 19332"/>
                  <a:gd name="connsiteX1" fmla="*/ 56354 w 57150"/>
                  <a:gd name="connsiteY1" fmla="*/ 18118 h 19332"/>
                  <a:gd name="connsiteX2" fmla="*/ 57021 w 57150"/>
                  <a:gd name="connsiteY2" fmla="*/ 19156 h 1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19332">
                    <a:moveTo>
                      <a:pt x="-129" y="6583"/>
                    </a:moveTo>
                    <a:cubicBezTo>
                      <a:pt x="18654" y="-5828"/>
                      <a:pt x="43944" y="-666"/>
                      <a:pt x="56354" y="18118"/>
                    </a:cubicBezTo>
                    <a:cubicBezTo>
                      <a:pt x="56583" y="18460"/>
                      <a:pt x="56802" y="18803"/>
                      <a:pt x="57021" y="191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0" name="íṡḷíḓè"/>
              <p:cNvSpPr/>
              <p:nvPr/>
            </p:nvSpPr>
            <p:spPr>
              <a:xfrm>
                <a:off x="18604736" y="3515100"/>
                <a:ext cx="49317" cy="16092"/>
              </a:xfrm>
              <a:custGeom>
                <a:avLst/>
                <a:gdLst>
                  <a:gd name="connsiteX0" fmla="*/ -129 w 36194"/>
                  <a:gd name="connsiteY0" fmla="*/ -176 h 11810"/>
                  <a:gd name="connsiteX1" fmla="*/ 36066 w 36194"/>
                  <a:gd name="connsiteY1" fmla="*/ 11635 h 1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194" h="11810">
                    <a:moveTo>
                      <a:pt x="-129" y="-176"/>
                    </a:moveTo>
                    <a:lnTo>
                      <a:pt x="36066" y="116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1" name="isļïďe"/>
              <p:cNvSpPr/>
              <p:nvPr/>
            </p:nvSpPr>
            <p:spPr>
              <a:xfrm>
                <a:off x="18539196" y="3374672"/>
                <a:ext cx="16870" cy="85269"/>
              </a:xfrm>
              <a:custGeom>
                <a:avLst/>
                <a:gdLst>
                  <a:gd name="connsiteX0" fmla="*/ 918 w 12381"/>
                  <a:gd name="connsiteY0" fmla="*/ -176 h 62579"/>
                  <a:gd name="connsiteX1" fmla="*/ 12253 w 12381"/>
                  <a:gd name="connsiteY1" fmla="*/ 62403 h 6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1" h="62579">
                    <a:moveTo>
                      <a:pt x="918" y="-176"/>
                    </a:moveTo>
                    <a:cubicBezTo>
                      <a:pt x="-2225" y="21360"/>
                      <a:pt x="1756" y="43334"/>
                      <a:pt x="12253" y="62403"/>
                    </a:cubicBezTo>
                  </a:path>
                </a:pathLst>
              </a:custGeom>
              <a:noFill/>
              <a:ln w="14288" cap="rnd">
                <a:solidFill>
                  <a:srgbClr val="FF787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2" name="iṣlîḋè"/>
              <p:cNvSpPr/>
              <p:nvPr/>
            </p:nvSpPr>
            <p:spPr>
              <a:xfrm>
                <a:off x="18843541" y="3731841"/>
                <a:ext cx="66838" cy="8305"/>
              </a:xfrm>
              <a:custGeom>
                <a:avLst/>
                <a:gdLst>
                  <a:gd name="connsiteX0" fmla="*/ -129 w 49053"/>
                  <a:gd name="connsiteY0" fmla="*/ 5920 h 6095"/>
                  <a:gd name="connsiteX1" fmla="*/ 48925 w 49053"/>
                  <a:gd name="connsiteY1" fmla="*/ -176 h 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53" h="6095">
                    <a:moveTo>
                      <a:pt x="-129" y="5920"/>
                    </a:moveTo>
                    <a:lnTo>
                      <a:pt x="48925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3" name="îṣlïḍe"/>
              <p:cNvSpPr/>
              <p:nvPr/>
            </p:nvSpPr>
            <p:spPr>
              <a:xfrm>
                <a:off x="18817713" y="3873047"/>
                <a:ext cx="30759" cy="6359"/>
              </a:xfrm>
              <a:custGeom>
                <a:avLst/>
                <a:gdLst>
                  <a:gd name="connsiteX0" fmla="*/ -129 w 22574"/>
                  <a:gd name="connsiteY0" fmla="*/ -176 h 4667"/>
                  <a:gd name="connsiteX1" fmla="*/ 22446 w 22574"/>
                  <a:gd name="connsiteY1" fmla="*/ 4491 h 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74" h="4667">
                    <a:moveTo>
                      <a:pt x="-129" y="-176"/>
                    </a:moveTo>
                    <a:lnTo>
                      <a:pt x="22446" y="449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4" name="iş1îḍé"/>
              <p:cNvSpPr/>
              <p:nvPr/>
            </p:nvSpPr>
            <p:spPr>
              <a:xfrm>
                <a:off x="18456781" y="3941444"/>
                <a:ext cx="159635" cy="7252"/>
              </a:xfrm>
              <a:custGeom>
                <a:avLst/>
                <a:gdLst>
                  <a:gd name="connsiteX0" fmla="*/ -129 w 117157"/>
                  <a:gd name="connsiteY0" fmla="*/ -176 h 5322"/>
                  <a:gd name="connsiteX1" fmla="*/ 117029 w 117157"/>
                  <a:gd name="connsiteY1" fmla="*/ -176 h 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57" h="5322">
                    <a:moveTo>
                      <a:pt x="-129" y="-176"/>
                    </a:moveTo>
                    <a:cubicBezTo>
                      <a:pt x="38600" y="6920"/>
                      <a:pt x="78300" y="6920"/>
                      <a:pt x="11702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5" name="ïṣḷiḍè"/>
              <p:cNvSpPr/>
              <p:nvPr/>
            </p:nvSpPr>
            <p:spPr>
              <a:xfrm>
                <a:off x="16689496" y="6160382"/>
                <a:ext cx="738511" cy="813882"/>
              </a:xfrm>
              <a:custGeom>
                <a:avLst/>
                <a:gdLst>
                  <a:gd name="connsiteX0" fmla="*/ 525080 w 541997"/>
                  <a:gd name="connsiteY0" fmla="*/ 202516 h 597312"/>
                  <a:gd name="connsiteX1" fmla="*/ 490409 w 541997"/>
                  <a:gd name="connsiteY1" fmla="*/ 181465 h 597312"/>
                  <a:gd name="connsiteX2" fmla="*/ 475645 w 541997"/>
                  <a:gd name="connsiteY2" fmla="*/ 135078 h 597312"/>
                  <a:gd name="connsiteX3" fmla="*/ 430592 w 541997"/>
                  <a:gd name="connsiteY3" fmla="*/ 117648 h 597312"/>
                  <a:gd name="connsiteX4" fmla="*/ -129 w 541997"/>
                  <a:gd name="connsiteY4" fmla="*/ -176 h 597312"/>
                  <a:gd name="connsiteX5" fmla="*/ 198182 w 541997"/>
                  <a:gd name="connsiteY5" fmla="*/ 597136 h 597312"/>
                  <a:gd name="connsiteX6" fmla="*/ 436307 w 541997"/>
                  <a:gd name="connsiteY6" fmla="*/ 400254 h 597312"/>
                  <a:gd name="connsiteX7" fmla="*/ 406684 w 541997"/>
                  <a:gd name="connsiteY7" fmla="*/ 372918 h 597312"/>
                  <a:gd name="connsiteX8" fmla="*/ 540034 w 541997"/>
                  <a:gd name="connsiteY8" fmla="*/ 328341 h 597312"/>
                  <a:gd name="connsiteX9" fmla="*/ 482027 w 541997"/>
                  <a:gd name="connsiteY9" fmla="*/ 289003 h 597312"/>
                  <a:gd name="connsiteX10" fmla="*/ 184942 w 541997"/>
                  <a:gd name="connsiteY10" fmla="*/ 321292 h 597312"/>
                  <a:gd name="connsiteX11" fmla="*/ 541653 w 541997"/>
                  <a:gd name="connsiteY11" fmla="*/ 240616 h 597312"/>
                  <a:gd name="connsiteX12" fmla="*/ 525080 w 541997"/>
                  <a:gd name="connsiteY12" fmla="*/ 202516 h 59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1997" h="597312">
                    <a:moveTo>
                      <a:pt x="525080" y="202516"/>
                    </a:moveTo>
                    <a:cubicBezTo>
                      <a:pt x="514955" y="193371"/>
                      <a:pt x="503191" y="186237"/>
                      <a:pt x="490409" y="181465"/>
                    </a:cubicBezTo>
                    <a:cubicBezTo>
                      <a:pt x="492847" y="164558"/>
                      <a:pt x="487408" y="147470"/>
                      <a:pt x="475645" y="135078"/>
                    </a:cubicBezTo>
                    <a:cubicBezTo>
                      <a:pt x="463929" y="122982"/>
                      <a:pt x="447070" y="122125"/>
                      <a:pt x="430592" y="117648"/>
                    </a:cubicBezTo>
                    <a:lnTo>
                      <a:pt x="-129" y="-176"/>
                    </a:lnTo>
                    <a:lnTo>
                      <a:pt x="198182" y="597136"/>
                    </a:lnTo>
                    <a:cubicBezTo>
                      <a:pt x="267533" y="520251"/>
                      <a:pt x="347753" y="453918"/>
                      <a:pt x="436307" y="400254"/>
                    </a:cubicBezTo>
                    <a:cubicBezTo>
                      <a:pt x="435640" y="384548"/>
                      <a:pt x="422400" y="372327"/>
                      <a:pt x="406684" y="372918"/>
                    </a:cubicBezTo>
                    <a:cubicBezTo>
                      <a:pt x="450404" y="356820"/>
                      <a:pt x="496600" y="344343"/>
                      <a:pt x="540034" y="328341"/>
                    </a:cubicBezTo>
                    <a:cubicBezTo>
                      <a:pt x="532528" y="303090"/>
                      <a:pt x="508259" y="286640"/>
                      <a:pt x="482027" y="289003"/>
                    </a:cubicBezTo>
                    <a:cubicBezTo>
                      <a:pt x="382395" y="300813"/>
                      <a:pt x="284574" y="309386"/>
                      <a:pt x="184942" y="321292"/>
                    </a:cubicBezTo>
                    <a:cubicBezTo>
                      <a:pt x="302385" y="294432"/>
                      <a:pt x="424210" y="267476"/>
                      <a:pt x="541653" y="240616"/>
                    </a:cubicBezTo>
                    <a:cubicBezTo>
                      <a:pt x="543139" y="225899"/>
                      <a:pt x="536862" y="211460"/>
                      <a:pt x="525080" y="202516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606" name="íṥḻiďé"/>
              <p:cNvSpPr/>
              <p:nvPr/>
            </p:nvSpPr>
            <p:spPr>
              <a:xfrm>
                <a:off x="16680281" y="6159344"/>
                <a:ext cx="164047" cy="45424"/>
              </a:xfrm>
              <a:custGeom>
                <a:avLst/>
                <a:gdLst>
                  <a:gd name="connsiteX0" fmla="*/ -129 w 120395"/>
                  <a:gd name="connsiteY0" fmla="*/ -176 h 33337"/>
                  <a:gd name="connsiteX1" fmla="*/ 120267 w 120395"/>
                  <a:gd name="connsiteY1" fmla="*/ 33161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395" h="33337">
                    <a:moveTo>
                      <a:pt x="-129" y="-176"/>
                    </a:moveTo>
                    <a:lnTo>
                      <a:pt x="120267" y="3316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7" name="ïṡḻiḍè"/>
              <p:cNvSpPr/>
              <p:nvPr/>
            </p:nvSpPr>
            <p:spPr>
              <a:xfrm>
                <a:off x="16683915" y="6399835"/>
                <a:ext cx="671379" cy="15704"/>
              </a:xfrm>
              <a:custGeom>
                <a:avLst/>
                <a:gdLst>
                  <a:gd name="connsiteX0" fmla="*/ -129 w 492728"/>
                  <a:gd name="connsiteY0" fmla="*/ -176 h 11525"/>
                  <a:gd name="connsiteX1" fmla="*/ 492600 w 492728"/>
                  <a:gd name="connsiteY1" fmla="*/ 11349 h 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728" h="11525">
                    <a:moveTo>
                      <a:pt x="-129" y="-176"/>
                    </a:moveTo>
                    <a:lnTo>
                      <a:pt x="492600" y="11349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8" name="íŝļíde"/>
              <p:cNvSpPr/>
              <p:nvPr/>
            </p:nvSpPr>
            <p:spPr>
              <a:xfrm>
                <a:off x="16723759" y="6595422"/>
                <a:ext cx="260738" cy="45424"/>
              </a:xfrm>
              <a:custGeom>
                <a:avLst/>
                <a:gdLst>
                  <a:gd name="connsiteX0" fmla="*/ -129 w 191357"/>
                  <a:gd name="connsiteY0" fmla="*/ 33161 h 33337"/>
                  <a:gd name="connsiteX1" fmla="*/ 191228 w 191357"/>
                  <a:gd name="connsiteY1" fmla="*/ -17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57" h="33337">
                    <a:moveTo>
                      <a:pt x="-129" y="33161"/>
                    </a:moveTo>
                    <a:lnTo>
                      <a:pt x="191228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9" name="iṥḻîḋê"/>
              <p:cNvSpPr/>
              <p:nvPr/>
            </p:nvSpPr>
            <p:spPr>
              <a:xfrm>
                <a:off x="16790080" y="6664597"/>
                <a:ext cx="470081" cy="166384"/>
              </a:xfrm>
              <a:custGeom>
                <a:avLst/>
                <a:gdLst>
                  <a:gd name="connsiteX0" fmla="*/ -129 w 344995"/>
                  <a:gd name="connsiteY0" fmla="*/ 121934 h 122110"/>
                  <a:gd name="connsiteX1" fmla="*/ 344867 w 344995"/>
                  <a:gd name="connsiteY1" fmla="*/ -176 h 122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995" h="122110">
                    <a:moveTo>
                      <a:pt x="-129" y="121934"/>
                    </a:moveTo>
                    <a:lnTo>
                      <a:pt x="34486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87273" y="-6448268"/>
              <a:ext cx="1039570" cy="1337741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21671" y="-8305371"/>
              <a:ext cx="1879635" cy="257152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-353555" y="-2799237"/>
              <a:ext cx="1524072" cy="1611553"/>
              <a:chOff x="-353555" y="5735163"/>
              <a:chExt cx="1524072" cy="1611553"/>
            </a:xfrm>
          </p:grpSpPr>
          <p:sp>
            <p:nvSpPr>
              <p:cNvPr id="16" name="íṣḷïḋè"/>
              <p:cNvSpPr/>
              <p:nvPr/>
            </p:nvSpPr>
            <p:spPr>
              <a:xfrm>
                <a:off x="-353555" y="6305044"/>
                <a:ext cx="1429513" cy="1041672"/>
              </a:xfrm>
              <a:custGeom>
                <a:avLst/>
                <a:gdLst>
                  <a:gd name="connsiteX0" fmla="*/ 128442 w 1429513"/>
                  <a:gd name="connsiteY0" fmla="*/ 230634 h 1041672"/>
                  <a:gd name="connsiteX1" fmla="*/ 3950 w 1429513"/>
                  <a:gd name="connsiteY1" fmla="*/ 437041 h 1041672"/>
                  <a:gd name="connsiteX2" fmla="*/ 12065 w 1429513"/>
                  <a:gd name="connsiteY2" fmla="*/ 470693 h 1041672"/>
                  <a:gd name="connsiteX3" fmla="*/ 24333 w 1429513"/>
                  <a:gd name="connsiteY3" fmla="*/ 474284 h 1041672"/>
                  <a:gd name="connsiteX4" fmla="*/ 600501 w 1429513"/>
                  <a:gd name="connsiteY4" fmla="*/ 487809 h 1041672"/>
                  <a:gd name="connsiteX5" fmla="*/ 671995 w 1429513"/>
                  <a:gd name="connsiteY5" fmla="*/ 525500 h 1041672"/>
                  <a:gd name="connsiteX6" fmla="*/ 676701 w 1429513"/>
                  <a:gd name="connsiteY6" fmla="*/ 523814 h 1041672"/>
                  <a:gd name="connsiteX7" fmla="*/ 1044747 w 1429513"/>
                  <a:gd name="connsiteY7" fmla="*/ 1029782 h 1041672"/>
                  <a:gd name="connsiteX8" fmla="*/ 1086266 w 1429513"/>
                  <a:gd name="connsiteY8" fmla="*/ 1036287 h 1041672"/>
                  <a:gd name="connsiteX9" fmla="*/ 1095134 w 1429513"/>
                  <a:gd name="connsiteY9" fmla="*/ 1025972 h 1041672"/>
                  <a:gd name="connsiteX10" fmla="*/ 1424127 w 1429513"/>
                  <a:gd name="connsiteY10" fmla="*/ 388463 h 1041672"/>
                  <a:gd name="connsiteX11" fmla="*/ 1422699 w 1429513"/>
                  <a:gd name="connsiteY11" fmla="*/ 338457 h 1041672"/>
                  <a:gd name="connsiteX12" fmla="*/ 1222674 w 1429513"/>
                  <a:gd name="connsiteY12" fmla="*/ 319 h 104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29513" h="1041672">
                    <a:moveTo>
                      <a:pt x="128442" y="230634"/>
                    </a:moveTo>
                    <a:lnTo>
                      <a:pt x="3950" y="437041"/>
                    </a:lnTo>
                    <a:cubicBezTo>
                      <a:pt x="-3099" y="448576"/>
                      <a:pt x="530" y="463644"/>
                      <a:pt x="12065" y="470693"/>
                    </a:cubicBezTo>
                    <a:cubicBezTo>
                      <a:pt x="15761" y="472960"/>
                      <a:pt x="19999" y="474198"/>
                      <a:pt x="24333" y="474284"/>
                    </a:cubicBezTo>
                    <a:lnTo>
                      <a:pt x="600501" y="487809"/>
                    </a:lnTo>
                    <a:cubicBezTo>
                      <a:pt x="609835" y="517956"/>
                      <a:pt x="641849" y="534834"/>
                      <a:pt x="671995" y="525500"/>
                    </a:cubicBezTo>
                    <a:cubicBezTo>
                      <a:pt x="673586" y="525004"/>
                      <a:pt x="675157" y="524442"/>
                      <a:pt x="676701" y="523814"/>
                    </a:cubicBezTo>
                    <a:lnTo>
                      <a:pt x="1044747" y="1029782"/>
                    </a:lnTo>
                    <a:cubicBezTo>
                      <a:pt x="1054414" y="1043040"/>
                      <a:pt x="1073007" y="1045955"/>
                      <a:pt x="1086266" y="1036287"/>
                    </a:cubicBezTo>
                    <a:cubicBezTo>
                      <a:pt x="1089981" y="1033582"/>
                      <a:pt x="1093019" y="1030048"/>
                      <a:pt x="1095134" y="1025972"/>
                    </a:cubicBezTo>
                    <a:lnTo>
                      <a:pt x="1424127" y="388463"/>
                    </a:lnTo>
                    <a:cubicBezTo>
                      <a:pt x="1432262" y="372652"/>
                      <a:pt x="1431719" y="353773"/>
                      <a:pt x="1422699" y="338457"/>
                    </a:cubicBezTo>
                    <a:lnTo>
                      <a:pt x="1222674" y="31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íşlïḋê"/>
              <p:cNvSpPr/>
              <p:nvPr/>
            </p:nvSpPr>
            <p:spPr>
              <a:xfrm>
                <a:off x="-296047" y="5735163"/>
                <a:ext cx="1466564" cy="1416081"/>
              </a:xfrm>
              <a:custGeom>
                <a:avLst/>
                <a:gdLst>
                  <a:gd name="connsiteX0" fmla="*/ 1466918 w 1466564"/>
                  <a:gd name="connsiteY0" fmla="*/ 702883 h 1416081"/>
                  <a:gd name="connsiteX1" fmla="*/ 921421 w 1466564"/>
                  <a:gd name="connsiteY1" fmla="*/ 449709 h 1416081"/>
                  <a:gd name="connsiteX2" fmla="*/ 911896 w 1466564"/>
                  <a:gd name="connsiteY2" fmla="*/ 319 h 1416081"/>
                  <a:gd name="connsiteX3" fmla="*/ 825218 w 1466564"/>
                  <a:gd name="connsiteY3" fmla="*/ 175579 h 1416081"/>
                  <a:gd name="connsiteX4" fmla="*/ 569377 w 1466564"/>
                  <a:gd name="connsiteY4" fmla="*/ 319 h 1416081"/>
                  <a:gd name="connsiteX5" fmla="*/ 436979 w 1466564"/>
                  <a:gd name="connsiteY5" fmla="*/ 250351 h 1416081"/>
                  <a:gd name="connsiteX6" fmla="*/ 360779 w 1466564"/>
                  <a:gd name="connsiteY6" fmla="*/ 249208 h 1416081"/>
                  <a:gd name="connsiteX7" fmla="*/ 353 w 1466564"/>
                  <a:gd name="connsiteY7" fmla="*/ 864047 h 1416081"/>
                  <a:gd name="connsiteX8" fmla="*/ 6830 w 1466564"/>
                  <a:gd name="connsiteY8" fmla="*/ 920530 h 1416081"/>
                  <a:gd name="connsiteX9" fmla="*/ 589094 w 1466564"/>
                  <a:gd name="connsiteY9" fmla="*/ 1043021 h 1416081"/>
                  <a:gd name="connsiteX10" fmla="*/ 1054485 w 1466564"/>
                  <a:gd name="connsiteY10" fmla="*/ 1416401 h 1416081"/>
                  <a:gd name="connsiteX11" fmla="*/ 1116683 w 1466564"/>
                  <a:gd name="connsiteY11" fmla="*/ 1337820 h 1416081"/>
                  <a:gd name="connsiteX12" fmla="*/ 1140210 w 1466564"/>
                  <a:gd name="connsiteY12" fmla="*/ 1281241 h 1416081"/>
                  <a:gd name="connsiteX13" fmla="*/ 1155450 w 1466564"/>
                  <a:gd name="connsiteY13" fmla="*/ 1295243 h 141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66564" h="1416081">
                    <a:moveTo>
                      <a:pt x="1466918" y="702883"/>
                    </a:moveTo>
                    <a:cubicBezTo>
                      <a:pt x="1466918" y="702883"/>
                      <a:pt x="1188597" y="416181"/>
                      <a:pt x="921421" y="449709"/>
                    </a:cubicBezTo>
                    <a:cubicBezTo>
                      <a:pt x="921421" y="449709"/>
                      <a:pt x="1003907" y="244921"/>
                      <a:pt x="911896" y="319"/>
                    </a:cubicBezTo>
                    <a:lnTo>
                      <a:pt x="825218" y="175579"/>
                    </a:lnTo>
                    <a:cubicBezTo>
                      <a:pt x="763725" y="88359"/>
                      <a:pt x="672923" y="26161"/>
                      <a:pt x="569377" y="319"/>
                    </a:cubicBezTo>
                    <a:lnTo>
                      <a:pt x="436979" y="250351"/>
                    </a:lnTo>
                    <a:cubicBezTo>
                      <a:pt x="390593" y="248255"/>
                      <a:pt x="360779" y="249208"/>
                      <a:pt x="360779" y="249208"/>
                    </a:cubicBezTo>
                    <a:lnTo>
                      <a:pt x="353" y="864047"/>
                    </a:lnTo>
                    <a:lnTo>
                      <a:pt x="6830" y="920530"/>
                    </a:lnTo>
                    <a:lnTo>
                      <a:pt x="589094" y="1043021"/>
                    </a:lnTo>
                    <a:lnTo>
                      <a:pt x="1054485" y="1416401"/>
                    </a:lnTo>
                    <a:lnTo>
                      <a:pt x="1116683" y="1337820"/>
                    </a:lnTo>
                    <a:lnTo>
                      <a:pt x="1140210" y="1281241"/>
                    </a:lnTo>
                    <a:cubicBezTo>
                      <a:pt x="1145258" y="1285909"/>
                      <a:pt x="1150307" y="1290766"/>
                      <a:pt x="1155450" y="12952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íṩļîde"/>
              <p:cNvSpPr/>
              <p:nvPr/>
            </p:nvSpPr>
            <p:spPr>
              <a:xfrm>
                <a:off x="284977" y="5910423"/>
                <a:ext cx="340042" cy="828103"/>
              </a:xfrm>
              <a:custGeom>
                <a:avLst/>
                <a:gdLst>
                  <a:gd name="connsiteX0" fmla="*/ 340396 w 340042"/>
                  <a:gd name="connsiteY0" fmla="*/ 274449 h 828103"/>
                  <a:gd name="connsiteX1" fmla="*/ 42930 w 340042"/>
                  <a:gd name="connsiteY1" fmla="*/ 828423 h 828103"/>
                  <a:gd name="connsiteX2" fmla="*/ 353 w 340042"/>
                  <a:gd name="connsiteY2" fmla="*/ 471236 h 828103"/>
                  <a:gd name="connsiteX3" fmla="*/ 244098 w 340042"/>
                  <a:gd name="connsiteY3" fmla="*/ 319 h 82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042" h="828103">
                    <a:moveTo>
                      <a:pt x="340396" y="274449"/>
                    </a:moveTo>
                    <a:lnTo>
                      <a:pt x="42930" y="828423"/>
                    </a:lnTo>
                    <a:cubicBezTo>
                      <a:pt x="42930" y="828423"/>
                      <a:pt x="109605" y="622588"/>
                      <a:pt x="353" y="471236"/>
                    </a:cubicBezTo>
                    <a:lnTo>
                      <a:pt x="244098" y="319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işļïdé"/>
              <p:cNvSpPr/>
              <p:nvPr/>
            </p:nvSpPr>
            <p:spPr>
              <a:xfrm>
                <a:off x="-85639" y="5985195"/>
                <a:ext cx="929449" cy="1031081"/>
              </a:xfrm>
              <a:custGeom>
                <a:avLst/>
                <a:gdLst>
                  <a:gd name="connsiteX0" fmla="*/ 226477 w 929449"/>
                  <a:gd name="connsiteY0" fmla="*/ 319 h 1031081"/>
                  <a:gd name="connsiteX1" fmla="*/ 353 w 929449"/>
                  <a:gd name="connsiteY1" fmla="*/ 436850 h 1031081"/>
                  <a:gd name="connsiteX2" fmla="*/ 413548 w 929449"/>
                  <a:gd name="connsiteY2" fmla="*/ 753652 h 1031081"/>
                  <a:gd name="connsiteX3" fmla="*/ 929803 w 929449"/>
                  <a:gd name="connsiteY3" fmla="*/ 1031401 h 103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9449" h="1031081">
                    <a:moveTo>
                      <a:pt x="226477" y="319"/>
                    </a:moveTo>
                    <a:lnTo>
                      <a:pt x="353" y="436850"/>
                    </a:lnTo>
                    <a:cubicBezTo>
                      <a:pt x="353" y="436850"/>
                      <a:pt x="352778" y="415610"/>
                      <a:pt x="413548" y="753652"/>
                    </a:cubicBezTo>
                    <a:cubicBezTo>
                      <a:pt x="413548" y="753652"/>
                      <a:pt x="570044" y="725077"/>
                      <a:pt x="929803" y="103140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iṡļîdê"/>
              <p:cNvSpPr/>
              <p:nvPr/>
            </p:nvSpPr>
            <p:spPr>
              <a:xfrm>
                <a:off x="-296523" y="6599176"/>
                <a:ext cx="1116806" cy="473963"/>
              </a:xfrm>
              <a:custGeom>
                <a:avLst/>
                <a:gdLst>
                  <a:gd name="connsiteX0" fmla="*/ 1117160 w 1116806"/>
                  <a:gd name="connsiteY0" fmla="*/ 474283 h 473963"/>
                  <a:gd name="connsiteX1" fmla="*/ 624432 w 1116806"/>
                  <a:gd name="connsiteY1" fmla="*/ 139956 h 473963"/>
                  <a:gd name="connsiteX2" fmla="*/ 353 w 1116806"/>
                  <a:gd name="connsiteY2" fmla="*/ 319 h 473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806" h="473963">
                    <a:moveTo>
                      <a:pt x="1117160" y="474283"/>
                    </a:moveTo>
                    <a:cubicBezTo>
                      <a:pt x="1117160" y="474283"/>
                      <a:pt x="890370" y="249208"/>
                      <a:pt x="624432" y="139956"/>
                    </a:cubicBezTo>
                    <a:cubicBezTo>
                      <a:pt x="624432" y="139956"/>
                      <a:pt x="374591" y="23941"/>
                      <a:pt x="353" y="3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íšliďè"/>
              <p:cNvSpPr/>
              <p:nvPr/>
            </p:nvSpPr>
            <p:spPr>
              <a:xfrm>
                <a:off x="272023" y="6740069"/>
                <a:ext cx="65392" cy="54369"/>
              </a:xfrm>
              <a:custGeom>
                <a:avLst/>
                <a:gdLst>
                  <a:gd name="connsiteX0" fmla="*/ 353 w 65392"/>
                  <a:gd name="connsiteY0" fmla="*/ 30591 h 54369"/>
                  <a:gd name="connsiteX1" fmla="*/ 25500 w 65392"/>
                  <a:gd name="connsiteY1" fmla="*/ 1064 h 54369"/>
                  <a:gd name="connsiteX2" fmla="*/ 61218 w 65392"/>
                  <a:gd name="connsiteY2" fmla="*/ 16113 h 54369"/>
                  <a:gd name="connsiteX3" fmla="*/ 57884 w 65392"/>
                  <a:gd name="connsiteY3" fmla="*/ 54689 h 5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92" h="54369">
                    <a:moveTo>
                      <a:pt x="353" y="30591"/>
                    </a:moveTo>
                    <a:cubicBezTo>
                      <a:pt x="1697" y="16447"/>
                      <a:pt x="11745" y="4645"/>
                      <a:pt x="25500" y="1064"/>
                    </a:cubicBezTo>
                    <a:cubicBezTo>
                      <a:pt x="39377" y="-1889"/>
                      <a:pt x="53636" y="4112"/>
                      <a:pt x="61218" y="16113"/>
                    </a:cubicBezTo>
                    <a:cubicBezTo>
                      <a:pt x="68305" y="28400"/>
                      <a:pt x="66981" y="43802"/>
                      <a:pt x="57884" y="5468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iSlîḑè"/>
              <p:cNvSpPr/>
              <p:nvPr/>
            </p:nvSpPr>
            <p:spPr>
              <a:xfrm>
                <a:off x="-268615" y="6637562"/>
                <a:ext cx="551211" cy="103346"/>
              </a:xfrm>
              <a:custGeom>
                <a:avLst/>
                <a:gdLst>
                  <a:gd name="connsiteX0" fmla="*/ 353 w 551211"/>
                  <a:gd name="connsiteY0" fmla="*/ 319 h 103346"/>
                  <a:gd name="connsiteX1" fmla="*/ 551565 w 551211"/>
                  <a:gd name="connsiteY1" fmla="*/ 103666 h 10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1211" h="103346">
                    <a:moveTo>
                      <a:pt x="353" y="319"/>
                    </a:moveTo>
                    <a:cubicBezTo>
                      <a:pt x="187815" y="10559"/>
                      <a:pt x="373124" y="45306"/>
                      <a:pt x="551565" y="10366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iṥľïďé"/>
              <p:cNvSpPr/>
              <p:nvPr/>
            </p:nvSpPr>
            <p:spPr>
              <a:xfrm>
                <a:off x="75046" y="6712143"/>
                <a:ext cx="194976" cy="47625"/>
              </a:xfrm>
              <a:custGeom>
                <a:avLst/>
                <a:gdLst>
                  <a:gd name="connsiteX0" fmla="*/ 353 w 194976"/>
                  <a:gd name="connsiteY0" fmla="*/ 319 h 47625"/>
                  <a:gd name="connsiteX1" fmla="*/ 195330 w 194976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4976" h="47625">
                    <a:moveTo>
                      <a:pt x="353" y="319"/>
                    </a:moveTo>
                    <a:cubicBezTo>
                      <a:pt x="66714" y="9968"/>
                      <a:pt x="131999" y="25913"/>
                      <a:pt x="195330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íṣľïḍè"/>
              <p:cNvSpPr/>
              <p:nvPr/>
            </p:nvSpPr>
            <p:spPr>
              <a:xfrm>
                <a:off x="340603" y="6789295"/>
                <a:ext cx="207549" cy="159067"/>
              </a:xfrm>
              <a:custGeom>
                <a:avLst/>
                <a:gdLst>
                  <a:gd name="connsiteX0" fmla="*/ 353 w 207549"/>
                  <a:gd name="connsiteY0" fmla="*/ 319 h 159067"/>
                  <a:gd name="connsiteX1" fmla="*/ 207903 w 207549"/>
                  <a:gd name="connsiteY1" fmla="*/ 159387 h 15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7549" h="159067">
                    <a:moveTo>
                      <a:pt x="353" y="319"/>
                    </a:moveTo>
                    <a:lnTo>
                      <a:pt x="207903" y="159387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ṩļïḓê"/>
              <p:cNvSpPr/>
              <p:nvPr/>
            </p:nvSpPr>
            <p:spPr>
              <a:xfrm>
                <a:off x="342889" y="6764245"/>
                <a:ext cx="439864" cy="330422"/>
              </a:xfrm>
              <a:custGeom>
                <a:avLst/>
                <a:gdLst>
                  <a:gd name="connsiteX0" fmla="*/ 353 w 439864"/>
                  <a:gd name="connsiteY0" fmla="*/ 319 h 330422"/>
                  <a:gd name="connsiteX1" fmla="*/ 440218 w 439864"/>
                  <a:gd name="connsiteY1" fmla="*/ 330742 h 3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9864" h="330422">
                    <a:moveTo>
                      <a:pt x="353" y="319"/>
                    </a:moveTo>
                    <a:cubicBezTo>
                      <a:pt x="160326" y="91464"/>
                      <a:pt x="308125" y="202488"/>
                      <a:pt x="440218" y="33074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ïšḻiḍè"/>
              <p:cNvSpPr/>
              <p:nvPr/>
            </p:nvSpPr>
            <p:spPr>
              <a:xfrm>
                <a:off x="569870" y="6964270"/>
                <a:ext cx="139255" cy="103631"/>
              </a:xfrm>
              <a:custGeom>
                <a:avLst/>
                <a:gdLst>
                  <a:gd name="connsiteX0" fmla="*/ 353 w 139255"/>
                  <a:gd name="connsiteY0" fmla="*/ 319 h 103631"/>
                  <a:gd name="connsiteX1" fmla="*/ 139609 w 139255"/>
                  <a:gd name="connsiteY1" fmla="*/ 103951 h 10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9255" h="103631">
                    <a:moveTo>
                      <a:pt x="353" y="319"/>
                    </a:moveTo>
                    <a:lnTo>
                      <a:pt x="139609" y="103951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śļíḑe"/>
              <p:cNvSpPr/>
              <p:nvPr/>
            </p:nvSpPr>
            <p:spPr>
              <a:xfrm>
                <a:off x="339079" y="6362671"/>
                <a:ext cx="42559" cy="235648"/>
              </a:xfrm>
              <a:custGeom>
                <a:avLst/>
                <a:gdLst>
                  <a:gd name="connsiteX0" fmla="*/ 353 w 42559"/>
                  <a:gd name="connsiteY0" fmla="*/ 319 h 235648"/>
                  <a:gd name="connsiteX1" fmla="*/ 39120 w 42559"/>
                  <a:gd name="connsiteY1" fmla="*/ 23596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59" h="235648">
                    <a:moveTo>
                      <a:pt x="353" y="319"/>
                    </a:moveTo>
                    <a:cubicBezTo>
                      <a:pt x="36739" y="73167"/>
                      <a:pt x="50255" y="155310"/>
                      <a:pt x="39120" y="23596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ïṥľiḓé"/>
              <p:cNvSpPr/>
              <p:nvPr/>
            </p:nvSpPr>
            <p:spPr>
              <a:xfrm>
                <a:off x="414708" y="6434298"/>
                <a:ext cx="5422" cy="92487"/>
              </a:xfrm>
              <a:custGeom>
                <a:avLst/>
                <a:gdLst>
                  <a:gd name="connsiteX0" fmla="*/ 5116 w 5422"/>
                  <a:gd name="connsiteY0" fmla="*/ 319 h 92487"/>
                  <a:gd name="connsiteX1" fmla="*/ 353 w 5422"/>
                  <a:gd name="connsiteY1" fmla="*/ 92807 h 9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2" h="92487">
                    <a:moveTo>
                      <a:pt x="5116" y="319"/>
                    </a:moveTo>
                    <a:cubicBezTo>
                      <a:pt x="6821" y="31228"/>
                      <a:pt x="5221" y="62232"/>
                      <a:pt x="353" y="9280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i$ľïḋè"/>
              <p:cNvSpPr/>
              <p:nvPr/>
            </p:nvSpPr>
            <p:spPr>
              <a:xfrm>
                <a:off x="424995" y="6195030"/>
                <a:ext cx="33841" cy="216503"/>
              </a:xfrm>
              <a:custGeom>
                <a:avLst/>
                <a:gdLst>
                  <a:gd name="connsiteX0" fmla="*/ 353 w 33841"/>
                  <a:gd name="connsiteY0" fmla="*/ 319 h 216503"/>
                  <a:gd name="connsiteX1" fmla="*/ 32548 w 33841"/>
                  <a:gd name="connsiteY1" fmla="*/ 216823 h 21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841" h="216503">
                    <a:moveTo>
                      <a:pt x="353" y="319"/>
                    </a:moveTo>
                    <a:cubicBezTo>
                      <a:pt x="27662" y="69033"/>
                      <a:pt x="38673" y="143137"/>
                      <a:pt x="32548" y="21682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îṣľïďè"/>
              <p:cNvSpPr/>
              <p:nvPr/>
            </p:nvSpPr>
            <p:spPr>
              <a:xfrm>
                <a:off x="468048" y="6111115"/>
                <a:ext cx="26193" cy="112394"/>
              </a:xfrm>
              <a:custGeom>
                <a:avLst/>
                <a:gdLst>
                  <a:gd name="connsiteX0" fmla="*/ 353 w 26193"/>
                  <a:gd name="connsiteY0" fmla="*/ 319 h 112394"/>
                  <a:gd name="connsiteX1" fmla="*/ 26547 w 26193"/>
                  <a:gd name="connsiteY1" fmla="*/ 112714 h 11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193" h="112394">
                    <a:moveTo>
                      <a:pt x="353" y="319"/>
                    </a:moveTo>
                    <a:cubicBezTo>
                      <a:pt x="13193" y="36705"/>
                      <a:pt x="21985" y="74395"/>
                      <a:pt x="26547" y="11271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Sľíďé"/>
              <p:cNvSpPr/>
              <p:nvPr/>
            </p:nvSpPr>
            <p:spPr>
              <a:xfrm>
                <a:off x="524721" y="6165694"/>
                <a:ext cx="12005" cy="146684"/>
              </a:xfrm>
              <a:custGeom>
                <a:avLst/>
                <a:gdLst>
                  <a:gd name="connsiteX0" fmla="*/ 11498 w 12005"/>
                  <a:gd name="connsiteY0" fmla="*/ 319 h 146684"/>
                  <a:gd name="connsiteX1" fmla="*/ 353 w 12005"/>
                  <a:gd name="connsiteY1" fmla="*/ 147004 h 14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05" h="146684">
                    <a:moveTo>
                      <a:pt x="11498" y="319"/>
                    </a:moveTo>
                    <a:cubicBezTo>
                      <a:pt x="14222" y="49487"/>
                      <a:pt x="10479" y="98808"/>
                      <a:pt x="353" y="14700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4" name="íš1iḍé"/>
              <p:cNvSpPr/>
              <p:nvPr/>
            </p:nvSpPr>
            <p:spPr>
              <a:xfrm>
                <a:off x="553963" y="5943666"/>
                <a:ext cx="22703" cy="265175"/>
              </a:xfrm>
              <a:custGeom>
                <a:avLst/>
                <a:gdLst>
                  <a:gd name="connsiteX0" fmla="*/ 353 w 22703"/>
                  <a:gd name="connsiteY0" fmla="*/ 319 h 265175"/>
                  <a:gd name="connsiteX1" fmla="*/ 14641 w 22703"/>
                  <a:gd name="connsiteY1" fmla="*/ 265495 h 26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703" h="265175">
                    <a:moveTo>
                      <a:pt x="353" y="319"/>
                    </a:moveTo>
                    <a:cubicBezTo>
                      <a:pt x="24633" y="86568"/>
                      <a:pt x="29509" y="177132"/>
                      <a:pt x="14641" y="26549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5" name="iS1íďê"/>
              <p:cNvSpPr/>
              <p:nvPr/>
            </p:nvSpPr>
            <p:spPr>
              <a:xfrm>
                <a:off x="596921" y="5859846"/>
                <a:ext cx="15239" cy="83153"/>
              </a:xfrm>
              <a:custGeom>
                <a:avLst/>
                <a:gdLst>
                  <a:gd name="connsiteX0" fmla="*/ 353 w 15239"/>
                  <a:gd name="connsiteY0" fmla="*/ 319 h 83153"/>
                  <a:gd name="connsiteX1" fmla="*/ 15593 w 15239"/>
                  <a:gd name="connsiteY1" fmla="*/ 83473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39" h="83153">
                    <a:moveTo>
                      <a:pt x="353" y="319"/>
                    </a:moveTo>
                    <a:cubicBezTo>
                      <a:pt x="7288" y="27666"/>
                      <a:pt x="12374" y="55450"/>
                      <a:pt x="15593" y="8347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6" name="ïSḷiḓé"/>
              <p:cNvSpPr/>
              <p:nvPr/>
            </p:nvSpPr>
            <p:spPr>
              <a:xfrm>
                <a:off x="959728" y="6344668"/>
                <a:ext cx="99250" cy="75723"/>
              </a:xfrm>
              <a:custGeom>
                <a:avLst/>
                <a:gdLst>
                  <a:gd name="connsiteX0" fmla="*/ 353 w 99250"/>
                  <a:gd name="connsiteY0" fmla="*/ 319 h 75723"/>
                  <a:gd name="connsiteX1" fmla="*/ 99604 w 99250"/>
                  <a:gd name="connsiteY1" fmla="*/ 76043 h 7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250" h="75723">
                    <a:moveTo>
                      <a:pt x="353" y="319"/>
                    </a:moveTo>
                    <a:cubicBezTo>
                      <a:pt x="35539" y="22684"/>
                      <a:pt x="68743" y="48011"/>
                      <a:pt x="99604" y="7604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7" name="íšļîḑê"/>
              <p:cNvSpPr/>
              <p:nvPr/>
            </p:nvSpPr>
            <p:spPr>
              <a:xfrm>
                <a:off x="647499" y="6233226"/>
                <a:ext cx="263366" cy="82772"/>
              </a:xfrm>
              <a:custGeom>
                <a:avLst/>
                <a:gdLst>
                  <a:gd name="connsiteX0" fmla="*/ 353 w 263366"/>
                  <a:gd name="connsiteY0" fmla="*/ 319 h 82772"/>
                  <a:gd name="connsiteX1" fmla="*/ 263720 w 263366"/>
                  <a:gd name="connsiteY1" fmla="*/ 83092 h 8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3366" h="82772">
                    <a:moveTo>
                      <a:pt x="353" y="319"/>
                    </a:moveTo>
                    <a:cubicBezTo>
                      <a:pt x="92555" y="11140"/>
                      <a:pt x="181900" y="39219"/>
                      <a:pt x="263720" y="8309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8" name="ïṣľiḑé"/>
              <p:cNvSpPr/>
              <p:nvPr/>
            </p:nvSpPr>
            <p:spPr>
              <a:xfrm>
                <a:off x="752940" y="6408391"/>
                <a:ext cx="201358" cy="114300"/>
              </a:xfrm>
              <a:custGeom>
                <a:avLst/>
                <a:gdLst>
                  <a:gd name="connsiteX0" fmla="*/ 353 w 201358"/>
                  <a:gd name="connsiteY0" fmla="*/ 319 h 114300"/>
                  <a:gd name="connsiteX1" fmla="*/ 201712 w 201358"/>
                  <a:gd name="connsiteY1" fmla="*/ 11461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358" h="114300">
                    <a:moveTo>
                      <a:pt x="353" y="319"/>
                    </a:moveTo>
                    <a:cubicBezTo>
                      <a:pt x="72753" y="28266"/>
                      <a:pt x="140609" y="66785"/>
                      <a:pt x="201712" y="1146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9" name="îṥļîḓê"/>
              <p:cNvSpPr/>
              <p:nvPr/>
            </p:nvSpPr>
            <p:spPr>
              <a:xfrm>
                <a:off x="580252" y="6363528"/>
                <a:ext cx="116395" cy="25431"/>
              </a:xfrm>
              <a:custGeom>
                <a:avLst/>
                <a:gdLst>
                  <a:gd name="connsiteX0" fmla="*/ 353 w 116395"/>
                  <a:gd name="connsiteY0" fmla="*/ 319 h 25431"/>
                  <a:gd name="connsiteX1" fmla="*/ 116749 w 116395"/>
                  <a:gd name="connsiteY1" fmla="*/ 25751 h 2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395" h="25431">
                    <a:moveTo>
                      <a:pt x="353" y="319"/>
                    </a:moveTo>
                    <a:cubicBezTo>
                      <a:pt x="39749" y="5787"/>
                      <a:pt x="78658" y="14293"/>
                      <a:pt x="116749" y="2575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0" name="ísḻïďe"/>
              <p:cNvSpPr/>
              <p:nvPr/>
            </p:nvSpPr>
            <p:spPr>
              <a:xfrm>
                <a:off x="870479" y="6553933"/>
                <a:ext cx="119729" cy="97726"/>
              </a:xfrm>
              <a:custGeom>
                <a:avLst/>
                <a:gdLst>
                  <a:gd name="connsiteX0" fmla="*/ 353 w 119729"/>
                  <a:gd name="connsiteY0" fmla="*/ 319 h 97726"/>
                  <a:gd name="connsiteX1" fmla="*/ 120083 w 119729"/>
                  <a:gd name="connsiteY1" fmla="*/ 98046 h 9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9729" h="97726">
                    <a:moveTo>
                      <a:pt x="353" y="319"/>
                    </a:moveTo>
                    <a:cubicBezTo>
                      <a:pt x="43359" y="28914"/>
                      <a:pt x="83459" y="61641"/>
                      <a:pt x="120083" y="9804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1" name="í$ḷîdê"/>
              <p:cNvSpPr/>
              <p:nvPr/>
            </p:nvSpPr>
            <p:spPr>
              <a:xfrm>
                <a:off x="546629" y="6428584"/>
                <a:ext cx="269938" cy="92106"/>
              </a:xfrm>
              <a:custGeom>
                <a:avLst/>
                <a:gdLst>
                  <a:gd name="connsiteX0" fmla="*/ 353 w 269938"/>
                  <a:gd name="connsiteY0" fmla="*/ 319 h 92106"/>
                  <a:gd name="connsiteX1" fmla="*/ 270292 w 269938"/>
                  <a:gd name="connsiteY1" fmla="*/ 92426 h 92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38" h="92106">
                    <a:moveTo>
                      <a:pt x="353" y="319"/>
                    </a:moveTo>
                    <a:cubicBezTo>
                      <a:pt x="95127" y="14578"/>
                      <a:pt x="186567" y="45782"/>
                      <a:pt x="270292" y="924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2" name="ïŝlïde"/>
              <p:cNvSpPr/>
              <p:nvPr/>
            </p:nvSpPr>
            <p:spPr>
              <a:xfrm>
                <a:off x="735319" y="6647659"/>
                <a:ext cx="182308" cy="131921"/>
              </a:xfrm>
              <a:custGeom>
                <a:avLst/>
                <a:gdLst>
                  <a:gd name="connsiteX0" fmla="*/ 353 w 182308"/>
                  <a:gd name="connsiteY0" fmla="*/ 319 h 131921"/>
                  <a:gd name="connsiteX1" fmla="*/ 182662 w 182308"/>
                  <a:gd name="connsiteY1" fmla="*/ 132241 h 13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308" h="131921">
                    <a:moveTo>
                      <a:pt x="353" y="319"/>
                    </a:moveTo>
                    <a:cubicBezTo>
                      <a:pt x="66733" y="35972"/>
                      <a:pt x="128045" y="80339"/>
                      <a:pt x="182662" y="13224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3" name="işlídé"/>
              <p:cNvSpPr/>
              <p:nvPr/>
            </p:nvSpPr>
            <p:spPr>
              <a:xfrm>
                <a:off x="479478" y="6558790"/>
                <a:ext cx="182784" cy="53816"/>
              </a:xfrm>
              <a:custGeom>
                <a:avLst/>
                <a:gdLst>
                  <a:gd name="connsiteX0" fmla="*/ 353 w 182784"/>
                  <a:gd name="connsiteY0" fmla="*/ 319 h 53816"/>
                  <a:gd name="connsiteX1" fmla="*/ 183138 w 182784"/>
                  <a:gd name="connsiteY1" fmla="*/ 5413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784" h="53816">
                    <a:moveTo>
                      <a:pt x="353" y="319"/>
                    </a:moveTo>
                    <a:cubicBezTo>
                      <a:pt x="63123" y="11264"/>
                      <a:pt x="124455" y="29314"/>
                      <a:pt x="183138" y="5413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4" name="íšľîḑè"/>
              <p:cNvSpPr/>
              <p:nvPr/>
            </p:nvSpPr>
            <p:spPr>
              <a:xfrm>
                <a:off x="674359" y="6785390"/>
                <a:ext cx="123825" cy="82010"/>
              </a:xfrm>
              <a:custGeom>
                <a:avLst/>
                <a:gdLst>
                  <a:gd name="connsiteX0" fmla="*/ 353 w 123825"/>
                  <a:gd name="connsiteY0" fmla="*/ 319 h 82010"/>
                  <a:gd name="connsiteX1" fmla="*/ 124178 w 123825"/>
                  <a:gd name="connsiteY1" fmla="*/ 82330 h 8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82010">
                    <a:moveTo>
                      <a:pt x="353" y="319"/>
                    </a:moveTo>
                    <a:cubicBezTo>
                      <a:pt x="43807" y="24218"/>
                      <a:pt x="85221" y="51650"/>
                      <a:pt x="124178" y="82330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5" name="í$ľïḑé"/>
              <p:cNvSpPr/>
              <p:nvPr/>
            </p:nvSpPr>
            <p:spPr>
              <a:xfrm>
                <a:off x="412041" y="6689092"/>
                <a:ext cx="189166" cy="60198"/>
              </a:xfrm>
              <a:custGeom>
                <a:avLst/>
                <a:gdLst>
                  <a:gd name="connsiteX0" fmla="*/ 353 w 189166"/>
                  <a:gd name="connsiteY0" fmla="*/ 319 h 60198"/>
                  <a:gd name="connsiteX1" fmla="*/ 189520 w 189166"/>
                  <a:gd name="connsiteY1" fmla="*/ 60518 h 6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166" h="60198">
                    <a:moveTo>
                      <a:pt x="353" y="319"/>
                    </a:moveTo>
                    <a:cubicBezTo>
                      <a:pt x="65419" y="13407"/>
                      <a:pt x="128855" y="33590"/>
                      <a:pt x="189520" y="6051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6" name="îṥ1ídè"/>
              <p:cNvSpPr/>
              <p:nvPr/>
            </p:nvSpPr>
            <p:spPr>
              <a:xfrm>
                <a:off x="303837" y="6539740"/>
                <a:ext cx="43814" cy="90582"/>
              </a:xfrm>
              <a:custGeom>
                <a:avLst/>
                <a:gdLst>
                  <a:gd name="connsiteX0" fmla="*/ 353 w 43814"/>
                  <a:gd name="connsiteY0" fmla="*/ 319 h 90582"/>
                  <a:gd name="connsiteX1" fmla="*/ 44168 w 43814"/>
                  <a:gd name="connsiteY1" fmla="*/ 90902 h 9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4" h="90582">
                    <a:moveTo>
                      <a:pt x="353" y="319"/>
                    </a:moveTo>
                    <a:cubicBezTo>
                      <a:pt x="18822" y="28485"/>
                      <a:pt x="33557" y="58936"/>
                      <a:pt x="44168" y="9090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7" name="iṩļîḍê"/>
              <p:cNvSpPr/>
              <p:nvPr/>
            </p:nvSpPr>
            <p:spPr>
              <a:xfrm>
                <a:off x="114099" y="6388864"/>
                <a:ext cx="151923" cy="102108"/>
              </a:xfrm>
              <a:custGeom>
                <a:avLst/>
                <a:gdLst>
                  <a:gd name="connsiteX0" fmla="*/ 353 w 151923"/>
                  <a:gd name="connsiteY0" fmla="*/ 319 h 102108"/>
                  <a:gd name="connsiteX1" fmla="*/ 152277 w 151923"/>
                  <a:gd name="connsiteY1" fmla="*/ 102427 h 102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923" h="102108">
                    <a:moveTo>
                      <a:pt x="353" y="319"/>
                    </a:moveTo>
                    <a:cubicBezTo>
                      <a:pt x="58408" y="21770"/>
                      <a:pt x="110491" y="56774"/>
                      <a:pt x="152277" y="1024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8" name="išľîḑê"/>
              <p:cNvSpPr/>
              <p:nvPr/>
            </p:nvSpPr>
            <p:spPr>
              <a:xfrm>
                <a:off x="-6391" y="6364956"/>
                <a:ext cx="66675" cy="8191"/>
              </a:xfrm>
              <a:custGeom>
                <a:avLst/>
                <a:gdLst>
                  <a:gd name="connsiteX0" fmla="*/ 353 w 66675"/>
                  <a:gd name="connsiteY0" fmla="*/ 319 h 8191"/>
                  <a:gd name="connsiteX1" fmla="*/ 67028 w 66675"/>
                  <a:gd name="connsiteY1" fmla="*/ 8511 h 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191">
                    <a:moveTo>
                      <a:pt x="353" y="319"/>
                    </a:moveTo>
                    <a:cubicBezTo>
                      <a:pt x="22775" y="1101"/>
                      <a:pt x="45083" y="3844"/>
                      <a:pt x="67028" y="851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9" name="îs1iḑê"/>
              <p:cNvSpPr/>
              <p:nvPr/>
            </p:nvSpPr>
            <p:spPr>
              <a:xfrm>
                <a:off x="246020" y="6288185"/>
                <a:ext cx="56673" cy="47625"/>
              </a:xfrm>
              <a:custGeom>
                <a:avLst/>
                <a:gdLst>
                  <a:gd name="connsiteX0" fmla="*/ 353 w 56673"/>
                  <a:gd name="connsiteY0" fmla="*/ 319 h 47625"/>
                  <a:gd name="connsiteX1" fmla="*/ 57027 w 56673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673" h="47625">
                    <a:moveTo>
                      <a:pt x="353" y="319"/>
                    </a:moveTo>
                    <a:cubicBezTo>
                      <a:pt x="20775" y="14283"/>
                      <a:pt x="39758" y="30237"/>
                      <a:pt x="57027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0" name="ïṧļíḋê"/>
              <p:cNvSpPr/>
              <p:nvPr/>
            </p:nvSpPr>
            <p:spPr>
              <a:xfrm>
                <a:off x="65807" y="6224558"/>
                <a:ext cx="104775" cy="24193"/>
              </a:xfrm>
              <a:custGeom>
                <a:avLst/>
                <a:gdLst>
                  <a:gd name="connsiteX0" fmla="*/ 353 w 104775"/>
                  <a:gd name="connsiteY0" fmla="*/ 319 h 24193"/>
                  <a:gd name="connsiteX1" fmla="*/ 105128 w 104775"/>
                  <a:gd name="connsiteY1" fmla="*/ 24513 h 24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4193">
                    <a:moveTo>
                      <a:pt x="353" y="319"/>
                    </a:moveTo>
                    <a:cubicBezTo>
                      <a:pt x="36263" y="3310"/>
                      <a:pt x="71543" y="11454"/>
                      <a:pt x="105128" y="2451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1" name="îş1îḋé"/>
              <p:cNvSpPr/>
              <p:nvPr/>
            </p:nvSpPr>
            <p:spPr>
              <a:xfrm>
                <a:off x="102002" y="6154454"/>
                <a:ext cx="232028" cy="117157"/>
              </a:xfrm>
              <a:custGeom>
                <a:avLst/>
                <a:gdLst>
                  <a:gd name="connsiteX0" fmla="*/ 353 w 232028"/>
                  <a:gd name="connsiteY0" fmla="*/ 319 h 117157"/>
                  <a:gd name="connsiteX1" fmla="*/ 232382 w 232028"/>
                  <a:gd name="connsiteY1" fmla="*/ 117477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2028" h="117157">
                    <a:moveTo>
                      <a:pt x="353" y="319"/>
                    </a:moveTo>
                    <a:cubicBezTo>
                      <a:pt x="89317" y="10045"/>
                      <a:pt x="171737" y="51669"/>
                      <a:pt x="232382" y="11747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2" name="ïŝḷïdé"/>
              <p:cNvSpPr/>
              <p:nvPr/>
            </p:nvSpPr>
            <p:spPr>
              <a:xfrm>
                <a:off x="301360" y="6149691"/>
                <a:ext cx="65246" cy="60007"/>
              </a:xfrm>
              <a:custGeom>
                <a:avLst/>
                <a:gdLst>
                  <a:gd name="connsiteX0" fmla="*/ 353 w 65246"/>
                  <a:gd name="connsiteY0" fmla="*/ 319 h 60007"/>
                  <a:gd name="connsiteX1" fmla="*/ 65600 w 65246"/>
                  <a:gd name="connsiteY1" fmla="*/ 60327 h 6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246" h="60007">
                    <a:moveTo>
                      <a:pt x="353" y="319"/>
                    </a:moveTo>
                    <a:cubicBezTo>
                      <a:pt x="24442" y="17617"/>
                      <a:pt x="46350" y="37762"/>
                      <a:pt x="65600" y="603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3" name="iŝľîḍê"/>
              <p:cNvSpPr/>
              <p:nvPr/>
            </p:nvSpPr>
            <p:spPr>
              <a:xfrm>
                <a:off x="138102" y="6084255"/>
                <a:ext cx="115919" cy="36385"/>
              </a:xfrm>
              <a:custGeom>
                <a:avLst/>
                <a:gdLst>
                  <a:gd name="connsiteX0" fmla="*/ 353 w 115919"/>
                  <a:gd name="connsiteY0" fmla="*/ 319 h 36385"/>
                  <a:gd name="connsiteX1" fmla="*/ 116273 w 115919"/>
                  <a:gd name="connsiteY1" fmla="*/ 36705 h 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19" h="36385">
                    <a:moveTo>
                      <a:pt x="353" y="319"/>
                    </a:moveTo>
                    <a:cubicBezTo>
                      <a:pt x="40759" y="5873"/>
                      <a:pt x="79944" y="18169"/>
                      <a:pt x="116273" y="3670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4" name="ïṧļîḋè"/>
              <p:cNvSpPr/>
              <p:nvPr/>
            </p:nvSpPr>
            <p:spPr>
              <a:xfrm>
                <a:off x="308123" y="5980051"/>
                <a:ext cx="123825" cy="107441"/>
              </a:xfrm>
              <a:custGeom>
                <a:avLst/>
                <a:gdLst>
                  <a:gd name="connsiteX0" fmla="*/ 353 w 123825"/>
                  <a:gd name="connsiteY0" fmla="*/ 319 h 107441"/>
                  <a:gd name="connsiteX1" fmla="*/ 124178 w 123825"/>
                  <a:gd name="connsiteY1" fmla="*/ 107761 h 10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107441">
                    <a:moveTo>
                      <a:pt x="353" y="319"/>
                    </a:moveTo>
                    <a:cubicBezTo>
                      <a:pt x="49064" y="26532"/>
                      <a:pt x="91355" y="63232"/>
                      <a:pt x="124178" y="10776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5" name="îṥ1iḓè"/>
              <p:cNvSpPr/>
              <p:nvPr/>
            </p:nvSpPr>
            <p:spPr>
              <a:xfrm>
                <a:off x="210396" y="5943856"/>
                <a:ext cx="42481" cy="11906"/>
              </a:xfrm>
              <a:custGeom>
                <a:avLst/>
                <a:gdLst>
                  <a:gd name="connsiteX0" fmla="*/ 353 w 42481"/>
                  <a:gd name="connsiteY0" fmla="*/ 319 h 11906"/>
                  <a:gd name="connsiteX1" fmla="*/ 42835 w 42481"/>
                  <a:gd name="connsiteY1" fmla="*/ 12226 h 1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81" h="11906">
                    <a:moveTo>
                      <a:pt x="353" y="319"/>
                    </a:moveTo>
                    <a:cubicBezTo>
                      <a:pt x="14736" y="3425"/>
                      <a:pt x="28928" y="7406"/>
                      <a:pt x="42835" y="122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6" name="ïšlîdè"/>
              <p:cNvSpPr/>
              <p:nvPr/>
            </p:nvSpPr>
            <p:spPr>
              <a:xfrm>
                <a:off x="462809" y="5921472"/>
                <a:ext cx="33242" cy="43052"/>
              </a:xfrm>
              <a:custGeom>
                <a:avLst/>
                <a:gdLst>
                  <a:gd name="connsiteX0" fmla="*/ 353 w 33242"/>
                  <a:gd name="connsiteY0" fmla="*/ 319 h 43052"/>
                  <a:gd name="connsiteX1" fmla="*/ 33596 w 33242"/>
                  <a:gd name="connsiteY1" fmla="*/ 43372 h 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42" h="43052">
                    <a:moveTo>
                      <a:pt x="353" y="319"/>
                    </a:moveTo>
                    <a:cubicBezTo>
                      <a:pt x="12393" y="13902"/>
                      <a:pt x="23499" y="28285"/>
                      <a:pt x="33596" y="4337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0" name="îṥļïḑê"/>
              <p:cNvSpPr/>
              <p:nvPr/>
            </p:nvSpPr>
            <p:spPr>
              <a:xfrm>
                <a:off x="282691" y="5803553"/>
                <a:ext cx="137254" cy="76200"/>
              </a:xfrm>
              <a:custGeom>
                <a:avLst/>
                <a:gdLst>
                  <a:gd name="connsiteX0" fmla="*/ 353 w 137254"/>
                  <a:gd name="connsiteY0" fmla="*/ 319 h 76200"/>
                  <a:gd name="connsiteX1" fmla="*/ 137608 w 137254"/>
                  <a:gd name="connsiteY1" fmla="*/ 7651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254" h="76200">
                    <a:moveTo>
                      <a:pt x="353" y="319"/>
                    </a:moveTo>
                    <a:cubicBezTo>
                      <a:pt x="50607" y="16607"/>
                      <a:pt x="97213" y="42477"/>
                      <a:pt x="137608" y="765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70950" y="3993638"/>
            <a:ext cx="5958770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lang="zh-CN" altLang="en-US" sz="3200">
                <a:solidFill>
                  <a:schemeClr val="tx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0950" y="4529169"/>
            <a:ext cx="5958770" cy="313932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íŝ1ídé"/>
          <p:cNvSpPr/>
          <p:nvPr userDrawn="1"/>
        </p:nvSpPr>
        <p:spPr>
          <a:xfrm>
            <a:off x="342697" y="541579"/>
            <a:ext cx="1709140" cy="712025"/>
          </a:xfrm>
          <a:custGeom>
            <a:avLst/>
            <a:gdLst>
              <a:gd name="connsiteX0" fmla="*/ 338199 w 1709140"/>
              <a:gd name="connsiteY0" fmla="*/ 712244 h 712025"/>
              <a:gd name="connsiteX1" fmla="*/ 1524303 w 1709140"/>
              <a:gd name="connsiteY1" fmla="*/ 665993 h 712025"/>
              <a:gd name="connsiteX2" fmla="*/ 1641273 w 1709140"/>
              <a:gd name="connsiteY2" fmla="*/ 646475 h 712025"/>
              <a:gd name="connsiteX3" fmla="*/ 1709446 w 1709140"/>
              <a:gd name="connsiteY3" fmla="*/ 556237 h 712025"/>
              <a:gd name="connsiteX4" fmla="*/ 1606479 w 1709140"/>
              <a:gd name="connsiteY4" fmla="*/ 457230 h 712025"/>
              <a:gd name="connsiteX5" fmla="*/ 1452877 w 1709140"/>
              <a:gd name="connsiteY5" fmla="*/ 478587 h 712025"/>
              <a:gd name="connsiteX6" fmla="*/ 1300264 w 1709140"/>
              <a:gd name="connsiteY6" fmla="*/ 473637 h 712025"/>
              <a:gd name="connsiteX7" fmla="*/ 1261369 w 1709140"/>
              <a:gd name="connsiteY7" fmla="*/ 343372 h 712025"/>
              <a:gd name="connsiteX8" fmla="*/ 1370418 w 1709140"/>
              <a:gd name="connsiteY8" fmla="*/ 321591 h 712025"/>
              <a:gd name="connsiteX9" fmla="*/ 1482013 w 1709140"/>
              <a:gd name="connsiteY9" fmla="*/ 357516 h 712025"/>
              <a:gd name="connsiteX10" fmla="*/ 1650891 w 1709140"/>
              <a:gd name="connsiteY10" fmla="*/ 268975 h 712025"/>
              <a:gd name="connsiteX11" fmla="*/ 1615955 w 1709140"/>
              <a:gd name="connsiteY11" fmla="*/ 82276 h 712025"/>
              <a:gd name="connsiteX12" fmla="*/ 1385835 w 1709140"/>
              <a:gd name="connsiteY12" fmla="*/ 25701 h 712025"/>
              <a:gd name="connsiteX13" fmla="*/ 416697 w 1709140"/>
              <a:gd name="connsiteY13" fmla="*/ 2788 h 712025"/>
              <a:gd name="connsiteX14" fmla="*/ 67768 w 1709140"/>
              <a:gd name="connsiteY14" fmla="*/ 177465 h 712025"/>
              <a:gd name="connsiteX15" fmla="*/ 33398 w 1709140"/>
              <a:gd name="connsiteY15" fmla="*/ 532617 h 712025"/>
              <a:gd name="connsiteX16" fmla="*/ 338199 w 1709140"/>
              <a:gd name="connsiteY16" fmla="*/ 712244 h 71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9140" h="712025">
                <a:moveTo>
                  <a:pt x="338199" y="712244"/>
                </a:moveTo>
                <a:lnTo>
                  <a:pt x="1524303" y="665993"/>
                </a:lnTo>
                <a:cubicBezTo>
                  <a:pt x="1564047" y="664438"/>
                  <a:pt x="1604923" y="662599"/>
                  <a:pt x="1641273" y="646475"/>
                </a:cubicBezTo>
                <a:cubicBezTo>
                  <a:pt x="1677622" y="630351"/>
                  <a:pt x="1708880" y="595981"/>
                  <a:pt x="1709446" y="556237"/>
                </a:cubicBezTo>
                <a:cubicBezTo>
                  <a:pt x="1709446" y="504188"/>
                  <a:pt x="1658104" y="464302"/>
                  <a:pt x="1606479" y="457230"/>
                </a:cubicBezTo>
                <a:cubicBezTo>
                  <a:pt x="1554854" y="450158"/>
                  <a:pt x="1503512" y="466706"/>
                  <a:pt x="1452877" y="478587"/>
                </a:cubicBezTo>
                <a:cubicBezTo>
                  <a:pt x="1402241" y="490468"/>
                  <a:pt x="1346373" y="497681"/>
                  <a:pt x="1300264" y="473637"/>
                </a:cubicBezTo>
                <a:cubicBezTo>
                  <a:pt x="1254155" y="449592"/>
                  <a:pt x="1227706" y="383116"/>
                  <a:pt x="1261369" y="343372"/>
                </a:cubicBezTo>
                <a:cubicBezTo>
                  <a:pt x="1286545" y="313387"/>
                  <a:pt x="1332088" y="311407"/>
                  <a:pt x="1370418" y="321591"/>
                </a:cubicBezTo>
                <a:cubicBezTo>
                  <a:pt x="1408748" y="331774"/>
                  <a:pt x="1443259" y="351576"/>
                  <a:pt x="1482013" y="357516"/>
                </a:cubicBezTo>
                <a:cubicBezTo>
                  <a:pt x="1551388" y="366837"/>
                  <a:pt x="1619095" y="331336"/>
                  <a:pt x="1650891" y="268975"/>
                </a:cubicBezTo>
                <a:cubicBezTo>
                  <a:pt x="1679800" y="205611"/>
                  <a:pt x="1665826" y="130903"/>
                  <a:pt x="1615955" y="82276"/>
                </a:cubicBezTo>
                <a:cubicBezTo>
                  <a:pt x="1556692" y="26974"/>
                  <a:pt x="1466879" y="24428"/>
                  <a:pt x="1385835" y="25701"/>
                </a:cubicBezTo>
                <a:cubicBezTo>
                  <a:pt x="1205925" y="27115"/>
                  <a:pt x="550215" y="-9234"/>
                  <a:pt x="416697" y="2788"/>
                </a:cubicBezTo>
                <a:cubicBezTo>
                  <a:pt x="283179" y="14810"/>
                  <a:pt x="147964" y="69688"/>
                  <a:pt x="67768" y="177465"/>
                </a:cubicBezTo>
                <a:cubicBezTo>
                  <a:pt x="-7689" y="280687"/>
                  <a:pt x="-20871" y="416835"/>
                  <a:pt x="33398" y="532617"/>
                </a:cubicBezTo>
                <a:cubicBezTo>
                  <a:pt x="92152" y="645980"/>
                  <a:pt x="210565" y="715766"/>
                  <a:pt x="338199" y="71224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78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883" name="îṡľídè"/>
          <p:cNvSpPr/>
          <p:nvPr userDrawn="1"/>
        </p:nvSpPr>
        <p:spPr>
          <a:xfrm>
            <a:off x="453222" y="523380"/>
            <a:ext cx="207007" cy="20700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-51435" y="5334635"/>
            <a:ext cx="2878455" cy="1549400"/>
            <a:chOff x="-81" y="7698"/>
            <a:chExt cx="5428" cy="3143"/>
          </a:xfrm>
        </p:grpSpPr>
        <p:sp>
          <p:nvSpPr>
            <p:cNvPr id="385" name="í$ļíḋè"/>
            <p:cNvSpPr/>
            <p:nvPr userDrawn="1"/>
          </p:nvSpPr>
          <p:spPr>
            <a:xfrm>
              <a:off x="-81" y="7698"/>
              <a:ext cx="5428" cy="3112"/>
            </a:xfrm>
            <a:custGeom>
              <a:avLst/>
              <a:gdLst>
                <a:gd name="connsiteX0" fmla="*/ 562 w 3971438"/>
                <a:gd name="connsiteY0" fmla="*/ 10730 h 2276984"/>
                <a:gd name="connsiteX1" fmla="*/ 1065767 w 3971438"/>
                <a:gd name="connsiteY1" fmla="*/ 424977 h 2276984"/>
                <a:gd name="connsiteX2" fmla="*/ 2003737 w 3971438"/>
                <a:gd name="connsiteY2" fmla="*/ 876505 h 2276984"/>
                <a:gd name="connsiteX3" fmla="*/ 2351112 w 3971438"/>
                <a:gd name="connsiteY3" fmla="*/ 1501425 h 2276984"/>
                <a:gd name="connsiteX4" fmla="*/ 3972000 w 3971438"/>
                <a:gd name="connsiteY4" fmla="*/ 2277250 h 2276984"/>
                <a:gd name="connsiteX5" fmla="*/ 46719 w 3971438"/>
                <a:gd name="connsiteY5" fmla="*/ 2277250 h 227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438" h="2276984">
                  <a:moveTo>
                    <a:pt x="562" y="10730"/>
                  </a:moveTo>
                  <a:cubicBezTo>
                    <a:pt x="403210" y="-43121"/>
                    <a:pt x="805324" y="113227"/>
                    <a:pt x="1065767" y="424977"/>
                  </a:cubicBezTo>
                  <a:cubicBezTo>
                    <a:pt x="1505459" y="957579"/>
                    <a:pt x="1667606" y="725601"/>
                    <a:pt x="2003737" y="876505"/>
                  </a:cubicBezTo>
                  <a:cubicBezTo>
                    <a:pt x="2339868" y="1027410"/>
                    <a:pt x="2014981" y="1349930"/>
                    <a:pt x="2351112" y="1501425"/>
                  </a:cubicBezTo>
                  <a:cubicBezTo>
                    <a:pt x="2687247" y="1652921"/>
                    <a:pt x="3242335" y="1374193"/>
                    <a:pt x="3972000" y="2277250"/>
                  </a:cubicBezTo>
                  <a:lnTo>
                    <a:pt x="46719" y="2277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386" name="îṡ1ïḓê"/>
            <p:cNvSpPr/>
            <p:nvPr userDrawn="1"/>
          </p:nvSpPr>
          <p:spPr>
            <a:xfrm>
              <a:off x="0" y="8282"/>
              <a:ext cx="3042" cy="2559"/>
            </a:xfrm>
            <a:custGeom>
              <a:avLst/>
              <a:gdLst>
                <a:gd name="connsiteX0" fmla="*/ 611236 w 2059114"/>
                <a:gd name="connsiteY0" fmla="*/ 534368 h 1689835"/>
                <a:gd name="connsiteX1" fmla="*/ 1540126 w 2059114"/>
                <a:gd name="connsiteY1" fmla="*/ 795163 h 1689835"/>
                <a:gd name="connsiteX2" fmla="*/ 2035562 w 2059114"/>
                <a:gd name="connsiteY2" fmla="*/ 1440920 h 1689835"/>
                <a:gd name="connsiteX3" fmla="*/ 2059114 w 2059114"/>
                <a:gd name="connsiteY3" fmla="*/ 1689835 h 1689835"/>
                <a:gd name="connsiteX4" fmla="*/ 433480 w 2059114"/>
                <a:gd name="connsiteY4" fmla="*/ 1689835 h 1689835"/>
                <a:gd name="connsiteX5" fmla="*/ 0 w 2059114"/>
                <a:gd name="connsiteY5" fmla="*/ 1688995 h 1689835"/>
                <a:gd name="connsiteX6" fmla="*/ 0 w 2059114"/>
                <a:gd name="connsiteY6" fmla="*/ 593616 h 1689835"/>
                <a:gd name="connsiteX7" fmla="*/ 77485 w 2059114"/>
                <a:gd name="connsiteY7" fmla="*/ 590403 h 1689835"/>
                <a:gd name="connsiteX8" fmla="*/ 276796 w 2059114"/>
                <a:gd name="connsiteY8" fmla="*/ 558528 h 1689835"/>
                <a:gd name="connsiteX9" fmla="*/ 611236 w 2059114"/>
                <a:gd name="connsiteY9" fmla="*/ 534368 h 1689835"/>
                <a:gd name="connsiteX10" fmla="*/ 0 w 2059114"/>
                <a:gd name="connsiteY10" fmla="*/ 0 h 1689835"/>
                <a:gd name="connsiteX11" fmla="*/ 76903 w 2059114"/>
                <a:gd name="connsiteY11" fmla="*/ 17031 h 1689835"/>
                <a:gd name="connsiteX12" fmla="*/ 170161 w 2059114"/>
                <a:gd name="connsiteY12" fmla="*/ 60047 h 1689835"/>
                <a:gd name="connsiteX13" fmla="*/ 145747 w 2059114"/>
                <a:gd name="connsiteY13" fmla="*/ 337021 h 1689835"/>
                <a:gd name="connsiteX14" fmla="*/ 58312 w 2059114"/>
                <a:gd name="connsiteY14" fmla="*/ 343622 h 1689835"/>
                <a:gd name="connsiteX15" fmla="*/ 0 w 2059114"/>
                <a:gd name="connsiteY15" fmla="*/ 337469 h 168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114" h="1689835">
                  <a:moveTo>
                    <a:pt x="611236" y="534368"/>
                  </a:moveTo>
                  <a:cubicBezTo>
                    <a:pt x="947894" y="539552"/>
                    <a:pt x="1282786" y="631194"/>
                    <a:pt x="1540126" y="795163"/>
                  </a:cubicBezTo>
                  <a:cubicBezTo>
                    <a:pt x="1797465" y="959133"/>
                    <a:pt x="1972944" y="1192138"/>
                    <a:pt x="2035562" y="1440920"/>
                  </a:cubicBezTo>
                  <a:lnTo>
                    <a:pt x="2059114" y="1689835"/>
                  </a:lnTo>
                  <a:lnTo>
                    <a:pt x="433480" y="1689835"/>
                  </a:lnTo>
                  <a:lnTo>
                    <a:pt x="0" y="1688995"/>
                  </a:lnTo>
                  <a:lnTo>
                    <a:pt x="0" y="593616"/>
                  </a:lnTo>
                  <a:lnTo>
                    <a:pt x="77485" y="590403"/>
                  </a:lnTo>
                  <a:cubicBezTo>
                    <a:pt x="144101" y="583312"/>
                    <a:pt x="211331" y="569243"/>
                    <a:pt x="276796" y="558528"/>
                  </a:cubicBezTo>
                  <a:cubicBezTo>
                    <a:pt x="386601" y="540520"/>
                    <a:pt x="499016" y="532641"/>
                    <a:pt x="611236" y="534368"/>
                  </a:cubicBezTo>
                  <a:close/>
                  <a:moveTo>
                    <a:pt x="0" y="0"/>
                  </a:moveTo>
                  <a:lnTo>
                    <a:pt x="76903" y="17031"/>
                  </a:lnTo>
                  <a:cubicBezTo>
                    <a:pt x="110389" y="27766"/>
                    <a:pt x="141797" y="41768"/>
                    <a:pt x="170161" y="60047"/>
                  </a:cubicBezTo>
                  <a:cubicBezTo>
                    <a:pt x="283617" y="133162"/>
                    <a:pt x="286848" y="301003"/>
                    <a:pt x="145747" y="337021"/>
                  </a:cubicBezTo>
                  <a:cubicBezTo>
                    <a:pt x="117772" y="344112"/>
                    <a:pt x="88316" y="345214"/>
                    <a:pt x="58312" y="343622"/>
                  </a:cubicBezTo>
                  <a:lnTo>
                    <a:pt x="0" y="337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7" name="iṩľîdê"/>
          <p:cNvGrpSpPr/>
          <p:nvPr userDrawn="1"/>
        </p:nvGrpSpPr>
        <p:grpSpPr>
          <a:xfrm rot="0">
            <a:off x="10651490" y="0"/>
            <a:ext cx="1555115" cy="1122680"/>
            <a:chOff x="10205519" y="0"/>
            <a:chExt cx="2001186" cy="1408786"/>
          </a:xfrm>
        </p:grpSpPr>
        <p:sp>
          <p:nvSpPr>
            <p:cNvPr id="432" name="íṩlîḑé"/>
            <p:cNvSpPr/>
            <p:nvPr userDrawn="1"/>
          </p:nvSpPr>
          <p:spPr>
            <a:xfrm>
              <a:off x="10582799" y="185"/>
              <a:ext cx="1623906" cy="1408601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  <a:gd name="connsiteX0-1" fmla="*/ -1 w 4803394"/>
                <a:gd name="connsiteY0-2" fmla="*/ 0 h 2327698"/>
                <a:gd name="connsiteX1-3" fmla="*/ 856896 w 4803394"/>
                <a:gd name="connsiteY1-4" fmla="*/ 777008 h 2327698"/>
                <a:gd name="connsiteX2-5" fmla="*/ 2593772 w 4803394"/>
                <a:gd name="connsiteY2-6" fmla="*/ 1412581 h 2327698"/>
                <a:gd name="connsiteX3-7" fmla="*/ 3936522 w 4803394"/>
                <a:gd name="connsiteY3-8" fmla="*/ 2264153 h 2327698"/>
                <a:gd name="connsiteX4-9" fmla="*/ 4803394 w 4803394"/>
                <a:gd name="connsiteY4-10" fmla="*/ 1812179 h 2327698"/>
                <a:gd name="connsiteX5-11" fmla="*/ 4747260 w 4803394"/>
                <a:gd name="connsiteY5-12" fmla="*/ 0 h 2327698"/>
                <a:gd name="connsiteX6" fmla="*/ -1 w 4803394"/>
                <a:gd name="connsiteY6" fmla="*/ 0 h 2327698"/>
                <a:gd name="connsiteX0-13" fmla="*/ -1 w 4803394"/>
                <a:gd name="connsiteY0-14" fmla="*/ 0 h 2327698"/>
                <a:gd name="connsiteX1-15" fmla="*/ 856896 w 4803394"/>
                <a:gd name="connsiteY1-16" fmla="*/ 777008 h 2327698"/>
                <a:gd name="connsiteX2-17" fmla="*/ 2593772 w 4803394"/>
                <a:gd name="connsiteY2-18" fmla="*/ 1412581 h 2327698"/>
                <a:gd name="connsiteX3-19" fmla="*/ 3936522 w 4803394"/>
                <a:gd name="connsiteY3-20" fmla="*/ 2264153 h 2327698"/>
                <a:gd name="connsiteX4-21" fmla="*/ 4803394 w 4803394"/>
                <a:gd name="connsiteY4-22" fmla="*/ 1812179 h 2327698"/>
                <a:gd name="connsiteX5-23" fmla="*/ 4747260 w 4803394"/>
                <a:gd name="connsiteY5-24" fmla="*/ 0 h 2327698"/>
                <a:gd name="connsiteX6-25" fmla="*/ -1 w 4803394"/>
                <a:gd name="connsiteY6-26" fmla="*/ 0 h 2327698"/>
                <a:gd name="connsiteX0-27" fmla="*/ -1 w 4803394"/>
                <a:gd name="connsiteY0-28" fmla="*/ 0 h 2264153"/>
                <a:gd name="connsiteX1-29" fmla="*/ 856896 w 4803394"/>
                <a:gd name="connsiteY1-30" fmla="*/ 777008 h 2264153"/>
                <a:gd name="connsiteX2-31" fmla="*/ 2593772 w 4803394"/>
                <a:gd name="connsiteY2-32" fmla="*/ 1412581 h 2264153"/>
                <a:gd name="connsiteX3-33" fmla="*/ 3936522 w 4803394"/>
                <a:gd name="connsiteY3-34" fmla="*/ 2264153 h 2264153"/>
                <a:gd name="connsiteX4-35" fmla="*/ 4803394 w 4803394"/>
                <a:gd name="connsiteY4-36" fmla="*/ 1812179 h 2264153"/>
                <a:gd name="connsiteX5-37" fmla="*/ 4747260 w 4803394"/>
                <a:gd name="connsiteY5-38" fmla="*/ 0 h 2264153"/>
                <a:gd name="connsiteX6-39" fmla="*/ -1 w 4803394"/>
                <a:gd name="connsiteY6-40" fmla="*/ 0 h 2264153"/>
                <a:gd name="connsiteX0-41" fmla="*/ -1 w 4803394"/>
                <a:gd name="connsiteY0-42" fmla="*/ 0 h 2264153"/>
                <a:gd name="connsiteX1-43" fmla="*/ 856896 w 4803394"/>
                <a:gd name="connsiteY1-44" fmla="*/ 777008 h 2264153"/>
                <a:gd name="connsiteX2-45" fmla="*/ 2593772 w 4803394"/>
                <a:gd name="connsiteY2-46" fmla="*/ 1412581 h 2264153"/>
                <a:gd name="connsiteX3-47" fmla="*/ 3936522 w 4803394"/>
                <a:gd name="connsiteY3-48" fmla="*/ 2264153 h 2264153"/>
                <a:gd name="connsiteX4-49" fmla="*/ 4803394 w 4803394"/>
                <a:gd name="connsiteY4-50" fmla="*/ 1812179 h 2264153"/>
                <a:gd name="connsiteX5-51" fmla="*/ 4747260 w 4803394"/>
                <a:gd name="connsiteY5-52" fmla="*/ 0 h 2264153"/>
                <a:gd name="connsiteX6-53" fmla="*/ -1 w 4803394"/>
                <a:gd name="connsiteY6-54" fmla="*/ 0 h 2264153"/>
                <a:gd name="connsiteX0-55" fmla="*/ -1 w 4803394"/>
                <a:gd name="connsiteY0-56" fmla="*/ 0 h 2265688"/>
                <a:gd name="connsiteX1-57" fmla="*/ 856896 w 4803394"/>
                <a:gd name="connsiteY1-58" fmla="*/ 777008 h 2265688"/>
                <a:gd name="connsiteX2-59" fmla="*/ 2593772 w 4803394"/>
                <a:gd name="connsiteY2-60" fmla="*/ 1412581 h 2265688"/>
                <a:gd name="connsiteX3-61" fmla="*/ 3936522 w 4803394"/>
                <a:gd name="connsiteY3-62" fmla="*/ 2264153 h 2265688"/>
                <a:gd name="connsiteX4-63" fmla="*/ 4803394 w 4803394"/>
                <a:gd name="connsiteY4-64" fmla="*/ 1812179 h 2265688"/>
                <a:gd name="connsiteX5-65" fmla="*/ 4747260 w 4803394"/>
                <a:gd name="connsiteY5-66" fmla="*/ 0 h 2265688"/>
                <a:gd name="connsiteX6-67" fmla="*/ -1 w 4803394"/>
                <a:gd name="connsiteY6-68" fmla="*/ 0 h 2265688"/>
                <a:gd name="connsiteX0-69" fmla="*/ 214233 w 5017628"/>
                <a:gd name="connsiteY0-70" fmla="*/ 0 h 2265688"/>
                <a:gd name="connsiteX1-71" fmla="*/ 439630 w 5017628"/>
                <a:gd name="connsiteY1-72" fmla="*/ 844810 h 2265688"/>
                <a:gd name="connsiteX2-73" fmla="*/ 2808006 w 5017628"/>
                <a:gd name="connsiteY2-74" fmla="*/ 1412581 h 2265688"/>
                <a:gd name="connsiteX3-75" fmla="*/ 4150756 w 5017628"/>
                <a:gd name="connsiteY3-76" fmla="*/ 2264153 h 2265688"/>
                <a:gd name="connsiteX4-77" fmla="*/ 5017628 w 5017628"/>
                <a:gd name="connsiteY4-78" fmla="*/ 1812179 h 2265688"/>
                <a:gd name="connsiteX5-79" fmla="*/ 4961494 w 5017628"/>
                <a:gd name="connsiteY5-80" fmla="*/ 0 h 2265688"/>
                <a:gd name="connsiteX6-81" fmla="*/ 214233 w 5017628"/>
                <a:gd name="connsiteY6-82" fmla="*/ 0 h 2265688"/>
                <a:gd name="connsiteX0-83" fmla="*/ 37777 w 4841172"/>
                <a:gd name="connsiteY0-84" fmla="*/ 0 h 2265688"/>
                <a:gd name="connsiteX1-85" fmla="*/ 263174 w 4841172"/>
                <a:gd name="connsiteY1-86" fmla="*/ 844810 h 2265688"/>
                <a:gd name="connsiteX2-87" fmla="*/ 2435083 w 4841172"/>
                <a:gd name="connsiteY2-88" fmla="*/ 1412581 h 2265688"/>
                <a:gd name="connsiteX3-89" fmla="*/ 3974300 w 4841172"/>
                <a:gd name="connsiteY3-90" fmla="*/ 2264153 h 2265688"/>
                <a:gd name="connsiteX4-91" fmla="*/ 4841172 w 4841172"/>
                <a:gd name="connsiteY4-92" fmla="*/ 1812179 h 2265688"/>
                <a:gd name="connsiteX5-93" fmla="*/ 4785038 w 4841172"/>
                <a:gd name="connsiteY5-94" fmla="*/ 0 h 2265688"/>
                <a:gd name="connsiteX6-95" fmla="*/ 37777 w 4841172"/>
                <a:gd name="connsiteY6-96" fmla="*/ 0 h 2265688"/>
                <a:gd name="connsiteX0-97" fmla="*/ 37777 w 4841172"/>
                <a:gd name="connsiteY0-98" fmla="*/ 0 h 1989450"/>
                <a:gd name="connsiteX1-99" fmla="*/ 263174 w 4841172"/>
                <a:gd name="connsiteY1-100" fmla="*/ 844810 h 1989450"/>
                <a:gd name="connsiteX2-101" fmla="*/ 2435083 w 4841172"/>
                <a:gd name="connsiteY2-102" fmla="*/ 1412581 h 1989450"/>
                <a:gd name="connsiteX3-103" fmla="*/ 3981318 w 4841172"/>
                <a:gd name="connsiteY3-104" fmla="*/ 1982775 h 1989450"/>
                <a:gd name="connsiteX4-105" fmla="*/ 4841172 w 4841172"/>
                <a:gd name="connsiteY4-106" fmla="*/ 1812179 h 1989450"/>
                <a:gd name="connsiteX5-107" fmla="*/ 4785038 w 4841172"/>
                <a:gd name="connsiteY5-108" fmla="*/ 0 h 1989450"/>
                <a:gd name="connsiteX6-109" fmla="*/ 37777 w 4841172"/>
                <a:gd name="connsiteY6-110" fmla="*/ 0 h 1989450"/>
                <a:gd name="connsiteX0-111" fmla="*/ 37777 w 4785039"/>
                <a:gd name="connsiteY0-112" fmla="*/ 0 h 1989450"/>
                <a:gd name="connsiteX1-113" fmla="*/ 263174 w 4785039"/>
                <a:gd name="connsiteY1-114" fmla="*/ 844810 h 1989450"/>
                <a:gd name="connsiteX2-115" fmla="*/ 2435083 w 4785039"/>
                <a:gd name="connsiteY2-116" fmla="*/ 1412581 h 1989450"/>
                <a:gd name="connsiteX3-117" fmla="*/ 3981318 w 4785039"/>
                <a:gd name="connsiteY3-118" fmla="*/ 1982775 h 1989450"/>
                <a:gd name="connsiteX4-119" fmla="*/ 4756972 w 4785039"/>
                <a:gd name="connsiteY4-120" fmla="*/ 1595213 h 1989450"/>
                <a:gd name="connsiteX5-121" fmla="*/ 4785038 w 4785039"/>
                <a:gd name="connsiteY5-122" fmla="*/ 0 h 1989450"/>
                <a:gd name="connsiteX6-123" fmla="*/ 37777 w 4785039"/>
                <a:gd name="connsiteY6-124" fmla="*/ 0 h 1989450"/>
                <a:gd name="connsiteX0-125" fmla="*/ 37777 w 4785039"/>
                <a:gd name="connsiteY0-126" fmla="*/ 0 h 1989450"/>
                <a:gd name="connsiteX1-127" fmla="*/ 263174 w 4785039"/>
                <a:gd name="connsiteY1-128" fmla="*/ 844810 h 1989450"/>
                <a:gd name="connsiteX2-129" fmla="*/ 2435083 w 4785039"/>
                <a:gd name="connsiteY2-130" fmla="*/ 1412581 h 1989450"/>
                <a:gd name="connsiteX3-131" fmla="*/ 3981318 w 4785039"/>
                <a:gd name="connsiteY3-132" fmla="*/ 1982775 h 1989450"/>
                <a:gd name="connsiteX4-133" fmla="*/ 4756972 w 4785039"/>
                <a:gd name="connsiteY4-134" fmla="*/ 1595213 h 1989450"/>
                <a:gd name="connsiteX5-135" fmla="*/ 4785038 w 4785039"/>
                <a:gd name="connsiteY5-136" fmla="*/ 0 h 1989450"/>
                <a:gd name="connsiteX6-137" fmla="*/ 37777 w 4785039"/>
                <a:gd name="connsiteY6-138" fmla="*/ 0 h 1989450"/>
                <a:gd name="connsiteX0-139" fmla="*/ 37777 w 4785039"/>
                <a:gd name="connsiteY0-140" fmla="*/ 0 h 2000224"/>
                <a:gd name="connsiteX1-141" fmla="*/ 263174 w 4785039"/>
                <a:gd name="connsiteY1-142" fmla="*/ 844810 h 2000224"/>
                <a:gd name="connsiteX2-143" fmla="*/ 2435083 w 4785039"/>
                <a:gd name="connsiteY2-144" fmla="*/ 1412581 h 2000224"/>
                <a:gd name="connsiteX3-145" fmla="*/ 3981318 w 4785039"/>
                <a:gd name="connsiteY3-146" fmla="*/ 1982775 h 2000224"/>
                <a:gd name="connsiteX4-147" fmla="*/ 4756972 w 4785039"/>
                <a:gd name="connsiteY4-148" fmla="*/ 1595213 h 2000224"/>
                <a:gd name="connsiteX5-149" fmla="*/ 4785038 w 4785039"/>
                <a:gd name="connsiteY5-150" fmla="*/ 0 h 2000224"/>
                <a:gd name="connsiteX6-151" fmla="*/ 37777 w 4785039"/>
                <a:gd name="connsiteY6-152" fmla="*/ 0 h 2000224"/>
                <a:gd name="connsiteX0-153" fmla="*/ 37777 w 4785039"/>
                <a:gd name="connsiteY0-154" fmla="*/ 0 h 2005369"/>
                <a:gd name="connsiteX1-155" fmla="*/ 263174 w 4785039"/>
                <a:gd name="connsiteY1-156" fmla="*/ 844810 h 2005369"/>
                <a:gd name="connsiteX2-157" fmla="*/ 2435083 w 4785039"/>
                <a:gd name="connsiteY2-158" fmla="*/ 1412581 h 2005369"/>
                <a:gd name="connsiteX3-159" fmla="*/ 3981318 w 4785039"/>
                <a:gd name="connsiteY3-160" fmla="*/ 1982775 h 2005369"/>
                <a:gd name="connsiteX4-161" fmla="*/ 4756972 w 4785039"/>
                <a:gd name="connsiteY4-162" fmla="*/ 1595213 h 2005369"/>
                <a:gd name="connsiteX5-163" fmla="*/ 4785038 w 4785039"/>
                <a:gd name="connsiteY5-164" fmla="*/ 0 h 2005369"/>
                <a:gd name="connsiteX6-165" fmla="*/ 37777 w 4785039"/>
                <a:gd name="connsiteY6-166" fmla="*/ 0 h 20053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4785039" h="2005369">
                  <a:moveTo>
                    <a:pt x="37777" y="0"/>
                  </a:moveTo>
                  <a:cubicBezTo>
                    <a:pt x="37777" y="0"/>
                    <a:pt x="-136377" y="609380"/>
                    <a:pt x="263174" y="844810"/>
                  </a:cubicBezTo>
                  <a:cubicBezTo>
                    <a:pt x="662725" y="1080240"/>
                    <a:pt x="2017878" y="508931"/>
                    <a:pt x="2435083" y="1412581"/>
                  </a:cubicBezTo>
                  <a:cubicBezTo>
                    <a:pt x="2666469" y="1985424"/>
                    <a:pt x="3706799" y="2052831"/>
                    <a:pt x="3981318" y="1982775"/>
                  </a:cubicBezTo>
                  <a:cubicBezTo>
                    <a:pt x="4490840" y="1890457"/>
                    <a:pt x="4523730" y="1758092"/>
                    <a:pt x="4756972" y="1595213"/>
                  </a:cubicBezTo>
                  <a:cubicBezTo>
                    <a:pt x="4756972" y="819389"/>
                    <a:pt x="4785038" y="775824"/>
                    <a:pt x="4785038" y="0"/>
                  </a:cubicBezTo>
                  <a:lnTo>
                    <a:pt x="3777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433" name="iṩ1ïḍè"/>
            <p:cNvSpPr/>
            <p:nvPr userDrawn="1"/>
          </p:nvSpPr>
          <p:spPr>
            <a:xfrm>
              <a:off x="10205519" y="0"/>
              <a:ext cx="2000994" cy="981136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261" h="2327698">
                  <a:moveTo>
                    <a:pt x="562" y="265"/>
                  </a:moveTo>
                  <a:cubicBezTo>
                    <a:pt x="562" y="265"/>
                    <a:pt x="23642" y="769580"/>
                    <a:pt x="857459" y="777273"/>
                  </a:cubicBezTo>
                  <a:cubicBezTo>
                    <a:pt x="1691277" y="784966"/>
                    <a:pt x="2177130" y="509196"/>
                    <a:pt x="2594335" y="1412846"/>
                  </a:cubicBezTo>
                  <a:cubicBezTo>
                    <a:pt x="2825721" y="1985689"/>
                    <a:pt x="3080186" y="2514149"/>
                    <a:pt x="3937085" y="2264418"/>
                  </a:cubicBezTo>
                  <a:cubicBezTo>
                    <a:pt x="4446607" y="2172100"/>
                    <a:pt x="4654915" y="2131267"/>
                    <a:pt x="4747823" y="2327738"/>
                  </a:cubicBezTo>
                  <a:lnTo>
                    <a:pt x="4747823" y="26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</p:grpSp>
      <p:pic>
        <p:nvPicPr>
          <p:cNvPr id="21" name="图片 20" descr="矢量智能对象 拷贝 6"/>
          <p:cNvPicPr>
            <a:picLocks noChangeAspect="1"/>
          </p:cNvPicPr>
          <p:nvPr userDrawn="1"/>
        </p:nvPicPr>
        <p:blipFill>
          <a:blip r:embed="rId2" cstate="screen"/>
          <a:srcRect r="-1346" b="484"/>
          <a:stretch>
            <a:fillRect/>
          </a:stretch>
        </p:blipFill>
        <p:spPr>
          <a:xfrm>
            <a:off x="7910195" y="541655"/>
            <a:ext cx="3547110" cy="316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图片 112" descr="尾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3905" cy="685863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3" hasCustomPrompt="1"/>
          </p:nvPr>
        </p:nvSpPr>
        <p:spPr>
          <a:xfrm>
            <a:off x="5523480" y="1376905"/>
            <a:ext cx="5995420" cy="522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text</a:t>
            </a:r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1376904"/>
            <a:ext cx="3960000" cy="43200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altLang="zh-CN"/>
              <a:t>Contents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3EBAC152-C384-4126-A41C-02F34DED3069}" type="datetime1">
              <a:rPr lang="en-US" altLang="zh-CN" smtClean="0"/>
            </a:fld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ṣļîḍè"/>
          <p:cNvSpPr/>
          <p:nvPr userDrawn="1"/>
        </p:nvSpPr>
        <p:spPr>
          <a:xfrm>
            <a:off x="250825" y="158750"/>
            <a:ext cx="11690350" cy="6540500"/>
          </a:xfrm>
          <a:prstGeom prst="roundRect">
            <a:avLst>
              <a:gd name="adj" fmla="val 24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雪山山顶"/>
          <p:cNvPicPr>
            <a:picLocks noChangeAspect="1"/>
          </p:cNvPicPr>
          <p:nvPr userDrawn="1"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OfficePLUS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.xml"/><Relationship Id="rId1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9.xml"/><Relationship Id="rId2" Type="http://schemas.openxmlformats.org/officeDocument/2006/relationships/tags" Target="../tags/tag14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0.xml"/><Relationship Id="rId2" Type="http://schemas.openxmlformats.org/officeDocument/2006/relationships/tags" Target="../tags/tag15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1.xml"/><Relationship Id="rId3" Type="http://schemas.openxmlformats.org/officeDocument/2006/relationships/tags" Target="../tags/tag16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2.xml"/><Relationship Id="rId2" Type="http://schemas.openxmlformats.org/officeDocument/2006/relationships/tags" Target="../tags/tag17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3.xml"/><Relationship Id="rId3" Type="http://schemas.openxmlformats.org/officeDocument/2006/relationships/tags" Target="../tags/tag18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4.xml"/><Relationship Id="rId2" Type="http://schemas.openxmlformats.org/officeDocument/2006/relationships/tags" Target="../tags/tag19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15.xml"/><Relationship Id="rId3" Type="http://schemas.openxmlformats.org/officeDocument/2006/relationships/tags" Target="../tags/tag20.xml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2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3.xml"/><Relationship Id="rId3" Type="http://schemas.openxmlformats.org/officeDocument/2006/relationships/tags" Target="../tags/tag4.xml"/><Relationship Id="rId2" Type="http://schemas.openxmlformats.org/officeDocument/2006/relationships/image" Target="../media/image11.jpe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5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5.xml"/><Relationship Id="rId3" Type="http://schemas.openxmlformats.org/officeDocument/2006/relationships/tags" Target="../tags/tag7.xml"/><Relationship Id="rId2" Type="http://schemas.openxmlformats.org/officeDocument/2006/relationships/image" Target="../media/image12.jpeg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6.xml"/><Relationship Id="rId3" Type="http://schemas.openxmlformats.org/officeDocument/2006/relationships/tags" Target="../tags/tag9.xml"/><Relationship Id="rId2" Type="http://schemas.openxmlformats.org/officeDocument/2006/relationships/image" Target="../media/image13.jpe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8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1îḋè"/>
          <p:cNvSpPr>
            <a:spLocks noGrp="1"/>
          </p:cNvSpPr>
          <p:nvPr>
            <p:ph type="ctrTitle"/>
          </p:nvPr>
        </p:nvSpPr>
        <p:spPr>
          <a:xfrm>
            <a:off x="646430" y="2234565"/>
            <a:ext cx="3640455" cy="1746250"/>
          </a:xfrm>
        </p:spPr>
        <p:txBody>
          <a:bodyPr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</a:t>
            </a: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七夕节」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平台活动方案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íślíḍê"/>
          <p:cNvSpPr>
            <a:spLocks noGrp="1"/>
          </p:cNvSpPr>
          <p:nvPr>
            <p:ph type="body" sz="quarter" idx="13"/>
          </p:nvPr>
        </p:nvSpPr>
        <p:spPr>
          <a:xfrm>
            <a:off x="8079740" y="5911489"/>
            <a:ext cx="3451225" cy="296271"/>
          </a:xfrm>
        </p:spPr>
        <p:txBody>
          <a:bodyPr/>
          <a:lstStyle/>
          <a:p>
            <a:r>
              <a:rPr altLang="en-GB" dirty="0"/>
              <a:t>2023/02/20</a:t>
            </a:r>
            <a:endParaRPr altLang="en-GB" dirty="0"/>
          </a:p>
        </p:txBody>
      </p:sp>
      <p:pic>
        <p:nvPicPr>
          <p:cNvPr id="17" name="图片 16" descr="酷渲酷学院logo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6430" y="550545"/>
            <a:ext cx="3378835" cy="3067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43585" y="5827395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平台常规操作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说明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03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门户</a:t>
            </a:r>
            <a:r>
              <a:rPr lang="zh-CN" altLang="en-US" dirty="0"/>
              <a:t>装修设置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462520" y="167386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PC端</a:t>
            </a:r>
            <a:r>
              <a:rPr lang="en-US" alt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banner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位</a:t>
            </a:r>
            <a:r>
              <a:rPr 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设置示例</a:t>
            </a:r>
            <a:endParaRPr lang="zh-CN" sz="16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649095"/>
            <a:ext cx="434784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665DE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、登录首页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学习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项目”进行展示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门户装修设置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31595" y="1914525"/>
            <a:ext cx="9368155" cy="414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APP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找到社区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点击移动箭头，将社区移至前十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652" t="33393" b="19437"/>
          <a:stretch>
            <a:fillRect/>
          </a:stretch>
        </p:blipFill>
        <p:spPr>
          <a:xfrm>
            <a:off x="1829435" y="3140075"/>
            <a:ext cx="3291205" cy="18415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80" y="3140075"/>
            <a:ext cx="3268980" cy="18440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17545" y="5205095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33945" y="5205095"/>
            <a:ext cx="623570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社区栏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6705" y="3873500"/>
            <a:ext cx="790575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9999980" y="3720465"/>
            <a:ext cx="699770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移动箭头</a:t>
            </a:r>
            <a:endParaRPr kumimoji="0" lang="zh-CN" altLang="en-US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251700" y="4693285"/>
            <a:ext cx="2735580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999980" y="4556125"/>
            <a:ext cx="1007745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编辑替换</a:t>
            </a:r>
            <a:r>
              <a:rPr kumimoji="0" lang="en-US" altLang="zh-CN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endParaRPr kumimoji="0" lang="en-US" altLang="zh-CN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创建活动</a:t>
            </a:r>
            <a:r>
              <a:rPr lang="en-US" altLang="zh-CN" dirty="0"/>
              <a:t>-</a:t>
            </a:r>
            <a:r>
              <a:rPr dirty="0"/>
              <a:t>创建学习</a:t>
            </a:r>
            <a:r>
              <a:rPr dirty="0"/>
              <a:t>项目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60400" y="1922145"/>
            <a:ext cx="3851910" cy="31692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2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学习项目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创建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新建学习项目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添加内容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编辑项目内容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点击发布</a:t>
            </a:r>
            <a:endParaRPr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新建测评项目关键点：</a:t>
            </a: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      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选择测评工具</a:t>
            </a: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-MBTI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行为风格测验；</a:t>
            </a: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      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项目规则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学习设置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测评结果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公开；</a:t>
            </a: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17766" t="1619" r="932"/>
          <a:stretch>
            <a:fillRect/>
          </a:stretch>
        </p:blipFill>
        <p:spPr>
          <a:xfrm>
            <a:off x="4861560" y="1922145"/>
            <a:ext cx="6657340" cy="40430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4778113" y="1413056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500000000000000" charset="-122"/>
                <a:ea typeface="思源黑体 CN" panose="020B0500000000000000" charset="-122"/>
                <a:cs typeface="思源黑体 CN" panose="020B0500000000000000" charset="-122"/>
                <a:sym typeface="+mn-ea"/>
              </a:rPr>
              <a:t>管理员编辑学习项目示例：</a:t>
            </a:r>
            <a:endParaRPr lang="zh-CN" altLang="en-US" b="1" dirty="0">
              <a:solidFill>
                <a:srgbClr val="665DEF"/>
              </a:solidFill>
              <a:latin typeface="思源黑体 CN" panose="020B0500000000000000" charset="-122"/>
              <a:ea typeface="思源黑体 CN" panose="020B0500000000000000" charset="-122"/>
              <a:cs typeface="思源黑体 CN" panose="020B05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创建活动</a:t>
            </a:r>
            <a:r>
              <a:rPr lang="en-US" altLang="zh-CN" dirty="0"/>
              <a:t>-</a:t>
            </a:r>
            <a:r>
              <a:rPr dirty="0"/>
              <a:t>设置项目报名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5185" y="2039620"/>
            <a:ext cx="3716020" cy="2430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200000"/>
              </a:lnSpc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3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设置项目报名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项目名称（选择你创建的项目）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更多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报名设置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开启报名设置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报名审批（自动审批）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点击确定</a:t>
            </a: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;</a:t>
            </a:r>
            <a:endParaRPr lang="en-US" altLang="zh-CN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2711"/>
          <a:stretch>
            <a:fillRect/>
          </a:stretch>
        </p:blipFill>
        <p:spPr>
          <a:xfrm>
            <a:off x="5520690" y="2039620"/>
            <a:ext cx="5709285" cy="44208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1247140"/>
            <a:ext cx="5709920" cy="66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活动结果</a:t>
            </a:r>
            <a:r>
              <a:rPr lang="zh-CN" altLang="en-US" dirty="0"/>
              <a:t>统计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63395" y="4959350"/>
            <a:ext cx="9318625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4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学习结果查询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结果查询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路径：管理后台→培训→学习项目→项目名称（选择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对应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项目）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点击数据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自学记录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；</a:t>
            </a:r>
            <a:endParaRPr sz="1600" b="1" dirty="0"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b="2963"/>
          <a:stretch>
            <a:fillRect/>
          </a:stretch>
        </p:blipFill>
        <p:spPr>
          <a:xfrm>
            <a:off x="2477770" y="1309370"/>
            <a:ext cx="7753350" cy="3552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04内容 拷贝钱钱钱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30" name="ïś1ïďè"/>
          <p:cNvSpPr>
            <a:spLocks noGrp="1"/>
          </p:cNvSpPr>
          <p:nvPr/>
        </p:nvSpPr>
        <p:spPr>
          <a:xfrm>
            <a:off x="704848" y="3192320"/>
            <a:ext cx="5175249" cy="108839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CN" sz="8000" b="1" kern="120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altLang="zh-CN" sz="16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4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2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chemeClr val="tx1"/>
                </a:solidFill>
              </a:rPr>
              <a:t>谢谢观看！</a:t>
            </a:r>
            <a:endParaRPr lang="zh-CN" altLang="en-US" sz="7200" dirty="0">
              <a:solidFill>
                <a:schemeClr val="tx1"/>
              </a:solidFill>
            </a:endParaRPr>
          </a:p>
        </p:txBody>
      </p:sp>
      <p:pic>
        <p:nvPicPr>
          <p:cNvPr id="32" name="图片 31" descr="酷渲酷学院logo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355" y="516255"/>
            <a:ext cx="3378835" cy="306705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561975" y="594868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ŝḷ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ṥlíḑe"/>
          <p:cNvSpPr>
            <a:spLocks noGrp="1"/>
          </p:cNvSpPr>
          <p:nvPr>
            <p:ph type="title"/>
          </p:nvPr>
        </p:nvSpPr>
        <p:spPr>
          <a:xfrm>
            <a:off x="877570" y="1338264"/>
            <a:ext cx="3960000" cy="1015663"/>
          </a:xfrm>
        </p:spPr>
        <p:txBody>
          <a:bodyPr wrap="square">
            <a:spAutoFit/>
          </a:bodyPr>
          <a:lstStyle/>
          <a:p>
            <a:r>
              <a:rPr lang="en-US" altLang="zh-CN" dirty="0"/>
              <a:t>Contents</a:t>
            </a:r>
            <a:endParaRPr lang="en-US" dirty="0"/>
          </a:p>
        </p:txBody>
      </p:sp>
      <p:sp>
        <p:nvSpPr>
          <p:cNvPr id="2" name="í$líḋê"/>
          <p:cNvSpPr txBox="1"/>
          <p:nvPr/>
        </p:nvSpPr>
        <p:spPr>
          <a:xfrm>
            <a:off x="877570" y="2251236"/>
            <a:ext cx="172354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目录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4" name="íṥľiďè"/>
          <p:cNvGrpSpPr/>
          <p:nvPr/>
        </p:nvGrpSpPr>
        <p:grpSpPr>
          <a:xfrm rot="0">
            <a:off x="6059805" y="2353945"/>
            <a:ext cx="5422900" cy="666115"/>
            <a:chOff x="6095999" y="1608728"/>
            <a:chExt cx="5422901" cy="665888"/>
          </a:xfrm>
        </p:grpSpPr>
        <p:sp>
          <p:nvSpPr>
            <p:cNvPr id="23" name="îš1ïďê"/>
            <p:cNvSpPr txBox="1"/>
            <p:nvPr/>
          </p:nvSpPr>
          <p:spPr>
            <a:xfrm>
              <a:off x="6946900" y="1696011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七夕节</a:t>
              </a:r>
              <a:r>
                <a:rPr lang="zh-CN" altLang="en-US" sz="2000" b="1" dirty="0"/>
                <a:t>活动素材</a:t>
              </a:r>
              <a:r>
                <a:rPr lang="zh-CN" altLang="en-US" sz="2000" b="1" dirty="0"/>
                <a:t>总览</a:t>
              </a:r>
              <a:endParaRPr lang="zh-CN" altLang="en-US" sz="2000" b="1" dirty="0"/>
            </a:p>
          </p:txBody>
        </p:sp>
        <p:sp>
          <p:nvSpPr>
            <p:cNvPr id="24" name="iSḻïďe"/>
            <p:cNvSpPr txBox="1"/>
            <p:nvPr/>
          </p:nvSpPr>
          <p:spPr>
            <a:xfrm>
              <a:off x="6095999" y="160872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01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išļïḑé"/>
          <p:cNvGrpSpPr/>
          <p:nvPr/>
        </p:nvGrpSpPr>
        <p:grpSpPr>
          <a:xfrm rot="0">
            <a:off x="6059805" y="3366770"/>
            <a:ext cx="5422900" cy="666115"/>
            <a:chOff x="6095999" y="2318083"/>
            <a:chExt cx="5422901" cy="665888"/>
          </a:xfrm>
        </p:grpSpPr>
        <p:sp>
          <p:nvSpPr>
            <p:cNvPr id="21" name="íSḷíḑê"/>
            <p:cNvSpPr txBox="1"/>
            <p:nvPr/>
          </p:nvSpPr>
          <p:spPr>
            <a:xfrm>
              <a:off x="6946900" y="2415527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活动</a:t>
              </a:r>
              <a:r>
                <a:rPr lang="zh-CN" altLang="en-US" sz="2000" b="1" dirty="0"/>
                <a:t>运营方案</a:t>
              </a:r>
              <a:r>
                <a:rPr lang="zh-CN" altLang="en-US" sz="2000" b="1" dirty="0"/>
                <a:t>介绍</a:t>
              </a:r>
              <a:endParaRPr lang="zh-CN" altLang="en-US" sz="2000" b="1" dirty="0"/>
            </a:p>
          </p:txBody>
        </p:sp>
        <p:sp>
          <p:nvSpPr>
            <p:cNvPr id="22" name="ïṧļïḓê"/>
            <p:cNvSpPr txBox="1"/>
            <p:nvPr/>
          </p:nvSpPr>
          <p:spPr>
            <a:xfrm>
              <a:off x="6095999" y="2318083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02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î$ļîḑê"/>
          <p:cNvGrpSpPr/>
          <p:nvPr/>
        </p:nvGrpSpPr>
        <p:grpSpPr>
          <a:xfrm rot="0">
            <a:off x="6071870" y="4379595"/>
            <a:ext cx="5422900" cy="666115"/>
            <a:chOff x="6095999" y="3027438"/>
            <a:chExt cx="5422901" cy="665888"/>
          </a:xfrm>
        </p:grpSpPr>
        <p:sp>
          <p:nvSpPr>
            <p:cNvPr id="19" name="iṡľîḍe"/>
            <p:cNvSpPr txBox="1"/>
            <p:nvPr/>
          </p:nvSpPr>
          <p:spPr>
            <a:xfrm>
              <a:off x="6946900" y="3114722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平台常规操作说明</a:t>
              </a:r>
              <a:endParaRPr lang="zh-CN" altLang="en-US" sz="2000" b="1" dirty="0"/>
            </a:p>
          </p:txBody>
        </p:sp>
        <p:sp>
          <p:nvSpPr>
            <p:cNvPr id="20" name="ïšļïdè"/>
            <p:cNvSpPr txBox="1"/>
            <p:nvPr/>
          </p:nvSpPr>
          <p:spPr>
            <a:xfrm>
              <a:off x="6095999" y="302743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03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2" name="ïŝľîďe"/>
          <p:cNvCxnSpPr/>
          <p:nvPr/>
        </p:nvCxnSpPr>
        <p:spPr>
          <a:xfrm>
            <a:off x="5630545" y="1804670"/>
            <a:ext cx="0" cy="411226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矢量智能对象 拷贝 6"/>
          <p:cNvPicPr>
            <a:picLocks noChangeAspect="1"/>
          </p:cNvPicPr>
          <p:nvPr userDrawn="1"/>
        </p:nvPicPr>
        <p:blipFill>
          <a:blip r:embed="rId1" cstate="screen"/>
          <a:srcRect r="-1346" b="484"/>
          <a:stretch>
            <a:fillRect/>
          </a:stretch>
        </p:blipFill>
        <p:spPr>
          <a:xfrm>
            <a:off x="7947660" y="553720"/>
            <a:ext cx="3547110" cy="316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七夕节活动素材总览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01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素材</a:t>
            </a:r>
            <a:r>
              <a:rPr lang="zh-CN" altLang="en-US" dirty="0"/>
              <a:t>总览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126490" y="1602105"/>
            <a:ext cx="5378450" cy="42271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宣传素材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启动页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✖ </a:t>
            </a: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2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张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banner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首图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✖ </a:t>
            </a: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3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张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图标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✖ </a:t>
            </a: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套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活动素材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测评</a:t>
            </a:r>
            <a:r>
              <a:rPr lang="zh-CN" altLang="en-US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项目：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七夕限时福利，了解你的MBTI，让爱与理解更近！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✖ 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套</a:t>
            </a:r>
            <a:endParaRPr lang="zh-CN" altLang="en-US" sz="1400" b="1" dirty="0"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学习项目：</a:t>
            </a:r>
            <a:r>
              <a:rPr lang="en-US" altLang="zh-CN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我要在情人节学习然后惊艳所有人！✖ 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套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00455" y="5160010"/>
            <a:ext cx="4891405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温馨提示：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由于图片涉及版权，烦请于学习平台内部使用</a:t>
            </a:r>
            <a:endParaRPr lang="zh-CN" altLang="en-US" sz="14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  <p:pic>
        <p:nvPicPr>
          <p:cNvPr id="2" name="图片 1" descr="七夕1080X19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4310" y="1456055"/>
            <a:ext cx="2499360" cy="444436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活动运营方案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介绍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02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1 </a:t>
            </a:r>
            <a:r>
              <a:rPr dirty="0"/>
              <a:t>：了解你的MBTI</a:t>
            </a:r>
            <a:r>
              <a:rPr lang="en-US" altLang="zh-CN" dirty="0"/>
              <a:t>,</a:t>
            </a:r>
            <a:r>
              <a:rPr dirty="0"/>
              <a:t>让爱与理解更近！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13790" y="1577975"/>
            <a:ext cx="5234305" cy="4365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七夕限时福利，了解你的MBTI，让爱与理解更近！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爱情长跑，需要不断调整和适应。通过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MBTI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测试，让你更了解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自己，化解矛盾，携手走向美好未来。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-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测评（仅支持综合版及以上产品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版本）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活动对象：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全体员工</a:t>
            </a:r>
            <a:endParaRPr lang="zh-CN" altLang="en-US" sz="1400" dirty="0">
              <a:solidFill>
                <a:srgbClr val="FF0000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参与规则：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8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月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20~22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日，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学员通过酷学院平台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banner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点击进行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MBTI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测评进行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自主报名及测评，测评结束后及可获得个人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MBTI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完整版报告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一份。</a:t>
            </a:r>
            <a:endParaRPr lang="zh-CN" altLang="en-US" sz="1400" dirty="0">
              <a:solidFill>
                <a:schemeClr val="tx1"/>
              </a:solidFill>
              <a:latin typeface="Source Han Sans CN Normal" panose="020B0500000000000000" charset="-122"/>
              <a:ea typeface="Source Han Sans CN Normal" panose="020B0500000000000000" charset="-122"/>
              <a:cs typeface="Source Han Sans CN Normal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8.18~8.19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内部宣传、提前装修首页搭建学习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项目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8.20~8.22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学员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自主进行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测评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激励建议：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奖品建议：平台积分等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形式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pic>
        <p:nvPicPr>
          <p:cNvPr id="3" name="图片 2" descr="AP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290" y="1291590"/>
            <a:ext cx="2458720" cy="51193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2</a:t>
            </a:r>
            <a:r>
              <a:rPr dirty="0"/>
              <a:t>：我要在情人节学习然后惊艳所有人！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19785" y="1521460"/>
            <a:ext cx="4801870" cy="45402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我要在情人节学习然后惊艳所有人！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课程助力员工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沟通能力成长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线上（学习项目、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首页装修）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活动对象：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全体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员工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课程来源：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综合版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/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领航版课程包</a:t>
            </a: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（课程建议见下页）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Regular" panose="020B0500000000000000" charset="-122"/>
                <a:sym typeface="Arial" panose="020B0604020202020204"/>
              </a:rPr>
              <a:t>，可叠加企业其他学习资源</a:t>
            </a:r>
            <a:endParaRPr lang="zh-CN" altLang="en-US" sz="1400" b="1" dirty="0">
              <a:solidFill>
                <a:srgbClr val="FF0000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参与规则：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8月20~22日， 学员通过酷学院平台banner点击</a:t>
            </a: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，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进行自主报名及</a:t>
            </a: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学习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；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8.18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选定学习课程</a:t>
            </a:r>
            <a:endParaRPr lang="en-US" altLang="zh-CN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8.19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创建学习项目、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装修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首页，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进行内部宣传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  8.20~8.22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开启自主学习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激励建议：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奖品建议：平台积分等形式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pic>
        <p:nvPicPr>
          <p:cNvPr id="3" name="图片 2" descr="七夕学习活动bann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330" y="2661285"/>
            <a:ext cx="5671820" cy="222186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综合版课程</a:t>
            </a:r>
            <a:r>
              <a:rPr dirty="0"/>
              <a:t>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62830" y="5203825"/>
            <a:ext cx="6066790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*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如需课程包外更多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的课程资源，请联系您的</a:t>
            </a: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CSM 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顾问</a:t>
            </a: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*</a:t>
            </a:r>
            <a:endParaRPr lang="en-US" altLang="zh-CN" sz="14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472565" y="1666240"/>
          <a:ext cx="9444990" cy="352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510"/>
                <a:gridCol w="4464050"/>
                <a:gridCol w="1343660"/>
                <a:gridCol w="1346200"/>
                <a:gridCol w="1258570"/>
              </a:tblGrid>
              <a:tr h="43243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配套试题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1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与不同性格人沟通的窍门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4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101.3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735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2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人际关系破冰技术：手的语言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1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25.78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54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3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影响式沟通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8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257.45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4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智慧沟通——三步搞定冲突对话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14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131.33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5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可复制的幽默技术训练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9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96.25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6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高情商沟通36技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36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405.58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7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讲好故事赢未来--如何讲好故事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2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34.68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867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8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金字塔原理表达技巧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1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600"/>
                        <a:t>42.8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是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领航版课程</a:t>
            </a:r>
            <a:r>
              <a:rPr dirty="0"/>
              <a:t>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055235" y="5708650"/>
            <a:ext cx="6066790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*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如需课程包外更多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的课程资源，请联系您的</a:t>
            </a: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CSM 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顾问</a:t>
            </a:r>
            <a:r>
              <a:rPr lang="en-US" altLang="zh-CN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*</a:t>
            </a:r>
            <a:endParaRPr lang="en-US" altLang="zh-CN" sz="14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105535" y="1423670"/>
          <a:ext cx="10004425" cy="4260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005"/>
                <a:gridCol w="5137785"/>
                <a:gridCol w="1365250"/>
                <a:gridCol w="1320165"/>
                <a:gridCol w="1252220"/>
              </a:tblGrid>
              <a:tr h="41719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配套试题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37338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牛转乾坤-金字塔原理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157.35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7338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关键对话——如何高效能沟通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10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117.6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1148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讲好故事得人心——8个秘诀教你成为人见人爱的故事高手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9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115.58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727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智慧沟通——三步搞定冲突对话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131.33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7401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5步成为世界500强级沟通高手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50.15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7338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6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高情商沟通36技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36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405.58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727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7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小故事的大能量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11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140.72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9751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8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点面俱到——高效沟通技巧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11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157.22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9751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9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人人必会的沟通术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212.13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39751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10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四招让你成为沟通高手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183.22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是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KSO_WM_UNIT_TABLE_BEAUTIFY" val="smartTable{0072d035-70a2-4698-9340-741c2aac4699}"/>
  <p:tag name="TABLE_ENDDRAG_ORIGIN_RECT" val="743*155"/>
  <p:tag name="TABLE_ENDDRAG_RECT" val="109*157*743*155"/>
</p:tagLst>
</file>

<file path=ppt/tags/tag11.xml><?xml version="1.0" encoding="utf-8"?>
<p:tagLst xmlns:p="http://schemas.openxmlformats.org/presentationml/2006/main">
  <p:tag name="ISLIDE.THEME" val="https://www.islide.cc;"/>
</p:tagLst>
</file>

<file path=ppt/tags/tag12.xml><?xml version="1.0" encoding="utf-8"?>
<p:tagLst xmlns:p="http://schemas.openxmlformats.org/presentationml/2006/main">
  <p:tag name="KSO_WM_UNIT_TABLE_BEAUTIFY" val="smartTable{0072d035-70a2-4698-9340-741c2aac4699}"/>
  <p:tag name="TABLE_ENDDRAG_ORIGIN_RECT" val="783*304"/>
  <p:tag name="TABLE_ENDDRAG_RECT" val="82*117*783*304"/>
</p:tagLst>
</file>

<file path=ppt/tags/tag13.xml><?xml version="1.0" encoding="utf-8"?>
<p:tagLst xmlns:p="http://schemas.openxmlformats.org/presentationml/2006/main">
  <p:tag name="ISLIDE.THEME" val="https://www.islide.cc;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THEME" val="https://www.islide.cc;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THEME" val="https://www.islide.cc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THEME" val="https://www.islide.cc;"/>
</p:tagLst>
</file>

<file path=ppt/tags/tag21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d754d692-250d-401d-86c7-16ab3c78ffc1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ISLIDE.THEME" val="https://www.islide.cc;"/>
</p:tagLst>
</file>

<file path=ppt/tags/tag5.xml><?xml version="1.0" encoding="utf-8"?>
<p:tagLst xmlns:p="http://schemas.openxmlformats.org/presentationml/2006/main">
  <p:tag name="ISLIDE.THEME" val="https://www.islide.cc;"/>
</p:tagLst>
</file>

<file path=ppt/tags/tag6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ISLIDE.THEME" val="https://www.islide.cc;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665DEF"/>
      </a:accent1>
      <a:accent2>
        <a:srgbClr val="EDA503"/>
      </a:accent2>
      <a:accent3>
        <a:srgbClr val="2CB1A0"/>
      </a:accent3>
      <a:accent4>
        <a:srgbClr val="F9622C"/>
      </a:accent4>
      <a:accent5>
        <a:srgbClr val="03A1ED"/>
      </a:accent5>
      <a:accent6>
        <a:srgbClr val="5A3CFF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50000"/>
          </a:schemeClr>
        </a:soli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lt1"/>
            </a:solidFill>
            <a:latin typeface="Arial" panose="020B0604020202020204" pitchFamily="34" charset="0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851D5"/>
      </a:accent1>
      <a:accent2>
        <a:srgbClr val="BC93F8"/>
      </a:accent2>
      <a:accent3>
        <a:srgbClr val="443ABB"/>
      </a:accent3>
      <a:accent4>
        <a:srgbClr val="E198F6"/>
      </a:accent4>
      <a:accent5>
        <a:srgbClr val="A27AED"/>
      </a:accent5>
      <a:accent6>
        <a:srgbClr val="F9C7FB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0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8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9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1980</Words>
  <Application>WPS 文字</Application>
  <PresentationFormat>宽屏</PresentationFormat>
  <Paragraphs>370</Paragraphs>
  <Slides>16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Arial</vt:lpstr>
      <vt:lpstr>Arial Bold</vt:lpstr>
      <vt:lpstr>Source Han Sans CN Bold</vt:lpstr>
      <vt:lpstr>Source Han Sans CN Regular</vt:lpstr>
      <vt:lpstr>Source Han Sans CN Normal</vt:lpstr>
      <vt:lpstr>Microsoft YaHei Regular</vt:lpstr>
      <vt:lpstr>Wingdings</vt:lpstr>
      <vt:lpstr>Microsoft YaHei</vt:lpstr>
      <vt:lpstr>思源黑体 CN</vt:lpstr>
      <vt:lpstr>等线</vt:lpstr>
      <vt:lpstr>Calibri</vt:lpstr>
      <vt:lpstr>Arial Unicode MS</vt:lpstr>
      <vt:lpstr>Designed by iSlide</vt:lpstr>
      <vt:lpstr>OfficePLUS</vt:lpstr>
      <vt:lpstr>1_Designed by iSlide</vt:lpstr>
      <vt:lpstr>2_Designed by iSlide</vt:lpstr>
      <vt:lpstr>4_Designed by iSlide</vt:lpstr>
      <vt:lpstr>「七夕节」 平台活动方案</vt:lpstr>
      <vt:lpstr>Contents</vt:lpstr>
      <vt:lpstr>七夕节活动素材总览</vt:lpstr>
      <vt:lpstr>素材总览</vt:lpstr>
      <vt:lpstr>活动运营方案介绍</vt:lpstr>
      <vt:lpstr>活动 1 ：了解你的MBTI,让爱与理解更近！</vt:lpstr>
      <vt:lpstr>活动 2：我要在情人节学习然后惊艳所有人！</vt:lpstr>
      <vt:lpstr>综合版课程包建议</vt:lpstr>
      <vt:lpstr>领航版课程包建议</vt:lpstr>
      <vt:lpstr>平台常规操作说明</vt:lpstr>
      <vt:lpstr>门户装修设置</vt:lpstr>
      <vt:lpstr>门户装修设置</vt:lpstr>
      <vt:lpstr>创建活动-创建学习项目</vt:lpstr>
      <vt:lpstr>创建活动-设置项目报名</vt:lpstr>
      <vt:lpstr>活动结果统计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开学收心 主题班会PPT</dc:title>
  <dc:creator>O365</dc:creator>
  <cp:lastModifiedBy>梁晓萌</cp:lastModifiedBy>
  <cp:revision>28</cp:revision>
  <cp:lastPrinted>2023-08-10T07:14:17Z</cp:lastPrinted>
  <dcterms:created xsi:type="dcterms:W3CDTF">2023-08-10T07:14:17Z</dcterms:created>
  <dcterms:modified xsi:type="dcterms:W3CDTF">2023-08-10T07:14:17Z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d754d692-250d-401d-86c7-16ab3c78ffc1</vt:lpwstr>
  </property>
  <property fmtid="{D5CDD505-2E9C-101B-9397-08002B2CF9AE}" pid="3" name="ICV">
    <vt:lpwstr>0AAC0A88726B9BEDA363CF64C47F1ED9_43</vt:lpwstr>
  </property>
  <property fmtid="{D5CDD505-2E9C-101B-9397-08002B2CF9AE}" pid="4" name="KSOProductBuildVer">
    <vt:lpwstr>2052-5.5.1.7991</vt:lpwstr>
  </property>
</Properties>
</file>