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3"/>
    <p:sldId id="261" r:id="rId4"/>
    <p:sldId id="262" r:id="rId5"/>
    <p:sldId id="490" r:id="rId6"/>
    <p:sldId id="491" r:id="rId7"/>
    <p:sldId id="492" r:id="rId8"/>
    <p:sldId id="493" r:id="rId9"/>
    <p:sldId id="494" r:id="rId10"/>
    <p:sldId id="495" r:id="rId11"/>
    <p:sldId id="496" r:id="rId12"/>
    <p:sldId id="497" r:id="rId13"/>
    <p:sldId id="293" r:id="rId14"/>
  </p:sldIdLst>
  <p:sldSz cx="12192000" cy="6858000"/>
  <p:notesSz cx="6858000" cy="9144000"/>
  <p:custDataLst>
    <p:tags r:id="rId20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C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56" name="Shape 2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1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pt 模版修改3-05.jpg" descr="ppt 模版修改3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-1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9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66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6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标题文本"/>
          <p:cNvSpPr txBox="1"/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75" name="正文级别 1…"/>
          <p:cNvSpPr txBox="1"/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7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84" name="正文级别 1…"/>
          <p:cNvSpPr txBox="1"/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8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标题文本"/>
          <p:cNvSpPr txBox="1"/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93" name="正文级别 1…"/>
          <p:cNvSpPr txBox="1"/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94" name="文本占位符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</a:p>
        </p:txBody>
      </p:sp>
      <p:sp>
        <p:nvSpPr>
          <p:cNvPr id="19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pt 模版修改3-01.jpg" descr="ppt 模版修改3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0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18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pt 模版修改3-02.jpg" descr="ppt 模版修改3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2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096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46" name="iSlide™ 版权声明  COPYRIGHT NOTICEdde2c2de-4721-42d5-ad7a-0e7cc1010371"/>
          <p:cNvGrpSpPr/>
          <p:nvPr/>
        </p:nvGrpSpPr>
        <p:grpSpPr>
          <a:xfrm>
            <a:off x="1955798" y="1929122"/>
            <a:ext cx="7977518" cy="3840600"/>
            <a:chOff x="0" y="0"/>
            <a:chExt cx="7977516" cy="3840599"/>
          </a:xfrm>
        </p:grpSpPr>
        <p:sp>
          <p:nvSpPr>
            <p:cNvPr id="3" name="ïṧľíḋé"/>
            <p:cNvSpPr/>
            <p:nvPr/>
          </p:nvSpPr>
          <p:spPr>
            <a:xfrm>
              <a:off x="-1" y="248434"/>
              <a:ext cx="2296476" cy="177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" name="íśļïďè"/>
            <p:cNvSpPr/>
            <p:nvPr/>
          </p:nvSpPr>
          <p:spPr>
            <a:xfrm>
              <a:off x="1260650" y="179621"/>
              <a:ext cx="386061" cy="139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" name="išḻîḋê"/>
            <p:cNvSpPr/>
            <p:nvPr/>
          </p:nvSpPr>
          <p:spPr>
            <a:xfrm>
              <a:off x="1677231" y="292159"/>
              <a:ext cx="66928" cy="3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" name="îṩľíḋê"/>
            <p:cNvSpPr/>
            <p:nvPr/>
          </p:nvSpPr>
          <p:spPr>
            <a:xfrm>
              <a:off x="1702010" y="188297"/>
              <a:ext cx="119702" cy="61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" name="îŝļîḓe"/>
            <p:cNvSpPr/>
            <p:nvPr/>
          </p:nvSpPr>
          <p:spPr>
            <a:xfrm>
              <a:off x="1830768" y="187926"/>
              <a:ext cx="93116" cy="4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" name="iṣ1îďé"/>
            <p:cNvSpPr/>
            <p:nvPr/>
          </p:nvSpPr>
          <p:spPr>
            <a:xfrm>
              <a:off x="1957448" y="135658"/>
              <a:ext cx="229565" cy="52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" name="íṧliďe"/>
            <p:cNvSpPr/>
            <p:nvPr/>
          </p:nvSpPr>
          <p:spPr>
            <a:xfrm>
              <a:off x="2065132" y="-1"/>
              <a:ext cx="525972" cy="14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" name="iṣļïďe"/>
            <p:cNvSpPr/>
            <p:nvPr/>
          </p:nvSpPr>
          <p:spPr>
            <a:xfrm>
              <a:off x="2381980" y="4389"/>
              <a:ext cx="1024346" cy="52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" name="îŝḷiḋè"/>
            <p:cNvSpPr/>
            <p:nvPr/>
          </p:nvSpPr>
          <p:spPr>
            <a:xfrm>
              <a:off x="1911656" y="196491"/>
              <a:ext cx="421472" cy="292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" name="îṥļîḓé"/>
            <p:cNvSpPr/>
            <p:nvPr/>
          </p:nvSpPr>
          <p:spPr>
            <a:xfrm>
              <a:off x="1822992" y="403006"/>
              <a:ext cx="106641" cy="50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" name="išļíḓè"/>
            <p:cNvSpPr/>
            <p:nvPr/>
          </p:nvSpPr>
          <p:spPr>
            <a:xfrm>
              <a:off x="2164559" y="782341"/>
              <a:ext cx="152079" cy="120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" name="iṥ1ídè"/>
            <p:cNvSpPr/>
            <p:nvPr/>
          </p:nvSpPr>
          <p:spPr>
            <a:xfrm>
              <a:off x="1883124" y="1288296"/>
              <a:ext cx="34229" cy="25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5" name="îṥľíḋé"/>
            <p:cNvSpPr/>
            <p:nvPr/>
          </p:nvSpPr>
          <p:spPr>
            <a:xfrm>
              <a:off x="1310028" y="1581164"/>
              <a:ext cx="266755" cy="95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6" name="iṥḷíḓe"/>
            <p:cNvSpPr/>
            <p:nvPr/>
          </p:nvSpPr>
          <p:spPr>
            <a:xfrm>
              <a:off x="1542473" y="1677745"/>
              <a:ext cx="176606" cy="55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7" name="íSľîďè"/>
            <p:cNvSpPr/>
            <p:nvPr/>
          </p:nvSpPr>
          <p:spPr>
            <a:xfrm>
              <a:off x="1447523" y="1710412"/>
              <a:ext cx="57793" cy="24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8" name="ïṧ1îďe"/>
            <p:cNvSpPr/>
            <p:nvPr/>
          </p:nvSpPr>
          <p:spPr>
            <a:xfrm>
              <a:off x="1746030" y="1709559"/>
              <a:ext cx="44531" cy="2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9" name="îŝḻíḓè"/>
            <p:cNvSpPr/>
            <p:nvPr/>
          </p:nvSpPr>
          <p:spPr>
            <a:xfrm>
              <a:off x="1610178" y="1584967"/>
              <a:ext cx="38646" cy="23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0" name="iṡļiḑé"/>
            <p:cNvSpPr/>
            <p:nvPr/>
          </p:nvSpPr>
          <p:spPr>
            <a:xfrm>
              <a:off x="1562772" y="1608574"/>
              <a:ext cx="31743" cy="15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1" name="ïṡľïḍe"/>
            <p:cNvSpPr/>
            <p:nvPr/>
          </p:nvSpPr>
          <p:spPr>
            <a:xfrm>
              <a:off x="1479555" y="1503503"/>
              <a:ext cx="22495" cy="4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2" name="ïṧ1îďé"/>
            <p:cNvSpPr/>
            <p:nvPr/>
          </p:nvSpPr>
          <p:spPr>
            <a:xfrm>
              <a:off x="1481410" y="1464536"/>
              <a:ext cx="26879" cy="2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3" name="ïṩļîḍè"/>
            <p:cNvSpPr/>
            <p:nvPr/>
          </p:nvSpPr>
          <p:spPr>
            <a:xfrm>
              <a:off x="1517810" y="1465789"/>
              <a:ext cx="20029" cy="2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4" name="íSļíḓè"/>
            <p:cNvSpPr/>
            <p:nvPr/>
          </p:nvSpPr>
          <p:spPr>
            <a:xfrm>
              <a:off x="1499062" y="1498249"/>
              <a:ext cx="22953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5" name="îšḷiḍè"/>
            <p:cNvSpPr/>
            <p:nvPr/>
          </p:nvSpPr>
          <p:spPr>
            <a:xfrm>
              <a:off x="1554528" y="1537803"/>
              <a:ext cx="12989" cy="1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6" name="íśļîḓé"/>
            <p:cNvSpPr/>
            <p:nvPr/>
          </p:nvSpPr>
          <p:spPr>
            <a:xfrm>
              <a:off x="1557971" y="1569251"/>
              <a:ext cx="19858" cy="12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7" name="iSlïḓe"/>
            <p:cNvSpPr/>
            <p:nvPr/>
          </p:nvSpPr>
          <p:spPr>
            <a:xfrm>
              <a:off x="1360468" y="1676609"/>
              <a:ext cx="25161" cy="1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8" name="iSḷíḍè"/>
            <p:cNvSpPr/>
            <p:nvPr/>
          </p:nvSpPr>
          <p:spPr>
            <a:xfrm>
              <a:off x="1804168" y="1704469"/>
              <a:ext cx="26692" cy="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9" name="ïṡḻíḓé"/>
            <p:cNvSpPr/>
            <p:nvPr/>
          </p:nvSpPr>
          <p:spPr>
            <a:xfrm>
              <a:off x="1794144" y="1729530"/>
              <a:ext cx="22592" cy="15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0" name="iŝḷïḋé"/>
            <p:cNvSpPr/>
            <p:nvPr/>
          </p:nvSpPr>
          <p:spPr>
            <a:xfrm>
              <a:off x="1843112" y="1747093"/>
              <a:ext cx="28448" cy="18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1" name="íŝľîdé"/>
            <p:cNvSpPr/>
            <p:nvPr/>
          </p:nvSpPr>
          <p:spPr>
            <a:xfrm>
              <a:off x="1875597" y="1733084"/>
              <a:ext cx="17693" cy="1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2" name="isḷiḓè"/>
            <p:cNvSpPr/>
            <p:nvPr/>
          </p:nvSpPr>
          <p:spPr>
            <a:xfrm>
              <a:off x="1837940" y="1709992"/>
              <a:ext cx="1299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3" name="iṥlíḋé"/>
            <p:cNvSpPr/>
            <p:nvPr/>
          </p:nvSpPr>
          <p:spPr>
            <a:xfrm>
              <a:off x="1905042" y="1734760"/>
              <a:ext cx="20019" cy="1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4" name="îśľíḋê"/>
            <p:cNvSpPr/>
            <p:nvPr/>
          </p:nvSpPr>
          <p:spPr>
            <a:xfrm>
              <a:off x="1883779" y="1765321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5" name="ísļïḓe"/>
            <p:cNvSpPr/>
            <p:nvPr/>
          </p:nvSpPr>
          <p:spPr>
            <a:xfrm>
              <a:off x="1907826" y="1766718"/>
              <a:ext cx="16536" cy="26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6" name="ïsḷîḑê"/>
            <p:cNvSpPr/>
            <p:nvPr/>
          </p:nvSpPr>
          <p:spPr>
            <a:xfrm>
              <a:off x="1917055" y="1797785"/>
              <a:ext cx="14732" cy="1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7" name="îṩḻiḋè"/>
            <p:cNvSpPr/>
            <p:nvPr/>
          </p:nvSpPr>
          <p:spPr>
            <a:xfrm>
              <a:off x="1691019" y="1876695"/>
              <a:ext cx="19706" cy="2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8" name="îṧḷîḋè"/>
            <p:cNvSpPr/>
            <p:nvPr/>
          </p:nvSpPr>
          <p:spPr>
            <a:xfrm>
              <a:off x="1660866" y="1875118"/>
              <a:ext cx="13934" cy="2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9" name="iṥľiḋe"/>
            <p:cNvSpPr/>
            <p:nvPr/>
          </p:nvSpPr>
          <p:spPr>
            <a:xfrm>
              <a:off x="1927225" y="1822849"/>
              <a:ext cx="15927" cy="1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0" name="iSľíḋê"/>
            <p:cNvSpPr/>
            <p:nvPr/>
          </p:nvSpPr>
          <p:spPr>
            <a:xfrm>
              <a:off x="1909695" y="1846630"/>
              <a:ext cx="12989" cy="18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1" name="isľïḋé"/>
            <p:cNvSpPr/>
            <p:nvPr/>
          </p:nvSpPr>
          <p:spPr>
            <a:xfrm>
              <a:off x="1898610" y="1870664"/>
              <a:ext cx="12989" cy="1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2" name="îṡ1íḓê"/>
            <p:cNvSpPr/>
            <p:nvPr/>
          </p:nvSpPr>
          <p:spPr>
            <a:xfrm>
              <a:off x="1882620" y="1898552"/>
              <a:ext cx="12989" cy="17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3" name="îṩ1iḓé"/>
            <p:cNvSpPr/>
            <p:nvPr/>
          </p:nvSpPr>
          <p:spPr>
            <a:xfrm>
              <a:off x="1871960" y="1938744"/>
              <a:ext cx="31094" cy="30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4" name="íṧḻiḓe"/>
            <p:cNvSpPr/>
            <p:nvPr/>
          </p:nvSpPr>
          <p:spPr>
            <a:xfrm>
              <a:off x="1960900" y="1861216"/>
              <a:ext cx="20412" cy="17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5" name="îṣḻîḍè"/>
            <p:cNvSpPr/>
            <p:nvPr/>
          </p:nvSpPr>
          <p:spPr>
            <a:xfrm>
              <a:off x="1904454" y="1917810"/>
              <a:ext cx="1705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6" name="îślïde"/>
            <p:cNvSpPr/>
            <p:nvPr/>
          </p:nvSpPr>
          <p:spPr>
            <a:xfrm>
              <a:off x="598764" y="791580"/>
              <a:ext cx="66056" cy="58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7" name="ïšľidê"/>
            <p:cNvSpPr/>
            <p:nvPr/>
          </p:nvSpPr>
          <p:spPr>
            <a:xfrm>
              <a:off x="596697" y="642643"/>
              <a:ext cx="35113" cy="38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8" name="íšḷîḍê"/>
            <p:cNvSpPr/>
            <p:nvPr/>
          </p:nvSpPr>
          <p:spPr>
            <a:xfrm>
              <a:off x="593459" y="598289"/>
              <a:ext cx="22278" cy="3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9" name="iSlïdè"/>
            <p:cNvSpPr/>
            <p:nvPr/>
          </p:nvSpPr>
          <p:spPr>
            <a:xfrm>
              <a:off x="622777" y="614128"/>
              <a:ext cx="12989" cy="1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0" name="išlídé"/>
            <p:cNvSpPr/>
            <p:nvPr/>
          </p:nvSpPr>
          <p:spPr>
            <a:xfrm>
              <a:off x="178142" y="587908"/>
              <a:ext cx="72487" cy="34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1" name="îšḻîḓé"/>
            <p:cNvSpPr/>
            <p:nvPr/>
          </p:nvSpPr>
          <p:spPr>
            <a:xfrm>
              <a:off x="1354275" y="1895117"/>
              <a:ext cx="1251024" cy="187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2" name="îŝľïḋê"/>
            <p:cNvSpPr/>
            <p:nvPr/>
          </p:nvSpPr>
          <p:spPr>
            <a:xfrm>
              <a:off x="1974978" y="3769273"/>
              <a:ext cx="140062" cy="7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3" name="i$ļïďê"/>
            <p:cNvSpPr/>
            <p:nvPr/>
          </p:nvSpPr>
          <p:spPr>
            <a:xfrm>
              <a:off x="2141078" y="3723313"/>
              <a:ext cx="87407" cy="3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4" name="íSliḑè"/>
            <p:cNvSpPr/>
            <p:nvPr/>
          </p:nvSpPr>
          <p:spPr>
            <a:xfrm>
              <a:off x="3080307" y="1176424"/>
              <a:ext cx="1809140" cy="2074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5" name="iṣ1ïḓe"/>
            <p:cNvSpPr/>
            <p:nvPr/>
          </p:nvSpPr>
          <p:spPr>
            <a:xfrm>
              <a:off x="5018410" y="2394523"/>
              <a:ext cx="17842" cy="21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6" name="ïṩḷïḍè"/>
            <p:cNvSpPr/>
            <p:nvPr/>
          </p:nvSpPr>
          <p:spPr>
            <a:xfrm>
              <a:off x="4667302" y="2612852"/>
              <a:ext cx="197257" cy="377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7" name="iŝ1íďé"/>
            <p:cNvSpPr/>
            <p:nvPr/>
          </p:nvSpPr>
          <p:spPr>
            <a:xfrm>
              <a:off x="4719044" y="2647471"/>
              <a:ext cx="12989" cy="2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8" name="í$ḷíďê"/>
            <p:cNvSpPr/>
            <p:nvPr/>
          </p:nvSpPr>
          <p:spPr>
            <a:xfrm>
              <a:off x="4698644" y="2616082"/>
              <a:ext cx="16729" cy="1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9" name="ïśḻíde"/>
            <p:cNvSpPr/>
            <p:nvPr/>
          </p:nvSpPr>
          <p:spPr>
            <a:xfrm>
              <a:off x="4678340" y="2626411"/>
              <a:ext cx="16148" cy="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0" name="íṥlíḋe"/>
            <p:cNvSpPr/>
            <p:nvPr/>
          </p:nvSpPr>
          <p:spPr>
            <a:xfrm>
              <a:off x="4663675" y="2594388"/>
              <a:ext cx="12989" cy="19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1" name="íṧḻiďê"/>
            <p:cNvSpPr/>
            <p:nvPr/>
          </p:nvSpPr>
          <p:spPr>
            <a:xfrm>
              <a:off x="4988947" y="2845151"/>
              <a:ext cx="21245" cy="28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2" name="i$ḷíḓe"/>
            <p:cNvSpPr/>
            <p:nvPr/>
          </p:nvSpPr>
          <p:spPr>
            <a:xfrm>
              <a:off x="5038935" y="2823277"/>
              <a:ext cx="12989" cy="18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3" name="îş1íḓè"/>
            <p:cNvSpPr/>
            <p:nvPr/>
          </p:nvSpPr>
          <p:spPr>
            <a:xfrm>
              <a:off x="3374892" y="2706791"/>
              <a:ext cx="25298" cy="2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4" name="îšḷidé"/>
            <p:cNvSpPr/>
            <p:nvPr/>
          </p:nvSpPr>
          <p:spPr>
            <a:xfrm>
              <a:off x="3693952" y="2219469"/>
              <a:ext cx="18455" cy="16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5" name="íṡlîḍê"/>
            <p:cNvSpPr/>
            <p:nvPr/>
          </p:nvSpPr>
          <p:spPr>
            <a:xfrm>
              <a:off x="3752058" y="2145241"/>
              <a:ext cx="16435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6" name="iŝľiďe"/>
            <p:cNvSpPr/>
            <p:nvPr/>
          </p:nvSpPr>
          <p:spPr>
            <a:xfrm>
              <a:off x="3730815" y="2191139"/>
              <a:ext cx="12989" cy="12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7" name="ïslïdé"/>
            <p:cNvSpPr/>
            <p:nvPr/>
          </p:nvSpPr>
          <p:spPr>
            <a:xfrm>
              <a:off x="2916045" y="1800855"/>
              <a:ext cx="18712" cy="1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8" name="íṡľîḓe"/>
            <p:cNvSpPr/>
            <p:nvPr/>
          </p:nvSpPr>
          <p:spPr>
            <a:xfrm>
              <a:off x="2894998" y="1804163"/>
              <a:ext cx="14625" cy="14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9" name="işḷïḑè"/>
            <p:cNvSpPr/>
            <p:nvPr/>
          </p:nvSpPr>
          <p:spPr>
            <a:xfrm>
              <a:off x="2889640" y="1771325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0" name="íśḷíďé"/>
            <p:cNvSpPr/>
            <p:nvPr/>
          </p:nvSpPr>
          <p:spPr>
            <a:xfrm>
              <a:off x="2923035" y="1772846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1" name="îṣḷïḍe"/>
            <p:cNvSpPr/>
            <p:nvPr/>
          </p:nvSpPr>
          <p:spPr>
            <a:xfrm>
              <a:off x="2852390" y="1746321"/>
              <a:ext cx="12989" cy="1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2" name="ïŝ1ïḑé"/>
            <p:cNvSpPr/>
            <p:nvPr/>
          </p:nvSpPr>
          <p:spPr>
            <a:xfrm>
              <a:off x="4194388" y="109822"/>
              <a:ext cx="3219273" cy="2105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3" name="išḷiďé"/>
            <p:cNvSpPr/>
            <p:nvPr/>
          </p:nvSpPr>
          <p:spPr>
            <a:xfrm>
              <a:off x="5149741" y="50201"/>
              <a:ext cx="261140" cy="7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4" name="iṣļiḑè"/>
            <p:cNvSpPr/>
            <p:nvPr/>
          </p:nvSpPr>
          <p:spPr>
            <a:xfrm>
              <a:off x="6793316" y="715102"/>
              <a:ext cx="172939" cy="20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5" name="i$1ïḓé"/>
            <p:cNvSpPr/>
            <p:nvPr/>
          </p:nvSpPr>
          <p:spPr>
            <a:xfrm>
              <a:off x="6957041" y="943964"/>
              <a:ext cx="121206" cy="115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6" name="íṥlîḋè"/>
            <p:cNvSpPr/>
            <p:nvPr/>
          </p:nvSpPr>
          <p:spPr>
            <a:xfrm>
              <a:off x="6862929" y="1067388"/>
              <a:ext cx="218041" cy="2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7" name="ïṥ1íďe"/>
            <p:cNvSpPr/>
            <p:nvPr/>
          </p:nvSpPr>
          <p:spPr>
            <a:xfrm>
              <a:off x="6908624" y="1272372"/>
              <a:ext cx="37819" cy="3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8" name="iSľiḑê"/>
            <p:cNvSpPr/>
            <p:nvPr/>
          </p:nvSpPr>
          <p:spPr>
            <a:xfrm>
              <a:off x="6852754" y="1279224"/>
              <a:ext cx="46565" cy="65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9" name="ïśľiḋè"/>
            <p:cNvSpPr/>
            <p:nvPr/>
          </p:nvSpPr>
          <p:spPr>
            <a:xfrm>
              <a:off x="6674050" y="1520882"/>
              <a:ext cx="44303" cy="85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0" name="ïṡ1íḑe"/>
            <p:cNvSpPr/>
            <p:nvPr/>
          </p:nvSpPr>
          <p:spPr>
            <a:xfrm>
              <a:off x="6401633" y="1676981"/>
              <a:ext cx="48600" cy="50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1" name="išḻíḓe"/>
            <p:cNvSpPr/>
            <p:nvPr/>
          </p:nvSpPr>
          <p:spPr>
            <a:xfrm>
              <a:off x="6704879" y="1711993"/>
              <a:ext cx="126125" cy="16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2" name="îṥļidè"/>
            <p:cNvSpPr/>
            <p:nvPr/>
          </p:nvSpPr>
          <p:spPr>
            <a:xfrm>
              <a:off x="6654344" y="1935947"/>
              <a:ext cx="70903" cy="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3" name="îŝḷîdé"/>
            <p:cNvSpPr/>
            <p:nvPr/>
          </p:nvSpPr>
          <p:spPr>
            <a:xfrm>
              <a:off x="6733969" y="1871262"/>
              <a:ext cx="33319" cy="33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4" name="i$ļíḋè"/>
            <p:cNvSpPr/>
            <p:nvPr/>
          </p:nvSpPr>
          <p:spPr>
            <a:xfrm>
              <a:off x="6842102" y="1896225"/>
              <a:ext cx="56025" cy="38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5" name="iSľïḓê"/>
            <p:cNvSpPr/>
            <p:nvPr/>
          </p:nvSpPr>
          <p:spPr>
            <a:xfrm>
              <a:off x="6807176" y="1840580"/>
              <a:ext cx="15456" cy="20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6" name="íṣḻïḍê"/>
            <p:cNvSpPr/>
            <p:nvPr/>
          </p:nvSpPr>
          <p:spPr>
            <a:xfrm>
              <a:off x="6766513" y="1911288"/>
              <a:ext cx="37863" cy="3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7" name="iṣlíḍe"/>
            <p:cNvSpPr/>
            <p:nvPr/>
          </p:nvSpPr>
          <p:spPr>
            <a:xfrm>
              <a:off x="6796285" y="1952581"/>
              <a:ext cx="29601" cy="4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8" name="iṥliḓé"/>
            <p:cNvSpPr/>
            <p:nvPr/>
          </p:nvSpPr>
          <p:spPr>
            <a:xfrm>
              <a:off x="6835402" y="1929728"/>
              <a:ext cx="23771" cy="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9" name="íślîḋè"/>
            <p:cNvSpPr/>
            <p:nvPr/>
          </p:nvSpPr>
          <p:spPr>
            <a:xfrm>
              <a:off x="6793261" y="1968222"/>
              <a:ext cx="129151" cy="126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0" name="îŝḷîḋé"/>
            <p:cNvSpPr/>
            <p:nvPr/>
          </p:nvSpPr>
          <p:spPr>
            <a:xfrm>
              <a:off x="6443286" y="2060850"/>
              <a:ext cx="261797" cy="30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1" name="îṣḻîḓè"/>
            <p:cNvSpPr/>
            <p:nvPr/>
          </p:nvSpPr>
          <p:spPr>
            <a:xfrm>
              <a:off x="6706223" y="2206630"/>
              <a:ext cx="175516" cy="209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2" name="íṣlïḑé"/>
            <p:cNvSpPr/>
            <p:nvPr/>
          </p:nvSpPr>
          <p:spPr>
            <a:xfrm>
              <a:off x="6942328" y="2180431"/>
              <a:ext cx="32551" cy="8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3" name="iṧḷîdé"/>
            <p:cNvSpPr/>
            <p:nvPr/>
          </p:nvSpPr>
          <p:spPr>
            <a:xfrm>
              <a:off x="6956687" y="2331604"/>
              <a:ext cx="65560" cy="29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4" name="iSľïḍè"/>
            <p:cNvSpPr/>
            <p:nvPr/>
          </p:nvSpPr>
          <p:spPr>
            <a:xfrm>
              <a:off x="6821599" y="2492968"/>
              <a:ext cx="106006" cy="6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5" name="îšľîḍé"/>
            <p:cNvSpPr/>
            <p:nvPr/>
          </p:nvSpPr>
          <p:spPr>
            <a:xfrm>
              <a:off x="6736657" y="2486323"/>
              <a:ext cx="71800" cy="3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6" name="íṩľîḑê"/>
            <p:cNvSpPr/>
            <p:nvPr/>
          </p:nvSpPr>
          <p:spPr>
            <a:xfrm>
              <a:off x="6635198" y="2493364"/>
              <a:ext cx="58921" cy="2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7" name="iṩḷîḓe"/>
            <p:cNvSpPr/>
            <p:nvPr/>
          </p:nvSpPr>
          <p:spPr>
            <a:xfrm>
              <a:off x="6707111" y="2525138"/>
              <a:ext cx="43741" cy="2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8" name="iṥḷîḍè"/>
            <p:cNvSpPr/>
            <p:nvPr/>
          </p:nvSpPr>
          <p:spPr>
            <a:xfrm>
              <a:off x="6348004" y="2427388"/>
              <a:ext cx="263047" cy="7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9" name="îşļiḋè"/>
            <p:cNvSpPr/>
            <p:nvPr/>
          </p:nvSpPr>
          <p:spPr>
            <a:xfrm>
              <a:off x="6087670" y="2091359"/>
              <a:ext cx="280221" cy="328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0" name="íš1îďê"/>
            <p:cNvSpPr/>
            <p:nvPr/>
          </p:nvSpPr>
          <p:spPr>
            <a:xfrm>
              <a:off x="5658502" y="1981067"/>
              <a:ext cx="60432" cy="91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1" name="iṧlîḑe"/>
            <p:cNvSpPr/>
            <p:nvPr/>
          </p:nvSpPr>
          <p:spPr>
            <a:xfrm>
              <a:off x="5466376" y="2080498"/>
              <a:ext cx="16040" cy="19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2" name="iṥlïḍé"/>
            <p:cNvSpPr/>
            <p:nvPr/>
          </p:nvSpPr>
          <p:spPr>
            <a:xfrm>
              <a:off x="5463709" y="2119723"/>
              <a:ext cx="17104" cy="15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3" name="ïṥlíḑê"/>
            <p:cNvSpPr/>
            <p:nvPr/>
          </p:nvSpPr>
          <p:spPr>
            <a:xfrm>
              <a:off x="5446060" y="2055937"/>
              <a:ext cx="14954" cy="1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4" name="îşľiďè"/>
            <p:cNvSpPr/>
            <p:nvPr/>
          </p:nvSpPr>
          <p:spPr>
            <a:xfrm>
              <a:off x="4842366" y="1476456"/>
              <a:ext cx="17742" cy="2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5" name="i$1iḍé"/>
            <p:cNvSpPr/>
            <p:nvPr/>
          </p:nvSpPr>
          <p:spPr>
            <a:xfrm>
              <a:off x="4358145" y="1221252"/>
              <a:ext cx="53368" cy="35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6" name="îṣľïḑe"/>
            <p:cNvSpPr/>
            <p:nvPr/>
          </p:nvSpPr>
          <p:spPr>
            <a:xfrm>
              <a:off x="3321160" y="268803"/>
              <a:ext cx="1621427" cy="944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7" name="ïṩḻîḑê"/>
            <p:cNvSpPr/>
            <p:nvPr/>
          </p:nvSpPr>
          <p:spPr>
            <a:xfrm>
              <a:off x="4605562" y="142362"/>
              <a:ext cx="244966" cy="142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8" name="işļïdê"/>
            <p:cNvSpPr/>
            <p:nvPr/>
          </p:nvSpPr>
          <p:spPr>
            <a:xfrm>
              <a:off x="3808843" y="62541"/>
              <a:ext cx="284342" cy="10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9" name="işlíďe"/>
            <p:cNvSpPr/>
            <p:nvPr/>
          </p:nvSpPr>
          <p:spPr>
            <a:xfrm>
              <a:off x="3131477" y="382721"/>
              <a:ext cx="181570" cy="7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0" name="íSḻïḓè"/>
            <p:cNvSpPr/>
            <p:nvPr/>
          </p:nvSpPr>
          <p:spPr>
            <a:xfrm>
              <a:off x="3448037" y="281006"/>
              <a:ext cx="32779" cy="15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1" name="ïS1îdê"/>
            <p:cNvSpPr/>
            <p:nvPr/>
          </p:nvSpPr>
          <p:spPr>
            <a:xfrm>
              <a:off x="3457211" y="468842"/>
              <a:ext cx="27922" cy="18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2" name="isḻiḑe"/>
            <p:cNvSpPr/>
            <p:nvPr/>
          </p:nvSpPr>
          <p:spPr>
            <a:xfrm>
              <a:off x="3460357" y="489069"/>
              <a:ext cx="16948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3" name="ïSľîďê"/>
            <p:cNvSpPr/>
            <p:nvPr/>
          </p:nvSpPr>
          <p:spPr>
            <a:xfrm>
              <a:off x="3338212" y="669177"/>
              <a:ext cx="112334" cy="10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4" name="ïs1ídé"/>
            <p:cNvSpPr/>
            <p:nvPr/>
          </p:nvSpPr>
          <p:spPr>
            <a:xfrm>
              <a:off x="3441887" y="592227"/>
              <a:ext cx="164258" cy="2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5" name="íṩḷíḋé"/>
            <p:cNvSpPr/>
            <p:nvPr/>
          </p:nvSpPr>
          <p:spPr>
            <a:xfrm>
              <a:off x="3467651" y="687339"/>
              <a:ext cx="12990" cy="16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6" name="išḷîḓè"/>
            <p:cNvSpPr/>
            <p:nvPr/>
          </p:nvSpPr>
          <p:spPr>
            <a:xfrm>
              <a:off x="3484815" y="820796"/>
              <a:ext cx="14104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7" name="îṣḻîḑe"/>
            <p:cNvSpPr/>
            <p:nvPr/>
          </p:nvSpPr>
          <p:spPr>
            <a:xfrm>
              <a:off x="3504981" y="825204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8" name="ïṧľiḍê"/>
            <p:cNvSpPr/>
            <p:nvPr/>
          </p:nvSpPr>
          <p:spPr>
            <a:xfrm>
              <a:off x="3598957" y="1087718"/>
              <a:ext cx="31343" cy="36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9" name="îṧlïdé"/>
            <p:cNvSpPr/>
            <p:nvPr/>
          </p:nvSpPr>
          <p:spPr>
            <a:xfrm>
              <a:off x="3764210" y="1009702"/>
              <a:ext cx="25941" cy="41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0" name="íṥ1îdé"/>
            <p:cNvSpPr/>
            <p:nvPr/>
          </p:nvSpPr>
          <p:spPr>
            <a:xfrm>
              <a:off x="3754077" y="1066560"/>
              <a:ext cx="35194" cy="6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1" name="iṧḻídé"/>
            <p:cNvSpPr/>
            <p:nvPr/>
          </p:nvSpPr>
          <p:spPr>
            <a:xfrm>
              <a:off x="3861433" y="1149401"/>
              <a:ext cx="69438" cy="37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2" name="íślïďe"/>
            <p:cNvSpPr/>
            <p:nvPr/>
          </p:nvSpPr>
          <p:spPr>
            <a:xfrm>
              <a:off x="3894408" y="1207636"/>
              <a:ext cx="15389" cy="13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3" name="isľiḍè"/>
            <p:cNvSpPr/>
            <p:nvPr/>
          </p:nvSpPr>
          <p:spPr>
            <a:xfrm>
              <a:off x="4133129" y="1220725"/>
              <a:ext cx="77273" cy="26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4" name="iś1ïďè"/>
            <p:cNvSpPr/>
            <p:nvPr/>
          </p:nvSpPr>
          <p:spPr>
            <a:xfrm>
              <a:off x="3996405" y="527102"/>
              <a:ext cx="25720" cy="2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5" name="ísḷiḋe"/>
            <p:cNvSpPr/>
            <p:nvPr/>
          </p:nvSpPr>
          <p:spPr>
            <a:xfrm>
              <a:off x="6466107" y="2582796"/>
              <a:ext cx="1049789" cy="802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6" name="ísļíḑê"/>
            <p:cNvSpPr/>
            <p:nvPr/>
          </p:nvSpPr>
          <p:spPr>
            <a:xfrm>
              <a:off x="7092908" y="3432790"/>
              <a:ext cx="98325" cy="81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7" name="iṣḷîḓe"/>
            <p:cNvSpPr/>
            <p:nvPr/>
          </p:nvSpPr>
          <p:spPr>
            <a:xfrm>
              <a:off x="7542517" y="3427981"/>
              <a:ext cx="267418" cy="16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8" name="îŝḻiďê"/>
            <p:cNvSpPr/>
            <p:nvPr/>
          </p:nvSpPr>
          <p:spPr>
            <a:xfrm>
              <a:off x="7846702" y="3261521"/>
              <a:ext cx="130815" cy="199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9" name="iś1ïḍê"/>
            <p:cNvSpPr/>
            <p:nvPr/>
          </p:nvSpPr>
          <p:spPr>
            <a:xfrm>
              <a:off x="7856151" y="3084552"/>
              <a:ext cx="12989" cy="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0" name="ísḻíďe"/>
            <p:cNvSpPr/>
            <p:nvPr/>
          </p:nvSpPr>
          <p:spPr>
            <a:xfrm>
              <a:off x="7827935" y="2802561"/>
              <a:ext cx="83362" cy="103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1" name="ïsḻiḍê"/>
            <p:cNvSpPr/>
            <p:nvPr/>
          </p:nvSpPr>
          <p:spPr>
            <a:xfrm>
              <a:off x="7944545" y="2690519"/>
              <a:ext cx="29847" cy="50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2" name="îṧľîďê"/>
            <p:cNvSpPr/>
            <p:nvPr/>
          </p:nvSpPr>
          <p:spPr>
            <a:xfrm>
              <a:off x="7639167" y="2410407"/>
              <a:ext cx="36313" cy="5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3" name="îṥļiḋe"/>
            <p:cNvSpPr/>
            <p:nvPr/>
          </p:nvSpPr>
          <p:spPr>
            <a:xfrm>
              <a:off x="7687256" y="2449701"/>
              <a:ext cx="36203" cy="31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4" name="îṡlïde"/>
            <p:cNvSpPr/>
            <p:nvPr/>
          </p:nvSpPr>
          <p:spPr>
            <a:xfrm>
              <a:off x="7702422" y="2491999"/>
              <a:ext cx="29603" cy="3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5" name="iŝḷîḓé"/>
            <p:cNvSpPr/>
            <p:nvPr/>
          </p:nvSpPr>
          <p:spPr>
            <a:xfrm>
              <a:off x="7739113" y="2478066"/>
              <a:ext cx="37107" cy="3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6" name="ïṧḷîḓé"/>
            <p:cNvSpPr/>
            <p:nvPr/>
          </p:nvSpPr>
          <p:spPr>
            <a:xfrm>
              <a:off x="7758293" y="2529344"/>
              <a:ext cx="29750" cy="18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7" name="iṩliḋe"/>
            <p:cNvSpPr/>
            <p:nvPr/>
          </p:nvSpPr>
          <p:spPr>
            <a:xfrm>
              <a:off x="7793822" y="2501974"/>
              <a:ext cx="21793" cy="4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8" name="íṩľíḋê"/>
            <p:cNvSpPr/>
            <p:nvPr/>
          </p:nvSpPr>
          <p:spPr>
            <a:xfrm>
              <a:off x="7805684" y="2559508"/>
              <a:ext cx="19383" cy="1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9" name="íṩḻïḓé"/>
            <p:cNvSpPr/>
            <p:nvPr/>
          </p:nvSpPr>
          <p:spPr>
            <a:xfrm>
              <a:off x="7555035" y="2329354"/>
              <a:ext cx="69095" cy="6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0" name="ïşḻïdé"/>
            <p:cNvSpPr/>
            <p:nvPr/>
          </p:nvSpPr>
          <p:spPr>
            <a:xfrm>
              <a:off x="7508016" y="2373869"/>
              <a:ext cx="91627" cy="73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1" name="iş1ïḓe"/>
            <p:cNvSpPr/>
            <p:nvPr/>
          </p:nvSpPr>
          <p:spPr>
            <a:xfrm>
              <a:off x="7038842" y="2269118"/>
              <a:ext cx="522204" cy="308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2" name="išḷïďê"/>
            <p:cNvSpPr/>
            <p:nvPr/>
          </p:nvSpPr>
          <p:spPr>
            <a:xfrm>
              <a:off x="7112320" y="2018708"/>
              <a:ext cx="14547" cy="18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3" name="ïṩ1iḑé"/>
            <p:cNvSpPr/>
            <p:nvPr/>
          </p:nvSpPr>
          <p:spPr>
            <a:xfrm>
              <a:off x="7367414" y="1769963"/>
              <a:ext cx="12989" cy="17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4" name="îŝļïḍè"/>
            <p:cNvSpPr/>
            <p:nvPr/>
          </p:nvSpPr>
          <p:spPr>
            <a:xfrm>
              <a:off x="7346559" y="1830605"/>
              <a:ext cx="14568" cy="24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5" name="îsḻiďê"/>
            <p:cNvSpPr/>
            <p:nvPr/>
          </p:nvSpPr>
          <p:spPr>
            <a:xfrm>
              <a:off x="7747646" y="2034030"/>
              <a:ext cx="15137" cy="22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</p:grpSp>
      <p:pic>
        <p:nvPicPr>
          <p:cNvPr id="147" name="图片 151" descr="图片 1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98453" y="99550"/>
            <a:ext cx="1161337" cy="4165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8" name="标题文本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49" name="正文级别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50" name="幻灯片编号"/>
          <p:cNvSpPr txBox="1"/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8" Type="http://schemas.openxmlformats.org/officeDocument/2006/relationships/slideLayout" Target="../slideLayouts/slideLayout11.xml"/><Relationship Id="rId17" Type="http://schemas.openxmlformats.org/officeDocument/2006/relationships/tags" Target="../tags/tag3.xml"/><Relationship Id="rId16" Type="http://schemas.openxmlformats.org/officeDocument/2006/relationships/image" Target="../media/image27.jpeg"/><Relationship Id="rId15" Type="http://schemas.openxmlformats.org/officeDocument/2006/relationships/image" Target="../media/image26.jpeg"/><Relationship Id="rId14" Type="http://schemas.openxmlformats.org/officeDocument/2006/relationships/image" Target="../media/image25.jpeg"/><Relationship Id="rId13" Type="http://schemas.openxmlformats.org/officeDocument/2006/relationships/image" Target="../media/image24.jpeg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2.png"/><Relationship Id="rId3" Type="http://schemas.openxmlformats.org/officeDocument/2006/relationships/tags" Target="../tags/tag5.xml"/><Relationship Id="rId2" Type="http://schemas.openxmlformats.org/officeDocument/2006/relationships/image" Target="../media/image31.pn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精准管控"/>
          <p:cNvSpPr txBox="1"/>
          <p:nvPr/>
        </p:nvSpPr>
        <p:spPr>
          <a:xfrm>
            <a:off x="861695" y="2933701"/>
            <a:ext cx="6372225" cy="68643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 anchor="ctr">
            <a:spAutoFit/>
          </a:bodyPr>
          <a:lstStyle>
            <a:lvl1pPr defTabSz="457200">
              <a:defRPr sz="30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l"/>
            <a:r>
              <a:rPr lang="zh-CN" sz="4000"/>
              <a:t>元宵节</a:t>
            </a:r>
            <a:r>
              <a:rPr lang="zh-CN" sz="4000">
                <a:sym typeface="+mn-ea"/>
              </a:rPr>
              <a:t>活动</a:t>
            </a:r>
            <a:r>
              <a:rPr lang="zh-CN" sz="4000"/>
              <a:t>运营推荐方案</a:t>
            </a:r>
            <a:endParaRPr lang="zh-CN" sz="4000"/>
          </a:p>
        </p:txBody>
      </p:sp>
      <p:sp>
        <p:nvSpPr>
          <p:cNvPr id="260" name="精准管控"/>
          <p:cNvSpPr txBox="1"/>
          <p:nvPr/>
        </p:nvSpPr>
        <p:spPr>
          <a:xfrm>
            <a:off x="860893" y="5629727"/>
            <a:ext cx="4197980" cy="71151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>
            <a:spAutoFit/>
          </a:bodyPr>
          <a:lstStyle/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姓名：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部门：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日期：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83437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：统计猜灯谜情况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统计每个灯谜猜对的人员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每个灯谜首位猜对的人员活动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积分，第二位猜对的人员获得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积分，第三位猜对的人员获得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积分，其余人员获得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统计完成后按积分选出积分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TOP N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，获得相应奖品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860" y="3285490"/>
            <a:ext cx="7976870" cy="32677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47810" y="4581525"/>
            <a:ext cx="246888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猜灯谜案例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（效果反馈非常好）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1036955"/>
            <a:ext cx="82143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5：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Arial" panose="020B0604020202020204"/>
              </a:rPr>
              <a:t>公告栏信息展示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将此次活动经过以及结果在公告栏发布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公告栏操作路径：培训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公告标题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填写公告内容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设置可见范围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发布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2755900"/>
            <a:ext cx="448691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0" y="2755900"/>
            <a:ext cx="451358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pt 模版修改3-08.jpg" descr="ppt 模版修改3-08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19" name="精准管控"/>
          <p:cNvSpPr txBox="1"/>
          <p:nvPr/>
        </p:nvSpPr>
        <p:spPr>
          <a:xfrm>
            <a:off x="367758" y="2709797"/>
            <a:ext cx="2914400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1、此处为大标题</a:t>
            </a:r>
          </a:p>
        </p:txBody>
      </p:sp>
      <p:sp>
        <p:nvSpPr>
          <p:cNvPr id="320" name="精准管控"/>
          <p:cNvSpPr txBox="1"/>
          <p:nvPr/>
        </p:nvSpPr>
        <p:spPr>
          <a:xfrm>
            <a:off x="3927564" y="2604886"/>
            <a:ext cx="2914401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2、此处为大标题</a:t>
            </a:r>
          </a:p>
        </p:txBody>
      </p:sp>
      <p:sp>
        <p:nvSpPr>
          <p:cNvPr id="322" name="精准管控"/>
          <p:cNvSpPr txBox="1"/>
          <p:nvPr/>
        </p:nvSpPr>
        <p:spPr>
          <a:xfrm>
            <a:off x="542123" y="2200698"/>
            <a:ext cx="5088747" cy="640080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37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/>
              <a:t>活动方案</a:t>
            </a:r>
            <a:endParaRPr lang="zh-CN" altLang="en-US"/>
          </a:p>
        </p:txBody>
      </p:sp>
      <p:sp>
        <p:nvSpPr>
          <p:cNvPr id="323" name="精准管控"/>
          <p:cNvSpPr txBox="1"/>
          <p:nvPr/>
        </p:nvSpPr>
        <p:spPr>
          <a:xfrm>
            <a:off x="560070" y="3018790"/>
            <a:ext cx="6611620" cy="44005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>
            <a:spAutoFit/>
          </a:bodyPr>
          <a:lstStyle>
            <a:lvl1pPr defTabSz="457200">
              <a:lnSpc>
                <a:spcPct val="120000"/>
              </a:lnSpc>
              <a:defRPr sz="32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386715" indent="-386715"/>
            <a:r>
              <a:rPr lang="zh-CN" altLang="en-US" sz="2000"/>
              <a:t>方案二：</a:t>
            </a:r>
            <a:r>
              <a:rPr lang="en-US" altLang="zh-CN" sz="2000"/>
              <a:t>“</a:t>
            </a:r>
            <a:r>
              <a:rPr lang="zh-CN" altLang="en-US" sz="2000"/>
              <a:t>闹元宵，猜灯谜，赢好礼</a:t>
            </a:r>
            <a:r>
              <a:rPr lang="en-US" altLang="zh-CN" sz="2000"/>
              <a:t>”</a:t>
            </a:r>
            <a:r>
              <a:rPr lang="zh-CN" sz="2000"/>
              <a:t>主题活动</a:t>
            </a:r>
            <a:endParaRPr lang="zh-CN" sz="200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活动方案：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662305" y="965200"/>
            <a:ext cx="6901815" cy="572389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活动主题：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闹元宵，猜灯谜，赢好礼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活动时间：建议时间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--2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8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活动目的：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经过春节的欢愉，各行各业都陆续开始进入工作氛围，员工门也会在工作中度过元宵，而元宵作为中国的传统节日，流传着很多美好的相关故事，为烘托节日的氛围，设计此活动建议方案。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活动目标：参与率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90%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以上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活动对象：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全体员工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活动框架与功能模块：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sz="1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活动资源：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获奖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奖品；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奖品建议：零食大礼包、电影票、京东购物卡、腾讯会员等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备注：以上奖项为建议项，各企业可根据实际情况设定奖励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45130" y="4227438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77595" y="4472272"/>
            <a:ext cx="1440180" cy="710630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元宵节运营活动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587625" y="4224020"/>
            <a:ext cx="288290" cy="1383030"/>
          </a:xfrm>
          <a:prstGeom prst="leftBrac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 upright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2750" y="6295390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登陆首页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945130" y="5176128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公告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8" name="图片 7" descr="启动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3925" y="1251585"/>
            <a:ext cx="2328545" cy="5043805"/>
          </a:xfrm>
          <a:prstGeom prst="rect">
            <a:avLst/>
          </a:prstGeom>
        </p:spPr>
      </p:pic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2938780" y="4708768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社区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920" y="306705"/>
            <a:ext cx="9552305" cy="50673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活动方案二：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闹元宵，猜灯谜，赢好礼</a:t>
            </a:r>
            <a:r>
              <a:rPr lang="en-US" altLang="zh-CN">
                <a:sym typeface="+mn-ea"/>
              </a:rPr>
              <a:t>”</a:t>
            </a:r>
            <a:endParaRPr lang="zh-CN"/>
          </a:p>
        </p:txBody>
      </p:sp>
      <p:sp>
        <p:nvSpPr>
          <p:cNvPr id="3" name="文本框 2"/>
          <p:cNvSpPr txBox="1"/>
          <p:nvPr/>
        </p:nvSpPr>
        <p:spPr>
          <a:xfrm>
            <a:off x="923925" y="2265680"/>
            <a:ext cx="10394950" cy="2675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元宵节猜灯谜是一种传统习俗，员工自主参与，体验元宵氛围：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点击进入社区；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根据提示猜灯谜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;</a:t>
            </a:r>
            <a:endParaRPr kumimoji="0" lang="zh-CN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猜对灯谜积分的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TOP N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可获得奖品；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数据统计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&amp;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颁奖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活动结束后进行从考试任务中进行数据统计并颁奖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735" y="1710055"/>
            <a:ext cx="1233170" cy="367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活动规则：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528" y="3296555"/>
            <a:ext cx="183604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71"/>
          <p:cNvSpPr txBox="1"/>
          <p:nvPr/>
        </p:nvSpPr>
        <p:spPr>
          <a:xfrm>
            <a:off x="1250205" y="3386471"/>
            <a:ext cx="1737569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</a:rPr>
              <a:t>活动实施</a:t>
            </a:r>
            <a:endParaRPr lang="zh-CN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5576" y="4149758"/>
            <a:ext cx="694072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73"/>
          <p:cNvSpPr txBox="1"/>
          <p:nvPr/>
        </p:nvSpPr>
        <p:spPr>
          <a:xfrm>
            <a:off x="4038829" y="4300829"/>
            <a:ext cx="6680979" cy="3683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完成猜灯谜积分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TOP N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人员数据统计</a:t>
            </a:r>
            <a:endParaRPr lang="zh-CN" altLang="en-US" sz="12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62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活动步骤</a:t>
            </a:r>
            <a:endParaRPr lang="zh-CN"/>
          </a:p>
        </p:txBody>
      </p:sp>
      <p:grpSp>
        <p:nvGrpSpPr>
          <p:cNvPr id="15" name="组合 45"/>
          <p:cNvGrpSpPr/>
          <p:nvPr/>
        </p:nvGrpSpPr>
        <p:grpSpPr>
          <a:xfrm>
            <a:off x="1199515" y="1484630"/>
            <a:ext cx="9700895" cy="4286573"/>
            <a:chOff x="1218293" y="1811087"/>
            <a:chExt cx="9700667" cy="4182665"/>
          </a:xfrm>
        </p:grpSpPr>
        <p:sp>
          <p:nvSpPr>
            <p:cNvPr id="21" name="矩形 20"/>
            <p:cNvSpPr/>
            <p:nvPr/>
          </p:nvSpPr>
          <p:spPr>
            <a:xfrm>
              <a:off x="1246290" y="188915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3535354" y="1914561"/>
              <a:ext cx="0" cy="4063386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3443123" y="2171283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46290" y="2737008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246290" y="5297417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43123" y="301705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29871" y="471330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429871" y="5572327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左箭头 92"/>
            <p:cNvSpPr/>
            <p:nvPr/>
          </p:nvSpPr>
          <p:spPr>
            <a:xfrm rot="5400000" flipH="1">
              <a:off x="1998963" y="2387187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1" name="左箭头 92"/>
            <p:cNvSpPr/>
            <p:nvPr/>
          </p:nvSpPr>
          <p:spPr>
            <a:xfrm rot="5400000" flipH="1">
              <a:off x="2004945" y="3268804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2" name="文本框 57"/>
            <p:cNvSpPr txBox="1"/>
            <p:nvPr/>
          </p:nvSpPr>
          <p:spPr>
            <a:xfrm>
              <a:off x="1289543" y="1910914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活动准备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58"/>
            <p:cNvSpPr txBox="1"/>
            <p:nvPr/>
          </p:nvSpPr>
          <p:spPr>
            <a:xfrm>
              <a:off x="1218293" y="2789036"/>
              <a:ext cx="1925999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1600" b="1" dirty="0" smtClean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平台设置</a:t>
              </a:r>
              <a:endParaRPr 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61"/>
            <p:cNvSpPr txBox="1"/>
            <p:nvPr/>
          </p:nvSpPr>
          <p:spPr>
            <a:xfrm>
              <a:off x="1270038" y="5413972"/>
              <a:ext cx="1836000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结果公</a:t>
              </a: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示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961274" y="1853998"/>
              <a:ext cx="6941176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63"/>
            <p:cNvSpPr txBox="1"/>
            <p:nvPr/>
          </p:nvSpPr>
          <p:spPr>
            <a:xfrm>
              <a:off x="4040802" y="1811087"/>
              <a:ext cx="6832439" cy="6295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确定活动 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目标，方案 </a:t>
              </a:r>
              <a:r>
                <a:rPr lang="zh-CN" altLang="en-US" sz="1200" b="1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，参与规则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，学员操作说明，活动物资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；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移动端登录海报、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banner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图、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icon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设置</a:t>
              </a:r>
              <a:r>
                <a:rPr lang="zh-CN" altLang="en-US" sz="1200" b="1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推广渠道、登录指引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和下达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活动通知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61878" y="2730630"/>
              <a:ext cx="6940572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65"/>
            <p:cNvSpPr txBox="1"/>
            <p:nvPr/>
          </p:nvSpPr>
          <p:spPr>
            <a:xfrm>
              <a:off x="4063026" y="2876192"/>
              <a:ext cx="6855934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完成社区圈子和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banner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链接</a:t>
              </a: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设置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61274" y="3566584"/>
              <a:ext cx="6940568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68"/>
            <p:cNvSpPr txBox="1"/>
            <p:nvPr/>
          </p:nvSpPr>
          <p:spPr>
            <a:xfrm>
              <a:off x="4040827" y="3735067"/>
              <a:ext cx="670315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员工收到通知后，自主点击</a:t>
              </a:r>
              <a:r>
                <a:rPr 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社区猜灯谜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46290" y="440688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71"/>
            <p:cNvSpPr txBox="1"/>
            <p:nvPr/>
          </p:nvSpPr>
          <p:spPr>
            <a:xfrm>
              <a:off x="1275967" y="4494617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数据统计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961274" y="5249321"/>
              <a:ext cx="694056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73"/>
            <p:cNvSpPr txBox="1"/>
            <p:nvPr/>
          </p:nvSpPr>
          <p:spPr>
            <a:xfrm>
              <a:off x="4064525" y="5396730"/>
              <a:ext cx="668082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管理员将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TOP N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人员名单发布至公告，并进行奖品派发；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436499" y="3858570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左箭头 92"/>
            <p:cNvSpPr/>
            <p:nvPr/>
          </p:nvSpPr>
          <p:spPr>
            <a:xfrm rot="5400000" flipH="1">
              <a:off x="2021947" y="4962800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7" name="左箭头 92"/>
          <p:cNvSpPr/>
          <p:nvPr/>
        </p:nvSpPr>
        <p:spPr>
          <a:xfrm rot="5400000" flipH="1">
            <a:off x="1972706" y="3823990"/>
            <a:ext cx="326605" cy="5415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3787140"/>
            <a:ext cx="2538730" cy="3060700"/>
          </a:xfrm>
          <a:prstGeom prst="rect">
            <a:avLst/>
          </a:prstGeom>
        </p:spPr>
      </p:pic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0579100" cy="281495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活动线上宣传，公布活动流程与规则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确定活动目标、方案 、活动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规则、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活动物资、登录指引，形成通知通过各方渠道触达到员工；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）设置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。操作路径：管理后台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撰写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门户名称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全公司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正常状态与选中状态图标选取更改；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仅图片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展示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10080" y="408686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4163695" y="3949700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10080" y="4408805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4163695" y="427164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10080" y="637032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4163695" y="6233160"/>
            <a:ext cx="16141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选择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“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关联资源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”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展示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10080" y="609727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4163695" y="5958840"/>
            <a:ext cx="139382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更改替换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7610" y="6423660"/>
            <a:ext cx="320929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图（其后方案均可使用）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 descr="元宵节banner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4044950"/>
            <a:ext cx="5912485" cy="23253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0556875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对弹出的设置栏内图标点击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4595" y="4305300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12340" y="6029960"/>
            <a:ext cx="161099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图标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00005" y="5229225"/>
            <a:ext cx="43878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效果预览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0" y="5445760"/>
            <a:ext cx="634365" cy="634365"/>
          </a:xfrm>
          <a:prstGeom prst="rect">
            <a:avLst/>
          </a:prstGeom>
        </p:spPr>
      </p:pic>
      <p:pic>
        <p:nvPicPr>
          <p:cNvPr id="12" name="图片 1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995" y="5438775"/>
            <a:ext cx="634365" cy="634365"/>
          </a:xfrm>
          <a:prstGeom prst="rect">
            <a:avLst/>
          </a:prstGeom>
        </p:spPr>
      </p:pic>
      <p:pic>
        <p:nvPicPr>
          <p:cNvPr id="13" name="图片 1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60" y="5442585"/>
            <a:ext cx="634365" cy="634365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060" y="5441950"/>
            <a:ext cx="634365" cy="634365"/>
          </a:xfrm>
          <a:prstGeom prst="rect">
            <a:avLst/>
          </a:prstGeom>
        </p:spPr>
      </p:pic>
      <p:pic>
        <p:nvPicPr>
          <p:cNvPr id="15" name="图片 14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6440" y="5438775"/>
            <a:ext cx="634365" cy="634365"/>
          </a:xfrm>
          <a:prstGeom prst="rect">
            <a:avLst/>
          </a:prstGeom>
        </p:spPr>
      </p:pic>
      <p:pic>
        <p:nvPicPr>
          <p:cNvPr id="16" name="图片 15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1125" y="5445760"/>
            <a:ext cx="634365" cy="634365"/>
          </a:xfrm>
          <a:prstGeom prst="rect">
            <a:avLst/>
          </a:prstGeom>
        </p:spPr>
      </p:pic>
      <p:pic>
        <p:nvPicPr>
          <p:cNvPr id="20" name="图片 19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920" y="5445760"/>
            <a:ext cx="634365" cy="634365"/>
          </a:xfrm>
          <a:prstGeom prst="rect">
            <a:avLst/>
          </a:prstGeom>
        </p:spPr>
      </p:pic>
      <p:pic>
        <p:nvPicPr>
          <p:cNvPr id="21" name="图片 20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4460" y="4725670"/>
            <a:ext cx="634365" cy="634365"/>
          </a:xfrm>
          <a:prstGeom prst="rect">
            <a:avLst/>
          </a:prstGeom>
        </p:spPr>
      </p:pic>
      <p:pic>
        <p:nvPicPr>
          <p:cNvPr id="22" name="图片 21" descr="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8825" y="4725670"/>
            <a:ext cx="634365" cy="634365"/>
          </a:xfrm>
          <a:prstGeom prst="rect">
            <a:avLst/>
          </a:prstGeom>
        </p:spPr>
      </p:pic>
      <p:pic>
        <p:nvPicPr>
          <p:cNvPr id="24" name="图片 23" descr="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03190" y="4725670"/>
            <a:ext cx="634365" cy="634365"/>
          </a:xfrm>
          <a:prstGeom prst="rect">
            <a:avLst/>
          </a:prstGeom>
        </p:spPr>
      </p:pic>
      <p:pic>
        <p:nvPicPr>
          <p:cNvPr id="25" name="图片 24" descr="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08350" y="4725670"/>
            <a:ext cx="634365" cy="634365"/>
          </a:xfrm>
          <a:prstGeom prst="rect">
            <a:avLst/>
          </a:prstGeom>
        </p:spPr>
      </p:pic>
      <p:pic>
        <p:nvPicPr>
          <p:cNvPr id="26" name="图片 25" descr="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3350" y="4725670"/>
            <a:ext cx="634365" cy="634365"/>
          </a:xfrm>
          <a:prstGeom prst="rect">
            <a:avLst/>
          </a:prstGeom>
        </p:spPr>
      </p:pic>
      <p:pic>
        <p:nvPicPr>
          <p:cNvPr id="27" name="图片 26" descr="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9780" y="4725670"/>
            <a:ext cx="634365" cy="634365"/>
          </a:xfrm>
          <a:prstGeom prst="rect">
            <a:avLst/>
          </a:prstGeom>
        </p:spPr>
      </p:pic>
      <p:pic>
        <p:nvPicPr>
          <p:cNvPr id="28" name="图片 27" descr="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15415" y="4725670"/>
            <a:ext cx="634365" cy="634365"/>
          </a:xfrm>
          <a:prstGeom prst="rect">
            <a:avLst/>
          </a:prstGeom>
        </p:spPr>
      </p:pic>
      <p:pic>
        <p:nvPicPr>
          <p:cNvPr id="29" name="图片 28" descr="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1685" y="4725670"/>
            <a:ext cx="634365" cy="634365"/>
          </a:xfrm>
          <a:prstGeom prst="rect">
            <a:avLst/>
          </a:prstGeom>
        </p:spPr>
      </p:pic>
      <p:pic>
        <p:nvPicPr>
          <p:cNvPr id="30" name="图片 29" descr="APP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07935" y="1845310"/>
            <a:ext cx="2355215" cy="4904105"/>
          </a:xfrm>
          <a:prstGeom prst="rect">
            <a:avLst/>
          </a:prstGeom>
        </p:spPr>
      </p:pic>
      <p:pic>
        <p:nvPicPr>
          <p:cNvPr id="31" name="图片 30" descr="APP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36087" b="39557"/>
          <a:stretch>
            <a:fillRect/>
          </a:stretch>
        </p:blipFill>
        <p:spPr>
          <a:xfrm>
            <a:off x="838835" y="1917065"/>
            <a:ext cx="4648200" cy="23571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915035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：平台设置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社区内圈子创建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圈子创建路径：人才发展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→圈子管理→新建圈子（元宵猜灯谜）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665" y="2944495"/>
            <a:ext cx="3651885" cy="32124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5810250" y="2879090"/>
            <a:ext cx="2954484" cy="3367218"/>
            <a:chOff x="9489" y="4877"/>
            <a:chExt cx="5049" cy="5754"/>
          </a:xfrm>
        </p:grpSpPr>
        <p:pic>
          <p:nvPicPr>
            <p:cNvPr id="4" name="图片 3" descr="02a5411025bad99c5280710aae87dc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89" y="4877"/>
              <a:ext cx="2549" cy="567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cxnSp>
          <p:nvCxnSpPr>
            <p:cNvPr id="5" name="直接连接符 4"/>
            <p:cNvCxnSpPr/>
            <p:nvPr/>
          </p:nvCxnSpPr>
          <p:spPr>
            <a:xfrm>
              <a:off x="11913" y="6242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2545" y="6226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18" name="文本框 17"/>
            <p:cNvSpPr txBox="1"/>
            <p:nvPr/>
          </p:nvSpPr>
          <p:spPr>
            <a:xfrm>
              <a:off x="13000" y="7215"/>
              <a:ext cx="1380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创建话题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1907" y="9375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551" y="9375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22" name="文本框 21"/>
            <p:cNvSpPr txBox="1"/>
            <p:nvPr/>
          </p:nvSpPr>
          <p:spPr>
            <a:xfrm>
              <a:off x="13005" y="10109"/>
              <a:ext cx="1533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选择圈子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3" name="图片 22" descr="678daca293d8b3fc826818d0908f0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075" y="2845435"/>
            <a:ext cx="1530350" cy="34010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10696575" y="4150995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效果展示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86480" y="5549265"/>
            <a:ext cx="9112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新建圈子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9150350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：发布灯谜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发布灯谜，并群内发布通知，邀请员工参与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灯谜发布操作路径：学员端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社区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发表文章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撰写灯谜并附上图片（图片可从素材能获取）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群内发布通知，邀请员工参与猜灯谜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5980" y="3523615"/>
            <a:ext cx="6160135" cy="23412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76135" y="2637155"/>
            <a:ext cx="4754245" cy="325374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.00157480315,&quot;width&quot;:19193.231496062992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PP_MARK_KEY" val="4865848a-1c37-41f5-a83b-eec40339b86e"/>
  <p:tag name="COMMONDATA" val="eyJoZGlkIjoiZTQxNTAzZmM3ZDdhNjYwOTdmMDI2NzdkMmU4NTQ2NWQ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WPS 演示</Application>
  <PresentationFormat/>
  <Paragraphs>144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Arial</vt:lpstr>
      <vt:lpstr>微软雅黑</vt:lpstr>
      <vt:lpstr>Arial Black</vt:lpstr>
      <vt:lpstr>Calibri</vt:lpstr>
      <vt:lpstr>Wingdings</vt:lpstr>
      <vt:lpstr>Times New Roman</vt:lpstr>
      <vt:lpstr>思源黑体 CN</vt:lpstr>
      <vt:lpstr>黑体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词不达噫</cp:lastModifiedBy>
  <cp:revision>85</cp:revision>
  <dcterms:created xsi:type="dcterms:W3CDTF">2021-08-17T10:35:00Z</dcterms:created>
  <dcterms:modified xsi:type="dcterms:W3CDTF">2023-01-30T09:49:15Z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79DB4867710B4576A30AA19AA300C5E1</vt:lpwstr>
  </property>
</Properties>
</file>