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media/image2.svg" ContentType="image/svg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80" r:id="rId4"/>
    <p:sldMasterId id="2147483700" r:id="rId5"/>
    <p:sldMasterId id="2147483719" r:id="rId6"/>
    <p:sldMasterId id="2147483739" r:id="rId7"/>
    <p:sldMasterId id="2147483758" r:id="rId8"/>
    <p:sldMasterId id="2147483778" r:id="rId9"/>
    <p:sldMasterId id="2147483798" r:id="rId10"/>
    <p:sldMasterId id="2147483818" r:id="rId11"/>
    <p:sldMasterId id="2147483838" r:id="rId12"/>
    <p:sldMasterId id="2147483858" r:id="rId13"/>
    <p:sldMasterId id="2147483878" r:id="rId14"/>
    <p:sldMasterId id="2147483898" r:id="rId15"/>
    <p:sldMasterId id="2147483917" r:id="rId16"/>
  </p:sldMasterIdLst>
  <p:notesMasterIdLst>
    <p:notesMasterId r:id="rId18"/>
  </p:notesMasterIdLst>
  <p:sldIdLst>
    <p:sldId id="256" r:id="rId17"/>
    <p:sldId id="257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</p:sldIdLst>
  <p:sldSz cx="12192000" cy="6858000"/>
  <p:notesSz cx="6858000" cy="9144000"/>
  <p:embeddedFontLst>
    <p:embeddedFont>
      <p:font typeface="微软雅黑"/>
      <p:regular r:id="rId35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1"/>
          <a:sy n="1" d="1"/>
        </p:scale>
        <p:origin x="0" y="0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14.xml"/><Relationship Id="rId30" Type="http://schemas.openxmlformats.org/officeDocument/2006/relationships/slide" Target="slides/slide1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2.xml"/><Relationship Id="rId28" Type="http://schemas.openxmlformats.org/officeDocument/2006/relationships/slide" Target="slides/slide11.xml"/><Relationship Id="rId27" Type="http://schemas.openxmlformats.org/officeDocument/2006/relationships/slide" Target="slides/slide10.xml"/><Relationship Id="rId26" Type="http://schemas.openxmlformats.org/officeDocument/2006/relationships/slide" Target="slides/slide9.xml"/><Relationship Id="rId25" Type="http://schemas.openxmlformats.org/officeDocument/2006/relationships/slide" Target="slides/slide8.xml"/><Relationship Id="rId24" Type="http://schemas.openxmlformats.org/officeDocument/2006/relationships/slide" Target="slides/slide7.xml"/><Relationship Id="rId23" Type="http://schemas.openxmlformats.org/officeDocument/2006/relationships/slide" Target="slides/slide6.xml"/><Relationship Id="rId22" Type="http://schemas.openxmlformats.org/officeDocument/2006/relationships/slide" Target="slides/slide5.xml"/><Relationship Id="rId21" Type="http://schemas.openxmlformats.org/officeDocument/2006/relationships/slide" Target="slides/slide4.xml"/><Relationship Id="rId20" Type="http://schemas.openxmlformats.org/officeDocument/2006/relationships/slide" Target="slides/slide3.xml"/><Relationship Id="rId2" Type="http://schemas.openxmlformats.org/officeDocument/2006/relationships/theme" Target="theme/theme1.xml"/><Relationship Id="rId19" Type="http://schemas.openxmlformats.org/officeDocument/2006/relationships/slide" Target="slides/slide2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/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buNone/>
              <a:defRPr sz="6000"/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/>
      <p:pic>
        <p:nvPicPr>
          <p:cNvPr id="47" name="图片 49"/>
          <p:cNvPicPr>
            <a:picLocks noChangeAspect="1"/>
          </p:cNvPicPr>
          <p:nvPr/>
        </p:nvPicPr>
        <p:blipFill>
          <a:blip r:embed="rId2"/>
          <a:srcRect l="5" r="5" b="323"/>
          <a:stretch>
            <a:fillRect/>
          </a:stretch>
        </p:blipFill>
        <p:spPr>
          <a:xfrm>
            <a:off x="635" y="635"/>
            <a:ext cx="12190730" cy="6857365"/>
          </a:xfrm>
        </p:spPr>
      </p:pic>
      <p:sp>
        <p:nvSpPr>
          <p:cNvPr id="32" name="任意多边形 31"/>
          <p:cNvSpPr>
            <a:spLocks noGrp="1"/>
          </p:cNvSpPr>
          <p:nvPr/>
        </p:nvSpPr>
        <p:spPr>
          <a:xfrm>
            <a:off x="635" y="635"/>
            <a:ext cx="12190730" cy="6857365"/>
          </a:xfrm>
          <a:custGeom>
            <a:avLst/>
            <a:gdLst/>
            <a:ahLst/>
            <a:cxnLst/>
            <a:rect l="l" t="t" r="r" b="b"/>
            <a:pathLst>
              <a:path w="19198" h="10782">
                <a:moveTo>
                  <a:pt x="0" y="0"/>
                </a:moveTo>
                <a:lnTo>
                  <a:pt x="19198" y="0"/>
                </a:lnTo>
                <a:lnTo>
                  <a:pt x="19198" y="7193"/>
                </a:lnTo>
                <a:lnTo>
                  <a:pt x="19198" y="10782"/>
                </a:lnTo>
                <a:lnTo>
                  <a:pt x="0" y="107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9000">
                <a:schemeClr val="accent2">
                  <a:lumMod val="40000"/>
                  <a:lumOff val="60000"/>
                  <a:alpha val="84000"/>
                </a:schemeClr>
              </a:gs>
              <a:gs pos="17000">
                <a:schemeClr val="accent1">
                  <a:alpha val="96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41" name="椭圆 40"/>
          <p:cNvSpPr>
            <a:spLocks noGrp="1"/>
          </p:cNvSpPr>
          <p:nvPr/>
        </p:nvSpPr>
        <p:spPr>
          <a:xfrm>
            <a:off x="1104900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42" name="椭圆 41"/>
          <p:cNvSpPr>
            <a:spLocks noGrp="1"/>
          </p:cNvSpPr>
          <p:nvPr/>
        </p:nvSpPr>
        <p:spPr>
          <a:xfrm>
            <a:off x="1046353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43" name="椭圆 42"/>
          <p:cNvSpPr>
            <a:spLocks noGrp="1"/>
          </p:cNvSpPr>
          <p:nvPr/>
        </p:nvSpPr>
        <p:spPr>
          <a:xfrm>
            <a:off x="10756265" y="361315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>
            <a:spLocks noGrp="1"/>
          </p:cNvSpPr>
          <p:nvPr/>
        </p:nvSpPr>
        <p:spPr>
          <a:xfrm>
            <a:off x="11224374" y="603"/>
            <a:ext cx="966950" cy="755285"/>
          </a:xfrm>
          <a:custGeom>
            <a:avLst/>
            <a:gdLst/>
            <a:ahLst/>
            <a:cxnLst/>
            <a:rect l="l" t="t" r="r" b="b"/>
            <a:pathLst>
              <a:path w="1523" h="1189">
                <a:moveTo>
                  <a:pt x="1523" y="0"/>
                </a:moveTo>
                <a:lnTo>
                  <a:pt x="1522" y="1189"/>
                </a:lnTo>
                <a:lnTo>
                  <a:pt x="0" y="0"/>
                </a:lnTo>
                <a:lnTo>
                  <a:pt x="1523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3" name="任意多边形 12"/>
          <p:cNvSpPr>
            <a:spLocks noGrp="1"/>
          </p:cNvSpPr>
          <p:nvPr/>
        </p:nvSpPr>
        <p:spPr>
          <a:xfrm>
            <a:off x="995723" y="455"/>
            <a:ext cx="8977054" cy="6839944"/>
          </a:xfrm>
          <a:custGeom>
            <a:avLst/>
            <a:gdLst/>
            <a:ahLst/>
            <a:cxnLst/>
            <a:rect l="l" t="t" r="r" b="b"/>
            <a:pathLst>
              <a:path w="14137" h="10772">
                <a:moveTo>
                  <a:pt x="350" y="0"/>
                </a:moveTo>
                <a:lnTo>
                  <a:pt x="14137" y="10771"/>
                </a:lnTo>
                <a:lnTo>
                  <a:pt x="13787" y="10772"/>
                </a:lnTo>
                <a:lnTo>
                  <a:pt x="0" y="0"/>
                </a:lnTo>
                <a:lnTo>
                  <a:pt x="35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6" name="任意多边形 15"/>
          <p:cNvSpPr>
            <a:spLocks noGrp="1"/>
          </p:cNvSpPr>
          <p:nvPr/>
        </p:nvSpPr>
        <p:spPr>
          <a:xfrm>
            <a:off x="635" y="635"/>
            <a:ext cx="9610725" cy="6838950"/>
          </a:xfrm>
          <a:custGeom>
            <a:avLst/>
            <a:gdLst/>
            <a:ahLst/>
            <a:cxnLst/>
            <a:rect l="l" t="t" r="r" b="b"/>
            <a:pathLst>
              <a:path w="15136" h="10770">
                <a:moveTo>
                  <a:pt x="737" y="0"/>
                </a:moveTo>
                <a:lnTo>
                  <a:pt x="1351" y="0"/>
                </a:lnTo>
                <a:lnTo>
                  <a:pt x="15136" y="10770"/>
                </a:lnTo>
                <a:lnTo>
                  <a:pt x="8613" y="10770"/>
                </a:lnTo>
                <a:lnTo>
                  <a:pt x="1" y="4042"/>
                </a:lnTo>
                <a:lnTo>
                  <a:pt x="0" y="0"/>
                </a:lnTo>
                <a:lnTo>
                  <a:pt x="737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24" name="署名占位符 10"/>
          <p:cNvSpPr>
            <a:spLocks noGrp="1"/>
          </p:cNvSpPr>
          <p:nvPr>
            <p:ph type="body" idx="17" hasCustomPrompt="1"/>
          </p:nvPr>
        </p:nvSpPr>
        <p:spPr>
          <a:xfrm>
            <a:off x="8860155" y="4704715"/>
            <a:ext cx="2411095" cy="49022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chemeClr val="accent1"/>
                </a:solidFill>
              </a:defRPr>
            </a:lvl1pPr>
          </a:lstStyle>
          <a:p>
            <a:pPr lvl="0">
              <a:buNone/>
            </a:pPr>
            <a:r>
              <a:t>署名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889625" y="1404620"/>
            <a:ext cx="5391150" cy="2138680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buNone/>
              <a:defRPr sz="6600">
                <a:solidFill>
                  <a:srgbClr val="FFFFFF"/>
                </a:solidFill>
                <a:effectLst>
                  <a:outerShdw blurRad="50800" dist="381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</a:defRPr>
            </a:lvl1pPr>
          </a:lstStyle>
          <a:p>
            <a:r>
              <a:t>单击编辑母版标题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889625" y="3603625"/>
            <a:ext cx="5391150" cy="948690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  <p:pic>
        <p:nvPicPr>
          <p:cNvPr id="5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39925" y="1018540"/>
            <a:ext cx="4048125" cy="5212080"/>
          </a:xfrm>
          <a:prstGeom prst="rect">
            <a:avLst/>
          </a:prstGeom>
        </p:spPr>
      </p:pic>
      <p:pic>
        <p:nvPicPr>
          <p:cNvPr id="59" name="图片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0255" y="5115560"/>
            <a:ext cx="5119370" cy="174244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>
            <a:normAutofit/>
          </a:bodyPr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/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wrap="square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/>
      <p:pic>
        <p:nvPicPr>
          <p:cNvPr id="21" name="图片 9"/>
          <p:cNvPicPr>
            <a:picLocks noChangeAspect="1"/>
          </p:cNvPicPr>
          <p:nvPr/>
        </p:nvPicPr>
        <p:blipFill>
          <a:blip r:embed="rId2"/>
          <a:srcRect l="5" r="5" b="323"/>
          <a:stretch>
            <a:fillRect/>
          </a:stretch>
        </p:blipFill>
        <p:spPr>
          <a:xfrm>
            <a:off x="635" y="635"/>
            <a:ext cx="12190730" cy="6846570"/>
          </a:xfrm>
        </p:spPr>
      </p:pic>
      <p:sp>
        <p:nvSpPr>
          <p:cNvPr id="3" name="矩形 2"/>
          <p:cNvSpPr>
            <a:spLocks noGrp="1"/>
          </p:cNvSpPr>
          <p:nvPr/>
        </p:nvSpPr>
        <p:spPr>
          <a:xfrm>
            <a:off x="0" y="5080"/>
            <a:ext cx="12192000" cy="6852920"/>
          </a:xfrm>
          <a:prstGeom prst="rect">
            <a:avLst/>
          </a:prstGeom>
          <a:gradFill>
            <a:gsLst>
              <a:gs pos="100000">
                <a:schemeClr val="accent2">
                  <a:lumMod val="40000"/>
                  <a:lumOff val="60000"/>
                  <a:alpha val="82000"/>
                </a:schemeClr>
              </a:gs>
              <a:gs pos="6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7" name="日期占位符 3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8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5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16" name="椭圆 15"/>
          <p:cNvSpPr>
            <a:spLocks noGrp="1"/>
          </p:cNvSpPr>
          <p:nvPr/>
        </p:nvSpPr>
        <p:spPr>
          <a:xfrm>
            <a:off x="1104900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7" name="椭圆 16"/>
          <p:cNvSpPr>
            <a:spLocks noGrp="1"/>
          </p:cNvSpPr>
          <p:nvPr/>
        </p:nvSpPr>
        <p:spPr>
          <a:xfrm>
            <a:off x="1046353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8" name="椭圆 17"/>
          <p:cNvSpPr>
            <a:spLocks noGrp="1"/>
          </p:cNvSpPr>
          <p:nvPr/>
        </p:nvSpPr>
        <p:spPr>
          <a:xfrm>
            <a:off x="10756265" y="361315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5" name="任意多边形 4"/>
          <p:cNvSpPr>
            <a:spLocks noGrp="1"/>
          </p:cNvSpPr>
          <p:nvPr/>
        </p:nvSpPr>
        <p:spPr>
          <a:xfrm>
            <a:off x="0" y="5715"/>
            <a:ext cx="3797300" cy="5608320"/>
          </a:xfrm>
          <a:custGeom>
            <a:avLst/>
            <a:gdLst/>
            <a:ahLst/>
            <a:cxnLst/>
            <a:rect l="l" t="t" r="r" b="b"/>
            <a:pathLst>
              <a:path w="5980" h="8865">
                <a:moveTo>
                  <a:pt x="5980" y="0"/>
                </a:moveTo>
                <a:lnTo>
                  <a:pt x="0" y="8865"/>
                </a:lnTo>
                <a:lnTo>
                  <a:pt x="0" y="8590"/>
                </a:lnTo>
                <a:lnTo>
                  <a:pt x="5794" y="0"/>
                </a:lnTo>
                <a:lnTo>
                  <a:pt x="598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6" name="任意多边形 5"/>
          <p:cNvSpPr>
            <a:spLocks noGrp="1"/>
          </p:cNvSpPr>
          <p:nvPr/>
        </p:nvSpPr>
        <p:spPr>
          <a:xfrm>
            <a:off x="0" y="5080"/>
            <a:ext cx="3576320" cy="5281930"/>
          </a:xfrm>
          <a:custGeom>
            <a:avLst/>
            <a:gdLst/>
            <a:ahLst/>
            <a:cxnLst/>
            <a:rect l="l" t="t" r="r" b="b"/>
            <a:pathLst>
              <a:path w="5632" h="8350">
                <a:moveTo>
                  <a:pt x="5594" y="0"/>
                </a:moveTo>
                <a:lnTo>
                  <a:pt x="5632" y="0"/>
                </a:lnTo>
                <a:lnTo>
                  <a:pt x="0" y="8350"/>
                </a:lnTo>
                <a:lnTo>
                  <a:pt x="0" y="1812"/>
                </a:lnTo>
                <a:lnTo>
                  <a:pt x="1222" y="0"/>
                </a:lnTo>
                <a:lnTo>
                  <a:pt x="5594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 useBgFill="1">
        <p:nvSpPr>
          <p:cNvPr id="4" name="圆角矩形 3"/>
          <p:cNvSpPr>
            <a:spLocks noGrp="1"/>
          </p:cNvSpPr>
          <p:nvPr/>
        </p:nvSpPr>
        <p:spPr>
          <a:xfrm>
            <a:off x="469900" y="1910080"/>
            <a:ext cx="11252200" cy="4471670"/>
          </a:xfrm>
          <a:prstGeom prst="roundRect">
            <a:avLst>
              <a:gd name="adj" fmla="val 4229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noFill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69938" y="621080"/>
            <a:ext cx="2880000" cy="1081088"/>
          </a:xfrm>
        </p:spPr>
        <p:txBody>
          <a:bodyPr wrap="square" anchor="ctr">
            <a:normAutofit/>
          </a:bodyPr>
          <a:lstStyle>
            <a:lvl1pPr algn="l">
              <a:buNone/>
              <a:defRPr sz="6600">
                <a:solidFill>
                  <a:srgbClr val="FFFFFF"/>
                </a:solidFill>
                <a:effectLst>
                  <a:outerShdw blurRad="50800" dist="38100" dir="540000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</a:defRPr>
            </a:lvl1pPr>
          </a:lstStyle>
          <a:p>
            <a:r>
              <a:t>标题</a:t>
            </a:r>
          </a:p>
        </p:txBody>
      </p:sp>
      <p:pic>
        <p:nvPicPr>
          <p:cNvPr id="33" name="图片 4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21300000">
            <a:off x="10957560" y="5608320"/>
            <a:ext cx="1064260" cy="1028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/>
      <p:pic>
        <p:nvPicPr>
          <p:cNvPr id="35" name="图片 2"/>
          <p:cNvPicPr>
            <a:picLocks noChangeAspect="1"/>
          </p:cNvPicPr>
          <p:nvPr/>
        </p:nvPicPr>
        <p:blipFill>
          <a:blip r:embed="rId2"/>
          <a:srcRect l="5" r="5" b="323"/>
          <a:stretch>
            <a:fillRect/>
          </a:stretch>
        </p:blipFill>
        <p:spPr>
          <a:xfrm>
            <a:off x="635" y="635"/>
            <a:ext cx="12190730" cy="6856730"/>
          </a:xfrm>
        </p:spPr>
      </p:pic>
      <p:sp>
        <p:nvSpPr>
          <p:cNvPr id="32" name="矩形 31"/>
          <p:cNvSpPr>
            <a:spLocks noGrp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accent2">
                  <a:lumMod val="40000"/>
                  <a:lumOff val="60000"/>
                  <a:alpha val="82000"/>
                </a:schemeClr>
              </a:gs>
              <a:gs pos="6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4" name="日期占位符 4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5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6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14" name="椭圆 13"/>
          <p:cNvSpPr>
            <a:spLocks noGrp="1"/>
          </p:cNvSpPr>
          <p:nvPr/>
        </p:nvSpPr>
        <p:spPr>
          <a:xfrm>
            <a:off x="1104900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5" name="椭圆 14"/>
          <p:cNvSpPr>
            <a:spLocks noGrp="1"/>
          </p:cNvSpPr>
          <p:nvPr/>
        </p:nvSpPr>
        <p:spPr>
          <a:xfrm>
            <a:off x="1046353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6" name="椭圆 15"/>
          <p:cNvSpPr>
            <a:spLocks noGrp="1"/>
          </p:cNvSpPr>
          <p:nvPr/>
        </p:nvSpPr>
        <p:spPr>
          <a:xfrm>
            <a:off x="10756265" y="361315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" name="任意多边形 6"/>
          <p:cNvSpPr>
            <a:spLocks noGrp="1"/>
          </p:cNvSpPr>
          <p:nvPr/>
        </p:nvSpPr>
        <p:spPr>
          <a:xfrm>
            <a:off x="437634" y="2995"/>
            <a:ext cx="8996561" cy="6855005"/>
          </a:xfrm>
          <a:custGeom>
            <a:avLst/>
            <a:gdLst/>
            <a:ahLst/>
            <a:cxnLst/>
            <a:rect l="l" t="t" r="r" b="b"/>
            <a:pathLst>
              <a:path w="14168" h="10795">
                <a:moveTo>
                  <a:pt x="350" y="0"/>
                </a:moveTo>
                <a:lnTo>
                  <a:pt x="14168" y="10795"/>
                </a:lnTo>
                <a:lnTo>
                  <a:pt x="14167" y="10795"/>
                </a:lnTo>
                <a:lnTo>
                  <a:pt x="13817" y="10795"/>
                </a:lnTo>
                <a:lnTo>
                  <a:pt x="0" y="0"/>
                </a:lnTo>
                <a:lnTo>
                  <a:pt x="35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9" name="任意多边形 8"/>
          <p:cNvSpPr>
            <a:spLocks noGrp="1"/>
          </p:cNvSpPr>
          <p:nvPr/>
        </p:nvSpPr>
        <p:spPr>
          <a:xfrm>
            <a:off x="0" y="635"/>
            <a:ext cx="8921750" cy="6838950"/>
          </a:xfrm>
          <a:custGeom>
            <a:avLst/>
            <a:gdLst/>
            <a:ahLst/>
            <a:cxnLst/>
            <a:rect l="l" t="t" r="r" b="b"/>
            <a:pathLst>
              <a:path w="14000" h="10795">
                <a:moveTo>
                  <a:pt x="0" y="0"/>
                </a:moveTo>
                <a:lnTo>
                  <a:pt x="183" y="0"/>
                </a:lnTo>
                <a:lnTo>
                  <a:pt x="14000" y="10795"/>
                </a:lnTo>
                <a:lnTo>
                  <a:pt x="0" y="1079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pic>
        <p:nvPicPr>
          <p:cNvPr id="45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80910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66665" y="3035935"/>
            <a:ext cx="6031230" cy="2447925"/>
          </a:xfrm>
        </p:spPr>
        <p:txBody>
          <a:bodyPr wrap="square" anchor="t">
            <a:normAutofit/>
          </a:bodyPr>
          <a:lstStyle>
            <a:lvl1pPr algn="r">
              <a:buNone/>
              <a:defRPr sz="6000">
                <a:solidFill>
                  <a:srgbClr val="FFFFFF"/>
                </a:solidFill>
                <a:effectLst>
                  <a:outerShdw blurRad="50800" dist="381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8" name="节编号 3"/>
          <p:cNvSpPr>
            <a:spLocks noGrp="1"/>
          </p:cNvSpPr>
          <p:nvPr>
            <p:ph type="body" idx="13" hasCustomPrompt="1"/>
          </p:nvPr>
        </p:nvSpPr>
        <p:spPr>
          <a:xfrm>
            <a:off x="5066665" y="1730375"/>
            <a:ext cx="6031230" cy="1224280"/>
          </a:xfrm>
        </p:spPr>
        <p:txBody>
          <a:bodyPr wrap="none" anchor="b">
            <a:normAutofit/>
          </a:bodyPr>
          <a:lstStyle>
            <a:lvl1pPr marL="0" indent="0" algn="r">
              <a:buNone/>
              <a:defRPr sz="5400" b="1">
                <a:solidFill>
                  <a:srgbClr val="FFFFFF"/>
                </a:solidFill>
              </a:defRPr>
            </a:lvl1pPr>
          </a:lstStyle>
          <a:p>
            <a:pPr lvl="0">
              <a:buNone/>
            </a:pPr>
            <a:r>
              <a:t>节编号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/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</a:t>
            </a:r>
            <a:r>
              <a:t>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</a:t>
            </a:r>
            <a:r>
              <a:t>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buNone/>
              <a:defRPr sz="2200"/>
            </a:lvl1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</a:t>
            </a:r>
            <a:r>
              <a:t>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buNone/>
              <a:defRPr sz="2200"/>
            </a:lvl1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</a:t>
            </a:r>
            <a:r>
              <a:t>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rm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/>
      <p:sp>
        <p:nvSpPr>
          <p:cNvPr id="3" name="内容占位符 1"/>
          <p:cNvSpPr>
            <a:spLocks noGrp="1"/>
          </p:cNvSpPr>
          <p:nvPr>
            <p:ph idx="1"/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</a:t>
            </a:r>
            <a:r>
              <a:t>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sp>
        <p:nvSpPr>
          <p:cNvPr id="4" name="日期占位符 2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5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4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t>单击此处编辑副标题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8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5"/>
          <p:cNvSpPr>
            <a:spLocks noGrp="1"/>
          </p:cNvSpPr>
          <p:nvPr>
            <p:ph type="sldNum" idx="12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/>
      <p:pic>
        <p:nvPicPr>
          <p:cNvPr id="33" name="图片 49"/>
          <p:cNvPicPr>
            <a:picLocks noChangeAspect="1"/>
          </p:cNvPicPr>
          <p:nvPr/>
        </p:nvPicPr>
        <p:blipFill>
          <a:blip r:embed="rId2"/>
          <a:srcRect l="5" r="5" b="323"/>
          <a:stretch>
            <a:fillRect/>
          </a:stretch>
        </p:blipFill>
        <p:spPr>
          <a:xfrm>
            <a:off x="635" y="635"/>
            <a:ext cx="12190730" cy="6857365"/>
          </a:xfrm>
        </p:spPr>
      </p:pic>
      <p:sp>
        <p:nvSpPr>
          <p:cNvPr id="12" name="任意多边形 11"/>
          <p:cNvSpPr>
            <a:spLocks noGrp="1"/>
          </p:cNvSpPr>
          <p:nvPr/>
        </p:nvSpPr>
        <p:spPr>
          <a:xfrm>
            <a:off x="0" y="1905"/>
            <a:ext cx="12192000" cy="6856095"/>
          </a:xfrm>
          <a:custGeom>
            <a:avLst/>
            <a:gdLst/>
            <a:ahLst/>
            <a:cxnLst/>
            <a:rect l="l" t="t" r="r" b="b"/>
            <a:pathLst>
              <a:path w="19200" h="10824">
                <a:moveTo>
                  <a:pt x="0" y="0"/>
                </a:moveTo>
                <a:lnTo>
                  <a:pt x="19200" y="0"/>
                </a:lnTo>
                <a:lnTo>
                  <a:pt x="19200" y="7211"/>
                </a:lnTo>
                <a:lnTo>
                  <a:pt x="19200" y="10824"/>
                </a:lnTo>
                <a:lnTo>
                  <a:pt x="0" y="108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9000">
                <a:schemeClr val="accent2">
                  <a:lumMod val="40000"/>
                  <a:lumOff val="60000"/>
                  <a:alpha val="84000"/>
                </a:schemeClr>
              </a:gs>
              <a:gs pos="17000">
                <a:schemeClr val="accent1">
                  <a:alpha val="96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27" name="椭圆 26"/>
          <p:cNvSpPr>
            <a:spLocks noGrp="1"/>
          </p:cNvSpPr>
          <p:nvPr/>
        </p:nvSpPr>
        <p:spPr>
          <a:xfrm>
            <a:off x="1104900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8" name="椭圆 27"/>
          <p:cNvSpPr>
            <a:spLocks noGrp="1"/>
          </p:cNvSpPr>
          <p:nvPr/>
        </p:nvSpPr>
        <p:spPr>
          <a:xfrm>
            <a:off x="10463530" y="361315"/>
            <a:ext cx="158750" cy="158750"/>
          </a:xfrm>
          <a:prstGeom prst="ellipse">
            <a:avLst/>
          </a:pr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9" name="椭圆 28"/>
          <p:cNvSpPr>
            <a:spLocks noGrp="1"/>
          </p:cNvSpPr>
          <p:nvPr/>
        </p:nvSpPr>
        <p:spPr>
          <a:xfrm>
            <a:off x="10756265" y="361315"/>
            <a:ext cx="158750" cy="15875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0" name="任意多边形 9"/>
          <p:cNvSpPr>
            <a:spLocks noGrp="1"/>
          </p:cNvSpPr>
          <p:nvPr/>
        </p:nvSpPr>
        <p:spPr>
          <a:xfrm>
            <a:off x="11224374" y="603"/>
            <a:ext cx="966950" cy="755285"/>
          </a:xfrm>
          <a:custGeom>
            <a:avLst/>
            <a:gdLst/>
            <a:ahLst/>
            <a:cxnLst/>
            <a:rect l="l" t="t" r="r" b="b"/>
            <a:pathLst>
              <a:path w="1523" h="1189">
                <a:moveTo>
                  <a:pt x="1523" y="0"/>
                </a:moveTo>
                <a:lnTo>
                  <a:pt x="1522" y="1189"/>
                </a:lnTo>
                <a:lnTo>
                  <a:pt x="0" y="0"/>
                </a:lnTo>
                <a:lnTo>
                  <a:pt x="1523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1" name="任意多边形 10"/>
          <p:cNvSpPr>
            <a:spLocks noGrp="1"/>
          </p:cNvSpPr>
          <p:nvPr/>
        </p:nvSpPr>
        <p:spPr>
          <a:xfrm>
            <a:off x="995723" y="455"/>
            <a:ext cx="8977054" cy="6839944"/>
          </a:xfrm>
          <a:custGeom>
            <a:avLst/>
            <a:gdLst/>
            <a:ahLst/>
            <a:cxnLst/>
            <a:rect l="l" t="t" r="r" b="b"/>
            <a:pathLst>
              <a:path w="14137" h="10772">
                <a:moveTo>
                  <a:pt x="350" y="0"/>
                </a:moveTo>
                <a:lnTo>
                  <a:pt x="14137" y="10771"/>
                </a:lnTo>
                <a:lnTo>
                  <a:pt x="13787" y="10772"/>
                </a:lnTo>
                <a:lnTo>
                  <a:pt x="0" y="0"/>
                </a:lnTo>
                <a:lnTo>
                  <a:pt x="35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4" name="任意多边形 13"/>
          <p:cNvSpPr>
            <a:spLocks noGrp="1"/>
          </p:cNvSpPr>
          <p:nvPr/>
        </p:nvSpPr>
        <p:spPr>
          <a:xfrm>
            <a:off x="635" y="635"/>
            <a:ext cx="9610725" cy="6838950"/>
          </a:xfrm>
          <a:custGeom>
            <a:avLst/>
            <a:gdLst/>
            <a:ahLst/>
            <a:cxnLst/>
            <a:rect l="l" t="t" r="r" b="b"/>
            <a:pathLst>
              <a:path w="15136" h="10770">
                <a:moveTo>
                  <a:pt x="737" y="0"/>
                </a:moveTo>
                <a:lnTo>
                  <a:pt x="1351" y="0"/>
                </a:lnTo>
                <a:lnTo>
                  <a:pt x="15136" y="10770"/>
                </a:lnTo>
                <a:lnTo>
                  <a:pt x="8613" y="10770"/>
                </a:lnTo>
                <a:lnTo>
                  <a:pt x="1" y="4042"/>
                </a:lnTo>
                <a:lnTo>
                  <a:pt x="0" y="0"/>
                </a:lnTo>
                <a:lnTo>
                  <a:pt x="737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9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024245" y="1374140"/>
            <a:ext cx="5183505" cy="2437765"/>
          </a:xfrm>
        </p:spPr>
        <p:txBody>
          <a:bodyPr wrap="square" anchor="b">
            <a:normAutofit/>
          </a:bodyPr>
          <a:lstStyle>
            <a:lvl1pPr algn="r">
              <a:lnSpc>
                <a:spcPct val="100000"/>
              </a:lnSpc>
              <a:buNone/>
              <a:defRPr sz="7200">
                <a:solidFill>
                  <a:srgbClr val="FFFFFF"/>
                </a:solidFill>
                <a:effectLst>
                  <a:outerShdw blurRad="50800" dist="38100" dir="5400000" algn="ctr" rotWithShape="0">
                    <a:schemeClr val="accent1">
                      <a:lumMod val="75000"/>
                      <a:alpha val="40000"/>
                    </a:schemeClr>
                  </a:outerShdw>
                </a:effectLst>
              </a:defRPr>
            </a:lvl1pPr>
          </a:lstStyle>
          <a:p>
            <a:r>
              <a:t>编辑母版标题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024245" y="3955415"/>
            <a:ext cx="5183505" cy="972185"/>
          </a:xfrm>
        </p:spPr>
        <p:txBody>
          <a:bodyPr wrap="square">
            <a:normAutofit/>
          </a:bodyPr>
          <a:lstStyle>
            <a:lvl1pPr marL="0" indent="0" algn="r">
              <a:lnSpc>
                <a:spcPct val="100000"/>
              </a:lnSpc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  <p:pic>
        <p:nvPicPr>
          <p:cNvPr id="43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39925" y="1018540"/>
            <a:ext cx="4048125" cy="5212080"/>
          </a:xfrm>
          <a:prstGeom prst="rect">
            <a:avLst/>
          </a:prstGeom>
        </p:spPr>
      </p:pic>
      <p:pic>
        <p:nvPicPr>
          <p:cNvPr id="44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0255" y="5115560"/>
            <a:ext cx="5119370" cy="174244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 wrap="square">
            <a:normAutofit/>
          </a:bodyPr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pic>
        <p:nvPicPr>
          <p:cNvPr id="17" name="图形 22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6213475"/>
            <a:ext cx="12211050" cy="630555"/>
          </a:xfrm>
          <a:prstGeom prst="rect">
            <a:avLst/>
          </a:prstGeom>
        </p:spPr>
      </p:pic>
      <p:pic>
        <p:nvPicPr>
          <p:cNvPr id="18" name="图形 22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0" y="6494145"/>
            <a:ext cx="12211050" cy="363855"/>
          </a:xfrm>
          <a:prstGeom prst="rect">
            <a:avLst/>
          </a:prstGeom>
        </p:spPr>
      </p:pic>
      <p:sp>
        <p:nvSpPr>
          <p:cNvPr id="11" name="椭圆 10"/>
          <p:cNvSpPr>
            <a:spLocks noGrp="1"/>
          </p:cNvSpPr>
          <p:nvPr/>
        </p:nvSpPr>
        <p:spPr>
          <a:xfrm>
            <a:off x="295275" y="173990"/>
            <a:ext cx="815340" cy="815340"/>
          </a:xfrm>
          <a:prstGeom prst="ellipse">
            <a:avLst/>
          </a:prstGeom>
          <a:gradFill>
            <a:gsLst>
              <a:gs pos="0">
                <a:srgbClr val="FFCFAB">
                  <a:alpha val="0"/>
                </a:srgbClr>
              </a:gs>
              <a:gs pos="100000">
                <a:srgbClr val="FFCFAB">
                  <a:alpha val="46000"/>
                </a:srgb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sz="1600"/>
          </a:p>
        </p:txBody>
      </p:sp>
      <p:sp>
        <p:nvSpPr>
          <p:cNvPr id="7" name="椭圆 6"/>
          <p:cNvSpPr>
            <a:spLocks noGrp="1"/>
          </p:cNvSpPr>
          <p:nvPr/>
        </p:nvSpPr>
        <p:spPr>
          <a:xfrm>
            <a:off x="209550" y="488315"/>
            <a:ext cx="501015" cy="501015"/>
          </a:xfrm>
          <a:prstGeom prst="ellipse">
            <a:avLst/>
          </a:prstGeom>
          <a:gradFill>
            <a:gsLst>
              <a:gs pos="0">
                <a:srgbClr val="FFCFAB">
                  <a:alpha val="0"/>
                </a:srgbClr>
              </a:gs>
              <a:gs pos="100000">
                <a:srgbClr val="FFCFAB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 sz="160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buNone/>
              <a:defRPr sz="3200"/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buNone/>
              <a:defRPr sz="3200"/>
            </a:lvl1pPr>
            <a:lvl2pPr>
              <a:buNone/>
              <a:defRPr sz="2800"/>
            </a:lvl2pPr>
            <a:lvl3pPr>
              <a:buNone/>
              <a:defRPr sz="2400"/>
            </a:lvl3pPr>
            <a:lvl4pPr>
              <a:buNone/>
              <a:defRPr sz="2000"/>
            </a:lvl4pPr>
            <a:lvl5pPr>
              <a:buNone/>
              <a:defRPr sz="2000"/>
            </a:lvl5pPr>
            <a:lvl6pPr>
              <a:buNone/>
              <a:defRPr sz="2000"/>
            </a:lvl6pPr>
            <a:lvl7pPr>
              <a:buNone/>
              <a:defRPr sz="2000"/>
            </a:lvl7pPr>
            <a:lvl8pPr>
              <a:buNone/>
              <a:defRPr sz="2000"/>
            </a:lvl8pPr>
            <a:lvl9pPr>
              <a:buNone/>
              <a:defRPr sz="2000"/>
            </a:lvl9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0" name="Freeform 158"/>
          <p:cNvSpPr>
            <a:spLocks noGrp="1"/>
          </p:cNvSpPr>
          <p:nvPr/>
        </p:nvSpPr>
        <p:spPr>
          <a:xfrm>
            <a:off x="120847" y="5711817"/>
            <a:ext cx="661722" cy="1105977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33"/>
          <p:cNvSpPr>
            <a:spLocks noGrp="1"/>
          </p:cNvSpPr>
          <p:nvPr/>
        </p:nvSpPr>
        <p:spPr>
          <a:xfrm rot="1344095">
            <a:off x="11496604" y="135801"/>
            <a:ext cx="521695" cy="685364"/>
          </a:xfrm>
          <a:custGeom>
            <a:avLst/>
            <a:gdLst>
              <a:gd name="T0" fmla="*/ 99 w 134"/>
              <a:gd name="T1" fmla="*/ 33 h 176"/>
              <a:gd name="T2" fmla="*/ 58 w 134"/>
              <a:gd name="T3" fmla="*/ 49 h 176"/>
              <a:gd name="T4" fmla="*/ 57 w 134"/>
              <a:gd name="T5" fmla="*/ 43 h 176"/>
              <a:gd name="T6" fmla="*/ 72 w 134"/>
              <a:gd name="T7" fmla="*/ 4 h 176"/>
              <a:gd name="T8" fmla="*/ 68 w 134"/>
              <a:gd name="T9" fmla="*/ 2 h 176"/>
              <a:gd name="T10" fmla="*/ 54 w 134"/>
              <a:gd name="T11" fmla="*/ 34 h 176"/>
              <a:gd name="T12" fmla="*/ 50 w 134"/>
              <a:gd name="T13" fmla="*/ 27 h 176"/>
              <a:gd name="T14" fmla="*/ 25 w 134"/>
              <a:gd name="T15" fmla="*/ 10 h 176"/>
              <a:gd name="T16" fmla="*/ 24 w 134"/>
              <a:gd name="T17" fmla="*/ 9 h 176"/>
              <a:gd name="T18" fmla="*/ 21 w 134"/>
              <a:gd name="T19" fmla="*/ 11 h 176"/>
              <a:gd name="T20" fmla="*/ 39 w 134"/>
              <a:gd name="T21" fmla="*/ 43 h 176"/>
              <a:gd name="T22" fmla="*/ 28 w 134"/>
              <a:gd name="T23" fmla="*/ 44 h 176"/>
              <a:gd name="T24" fmla="*/ 3 w 134"/>
              <a:gd name="T25" fmla="*/ 81 h 176"/>
              <a:gd name="T26" fmla="*/ 10 w 134"/>
              <a:gd name="T27" fmla="*/ 120 h 176"/>
              <a:gd name="T28" fmla="*/ 35 w 134"/>
              <a:gd name="T29" fmla="*/ 155 h 176"/>
              <a:gd name="T30" fmla="*/ 65 w 134"/>
              <a:gd name="T31" fmla="*/ 152 h 176"/>
              <a:gd name="T32" fmla="*/ 71 w 134"/>
              <a:gd name="T33" fmla="*/ 153 h 176"/>
              <a:gd name="T34" fmla="*/ 79 w 134"/>
              <a:gd name="T35" fmla="*/ 155 h 176"/>
              <a:gd name="T36" fmla="*/ 94 w 134"/>
              <a:gd name="T37" fmla="*/ 152 h 176"/>
              <a:gd name="T38" fmla="*/ 119 w 134"/>
              <a:gd name="T39" fmla="*/ 120 h 176"/>
              <a:gd name="T40" fmla="*/ 131 w 134"/>
              <a:gd name="T41" fmla="*/ 78 h 176"/>
              <a:gd name="T42" fmla="*/ 99 w 134"/>
              <a:gd name="T43" fmla="*/ 33 h 176"/>
              <a:gd name="T44" fmla="*/ 52 w 134"/>
              <a:gd name="T45" fmla="*/ 53 h 176"/>
              <a:gd name="T46" fmla="*/ 27 w 134"/>
              <a:gd name="T47" fmla="*/ 17 h 176"/>
              <a:gd name="T48" fmla="*/ 52 w 134"/>
              <a:gd name="T49" fmla="*/ 53 h 176"/>
              <a:gd name="T50" fmla="*/ 128 w 134"/>
              <a:gd name="T51" fmla="*/ 75 h 176"/>
              <a:gd name="T52" fmla="*/ 68 w 134"/>
              <a:gd name="T53" fmla="*/ 146 h 176"/>
              <a:gd name="T54" fmla="*/ 65 w 134"/>
              <a:gd name="T55" fmla="*/ 146 h 176"/>
              <a:gd name="T56" fmla="*/ 9 w 134"/>
              <a:gd name="T57" fmla="*/ 107 h 176"/>
              <a:gd name="T58" fmla="*/ 13 w 134"/>
              <a:gd name="T59" fmla="*/ 64 h 176"/>
              <a:gd name="T60" fmla="*/ 31 w 134"/>
              <a:gd name="T61" fmla="*/ 47 h 176"/>
              <a:gd name="T62" fmla="*/ 53 w 134"/>
              <a:gd name="T63" fmla="*/ 63 h 176"/>
              <a:gd name="T64" fmla="*/ 55 w 134"/>
              <a:gd name="T65" fmla="*/ 65 h 176"/>
              <a:gd name="T66" fmla="*/ 57 w 134"/>
              <a:gd name="T67" fmla="*/ 63 h 176"/>
              <a:gd name="T68" fmla="*/ 57 w 134"/>
              <a:gd name="T69" fmla="*/ 62 h 176"/>
              <a:gd name="T70" fmla="*/ 58 w 134"/>
              <a:gd name="T71" fmla="*/ 60 h 176"/>
              <a:gd name="T72" fmla="*/ 58 w 134"/>
              <a:gd name="T73" fmla="*/ 59 h 176"/>
              <a:gd name="T74" fmla="*/ 58 w 134"/>
              <a:gd name="T75" fmla="*/ 58 h 176"/>
              <a:gd name="T76" fmla="*/ 58 w 134"/>
              <a:gd name="T77" fmla="*/ 57 h 176"/>
              <a:gd name="T78" fmla="*/ 98 w 134"/>
              <a:gd name="T79" fmla="*/ 37 h 176"/>
              <a:gd name="T80" fmla="*/ 128 w 134"/>
              <a:gd name="T81" fmla="*/ 75 h 176"/>
            </a:gdLst>
            <a:ahLst/>
            <a:cxnLst/>
            <a:rect l="0" t="0" r="r" b="b"/>
            <a:pathLst>
              <a:path w="134" h="176">
                <a:moveTo>
                  <a:pt x="99" y="33"/>
                </a:moveTo>
                <a:cubicBezTo>
                  <a:pt x="83" y="30"/>
                  <a:pt x="66" y="36"/>
                  <a:pt x="58" y="49"/>
                </a:cubicBezTo>
                <a:cubicBezTo>
                  <a:pt x="58" y="47"/>
                  <a:pt x="57" y="45"/>
                  <a:pt x="57" y="43"/>
                </a:cubicBezTo>
                <a:cubicBezTo>
                  <a:pt x="58" y="29"/>
                  <a:pt x="64" y="16"/>
                  <a:pt x="72" y="4"/>
                </a:cubicBezTo>
                <a:cubicBezTo>
                  <a:pt x="73" y="2"/>
                  <a:pt x="70" y="0"/>
                  <a:pt x="68" y="2"/>
                </a:cubicBezTo>
                <a:cubicBezTo>
                  <a:pt x="62" y="12"/>
                  <a:pt x="57" y="23"/>
                  <a:pt x="54" y="34"/>
                </a:cubicBezTo>
                <a:cubicBezTo>
                  <a:pt x="53" y="32"/>
                  <a:pt x="52" y="30"/>
                  <a:pt x="50" y="27"/>
                </a:cubicBezTo>
                <a:cubicBezTo>
                  <a:pt x="46" y="19"/>
                  <a:pt x="38" y="12"/>
                  <a:pt x="25" y="10"/>
                </a:cubicBezTo>
                <a:cubicBezTo>
                  <a:pt x="25" y="10"/>
                  <a:pt x="25" y="10"/>
                  <a:pt x="24" y="9"/>
                </a:cubicBezTo>
                <a:cubicBezTo>
                  <a:pt x="23" y="8"/>
                  <a:pt x="21" y="9"/>
                  <a:pt x="21" y="11"/>
                </a:cubicBezTo>
                <a:cubicBezTo>
                  <a:pt x="23" y="24"/>
                  <a:pt x="31" y="34"/>
                  <a:pt x="39" y="43"/>
                </a:cubicBezTo>
                <a:cubicBezTo>
                  <a:pt x="36" y="42"/>
                  <a:pt x="32" y="43"/>
                  <a:pt x="28" y="44"/>
                </a:cubicBezTo>
                <a:cubicBezTo>
                  <a:pt x="14" y="51"/>
                  <a:pt x="5" y="67"/>
                  <a:pt x="3" y="81"/>
                </a:cubicBezTo>
                <a:cubicBezTo>
                  <a:pt x="0" y="95"/>
                  <a:pt x="5" y="108"/>
                  <a:pt x="10" y="120"/>
                </a:cubicBezTo>
                <a:cubicBezTo>
                  <a:pt x="16" y="133"/>
                  <a:pt x="23" y="146"/>
                  <a:pt x="35" y="155"/>
                </a:cubicBezTo>
                <a:cubicBezTo>
                  <a:pt x="45" y="162"/>
                  <a:pt x="56" y="160"/>
                  <a:pt x="65" y="152"/>
                </a:cubicBezTo>
                <a:cubicBezTo>
                  <a:pt x="68" y="149"/>
                  <a:pt x="67" y="151"/>
                  <a:pt x="71" y="153"/>
                </a:cubicBezTo>
                <a:cubicBezTo>
                  <a:pt x="74" y="154"/>
                  <a:pt x="76" y="155"/>
                  <a:pt x="79" y="155"/>
                </a:cubicBezTo>
                <a:cubicBezTo>
                  <a:pt x="84" y="156"/>
                  <a:pt x="89" y="155"/>
                  <a:pt x="94" y="152"/>
                </a:cubicBezTo>
                <a:cubicBezTo>
                  <a:pt x="106" y="146"/>
                  <a:pt x="113" y="132"/>
                  <a:pt x="119" y="120"/>
                </a:cubicBezTo>
                <a:cubicBezTo>
                  <a:pt x="125" y="107"/>
                  <a:pt x="130" y="93"/>
                  <a:pt x="131" y="78"/>
                </a:cubicBezTo>
                <a:cubicBezTo>
                  <a:pt x="134" y="56"/>
                  <a:pt x="121" y="38"/>
                  <a:pt x="99" y="33"/>
                </a:cubicBezTo>
                <a:close/>
                <a:moveTo>
                  <a:pt x="52" y="53"/>
                </a:moveTo>
                <a:cubicBezTo>
                  <a:pt x="43" y="41"/>
                  <a:pt x="31" y="31"/>
                  <a:pt x="27" y="17"/>
                </a:cubicBezTo>
                <a:cubicBezTo>
                  <a:pt x="37" y="28"/>
                  <a:pt x="48" y="38"/>
                  <a:pt x="52" y="53"/>
                </a:cubicBezTo>
                <a:close/>
                <a:moveTo>
                  <a:pt x="128" y="75"/>
                </a:moveTo>
                <a:cubicBezTo>
                  <a:pt x="126" y="99"/>
                  <a:pt x="102" y="173"/>
                  <a:pt x="68" y="146"/>
                </a:cubicBezTo>
                <a:cubicBezTo>
                  <a:pt x="67" y="145"/>
                  <a:pt x="66" y="145"/>
                  <a:pt x="65" y="146"/>
                </a:cubicBezTo>
                <a:cubicBezTo>
                  <a:pt x="40" y="176"/>
                  <a:pt x="16" y="128"/>
                  <a:pt x="9" y="107"/>
                </a:cubicBezTo>
                <a:cubicBezTo>
                  <a:pt x="5" y="92"/>
                  <a:pt x="5" y="78"/>
                  <a:pt x="13" y="64"/>
                </a:cubicBezTo>
                <a:cubicBezTo>
                  <a:pt x="17" y="57"/>
                  <a:pt x="23" y="50"/>
                  <a:pt x="31" y="47"/>
                </a:cubicBezTo>
                <a:cubicBezTo>
                  <a:pt x="42" y="43"/>
                  <a:pt x="49" y="55"/>
                  <a:pt x="53" y="63"/>
                </a:cubicBezTo>
                <a:cubicBezTo>
                  <a:pt x="53" y="64"/>
                  <a:pt x="54" y="65"/>
                  <a:pt x="55" y="65"/>
                </a:cubicBezTo>
                <a:cubicBezTo>
                  <a:pt x="56" y="65"/>
                  <a:pt x="57" y="64"/>
                  <a:pt x="57" y="63"/>
                </a:cubicBezTo>
                <a:cubicBezTo>
                  <a:pt x="57" y="63"/>
                  <a:pt x="57" y="62"/>
                  <a:pt x="57" y="62"/>
                </a:cubicBezTo>
                <a:cubicBezTo>
                  <a:pt x="58" y="62"/>
                  <a:pt x="58" y="61"/>
                  <a:pt x="58" y="60"/>
                </a:cubicBezTo>
                <a:cubicBezTo>
                  <a:pt x="58" y="60"/>
                  <a:pt x="58" y="59"/>
                  <a:pt x="58" y="59"/>
                </a:cubicBezTo>
                <a:cubicBezTo>
                  <a:pt x="58" y="59"/>
                  <a:pt x="58" y="58"/>
                  <a:pt x="58" y="58"/>
                </a:cubicBezTo>
                <a:cubicBezTo>
                  <a:pt x="58" y="58"/>
                  <a:pt x="58" y="58"/>
                  <a:pt x="58" y="57"/>
                </a:cubicBezTo>
                <a:cubicBezTo>
                  <a:pt x="63" y="41"/>
                  <a:pt x="81" y="34"/>
                  <a:pt x="98" y="37"/>
                </a:cubicBezTo>
                <a:cubicBezTo>
                  <a:pt x="117" y="40"/>
                  <a:pt x="129" y="56"/>
                  <a:pt x="128" y="75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buNone/>
              <a:defRPr sz="36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Freeform 138"/>
          <p:cNvSpPr>
            <a:spLocks noGrp="1"/>
          </p:cNvSpPr>
          <p:nvPr/>
        </p:nvSpPr>
        <p:spPr>
          <a:xfrm rot="543396">
            <a:off x="10913999" y="149106"/>
            <a:ext cx="1152618" cy="471797"/>
          </a:xfrm>
          <a:custGeom>
            <a:avLst/>
            <a:gdLst>
              <a:gd name="T0" fmla="*/ 253 w 254"/>
              <a:gd name="T1" fmla="*/ 17 h 104"/>
              <a:gd name="T2" fmla="*/ 252 w 254"/>
              <a:gd name="T3" fmla="*/ 16 h 104"/>
              <a:gd name="T4" fmla="*/ 104 w 254"/>
              <a:gd name="T5" fmla="*/ 3 h 104"/>
              <a:gd name="T6" fmla="*/ 2 w 254"/>
              <a:gd name="T7" fmla="*/ 42 h 104"/>
              <a:gd name="T8" fmla="*/ 8 w 254"/>
              <a:gd name="T9" fmla="*/ 44 h 104"/>
              <a:gd name="T10" fmla="*/ 55 w 254"/>
              <a:gd name="T11" fmla="*/ 46 h 104"/>
              <a:gd name="T12" fmla="*/ 62 w 254"/>
              <a:gd name="T13" fmla="*/ 65 h 104"/>
              <a:gd name="T14" fmla="*/ 83 w 254"/>
              <a:gd name="T15" fmla="*/ 82 h 104"/>
              <a:gd name="T16" fmla="*/ 80 w 254"/>
              <a:gd name="T17" fmla="*/ 85 h 104"/>
              <a:gd name="T18" fmla="*/ 85 w 254"/>
              <a:gd name="T19" fmla="*/ 103 h 104"/>
              <a:gd name="T20" fmla="*/ 90 w 254"/>
              <a:gd name="T21" fmla="*/ 102 h 104"/>
              <a:gd name="T22" fmla="*/ 91 w 254"/>
              <a:gd name="T23" fmla="*/ 102 h 104"/>
              <a:gd name="T24" fmla="*/ 91 w 254"/>
              <a:gd name="T25" fmla="*/ 102 h 104"/>
              <a:gd name="T26" fmla="*/ 93 w 254"/>
              <a:gd name="T27" fmla="*/ 102 h 104"/>
              <a:gd name="T28" fmla="*/ 93 w 254"/>
              <a:gd name="T29" fmla="*/ 85 h 104"/>
              <a:gd name="T30" fmla="*/ 88 w 254"/>
              <a:gd name="T31" fmla="*/ 84 h 104"/>
              <a:gd name="T32" fmla="*/ 103 w 254"/>
              <a:gd name="T33" fmla="*/ 75 h 104"/>
              <a:gd name="T34" fmla="*/ 175 w 254"/>
              <a:gd name="T35" fmla="*/ 72 h 104"/>
              <a:gd name="T36" fmla="*/ 178 w 254"/>
              <a:gd name="T37" fmla="*/ 59 h 104"/>
              <a:gd name="T38" fmla="*/ 178 w 254"/>
              <a:gd name="T39" fmla="*/ 48 h 104"/>
              <a:gd name="T40" fmla="*/ 252 w 254"/>
              <a:gd name="T41" fmla="*/ 20 h 104"/>
              <a:gd name="T42" fmla="*/ 81 w 254"/>
              <a:gd name="T43" fmla="*/ 65 h 104"/>
              <a:gd name="T44" fmla="*/ 63 w 254"/>
              <a:gd name="T45" fmla="*/ 58 h 104"/>
              <a:gd name="T46" fmla="*/ 59 w 254"/>
              <a:gd name="T47" fmla="*/ 47 h 104"/>
              <a:gd name="T48" fmla="*/ 81 w 254"/>
              <a:gd name="T49" fmla="*/ 65 h 104"/>
              <a:gd name="T50" fmla="*/ 174 w 254"/>
              <a:gd name="T51" fmla="*/ 68 h 104"/>
              <a:gd name="T52" fmla="*/ 104 w 254"/>
              <a:gd name="T53" fmla="*/ 71 h 104"/>
              <a:gd name="T54" fmla="*/ 86 w 254"/>
              <a:gd name="T55" fmla="*/ 54 h 104"/>
              <a:gd name="T56" fmla="*/ 138 w 254"/>
              <a:gd name="T57" fmla="*/ 63 h 104"/>
              <a:gd name="T58" fmla="*/ 174 w 254"/>
              <a:gd name="T59" fmla="*/ 60 h 104"/>
              <a:gd name="T60" fmla="*/ 131 w 254"/>
              <a:gd name="T61" fmla="*/ 61 h 104"/>
              <a:gd name="T62" fmla="*/ 98 w 254"/>
              <a:gd name="T63" fmla="*/ 32 h 104"/>
              <a:gd name="T64" fmla="*/ 115 w 254"/>
              <a:gd name="T65" fmla="*/ 23 h 104"/>
              <a:gd name="T66" fmla="*/ 82 w 254"/>
              <a:gd name="T67" fmla="*/ 48 h 104"/>
              <a:gd name="T68" fmla="*/ 96 w 254"/>
              <a:gd name="T69" fmla="*/ 7 h 104"/>
              <a:gd name="T70" fmla="*/ 169 w 254"/>
              <a:gd name="T71" fmla="*/ 16 h 104"/>
              <a:gd name="T72" fmla="*/ 131 w 254"/>
              <a:gd name="T73" fmla="*/ 61 h 104"/>
            </a:gdLst>
            <a:ahLst/>
            <a:cxnLst/>
            <a:rect l="0" t="0" r="r" b="b"/>
            <a:pathLst>
              <a:path w="254" h="104">
                <a:moveTo>
                  <a:pt x="253" y="17"/>
                </a:moveTo>
                <a:cubicBezTo>
                  <a:pt x="253" y="17"/>
                  <a:pt x="253" y="17"/>
                  <a:pt x="253" y="17"/>
                </a:cubicBezTo>
                <a:cubicBezTo>
                  <a:pt x="253" y="17"/>
                  <a:pt x="253" y="17"/>
                  <a:pt x="253" y="17"/>
                </a:cubicBezTo>
                <a:cubicBezTo>
                  <a:pt x="253" y="16"/>
                  <a:pt x="252" y="16"/>
                  <a:pt x="252" y="16"/>
                </a:cubicBezTo>
                <a:cubicBezTo>
                  <a:pt x="225" y="16"/>
                  <a:pt x="199" y="15"/>
                  <a:pt x="173" y="12"/>
                </a:cubicBezTo>
                <a:cubicBezTo>
                  <a:pt x="150" y="10"/>
                  <a:pt x="127" y="2"/>
                  <a:pt x="104" y="3"/>
                </a:cubicBezTo>
                <a:cubicBezTo>
                  <a:pt x="104" y="1"/>
                  <a:pt x="103" y="0"/>
                  <a:pt x="101" y="0"/>
                </a:cubicBezTo>
                <a:cubicBezTo>
                  <a:pt x="68" y="13"/>
                  <a:pt x="35" y="27"/>
                  <a:pt x="2" y="42"/>
                </a:cubicBezTo>
                <a:cubicBezTo>
                  <a:pt x="0" y="43"/>
                  <a:pt x="2" y="46"/>
                  <a:pt x="4" y="45"/>
                </a:cubicBezTo>
                <a:cubicBezTo>
                  <a:pt x="5" y="45"/>
                  <a:pt x="7" y="44"/>
                  <a:pt x="8" y="44"/>
                </a:cubicBezTo>
                <a:cubicBezTo>
                  <a:pt x="8" y="45"/>
                  <a:pt x="9" y="46"/>
                  <a:pt x="11" y="46"/>
                </a:cubicBezTo>
                <a:cubicBezTo>
                  <a:pt x="25" y="43"/>
                  <a:pt x="40" y="44"/>
                  <a:pt x="55" y="46"/>
                </a:cubicBezTo>
                <a:cubicBezTo>
                  <a:pt x="55" y="47"/>
                  <a:pt x="55" y="48"/>
                  <a:pt x="55" y="48"/>
                </a:cubicBezTo>
                <a:cubicBezTo>
                  <a:pt x="55" y="51"/>
                  <a:pt x="58" y="65"/>
                  <a:pt x="62" y="65"/>
                </a:cubicBezTo>
                <a:cubicBezTo>
                  <a:pt x="68" y="67"/>
                  <a:pt x="75" y="68"/>
                  <a:pt x="81" y="70"/>
                </a:cubicBezTo>
                <a:cubicBezTo>
                  <a:pt x="82" y="74"/>
                  <a:pt x="82" y="78"/>
                  <a:pt x="83" y="82"/>
                </a:cubicBezTo>
                <a:cubicBezTo>
                  <a:pt x="83" y="82"/>
                  <a:pt x="83" y="82"/>
                  <a:pt x="83" y="82"/>
                </a:cubicBezTo>
                <a:cubicBezTo>
                  <a:pt x="81" y="82"/>
                  <a:pt x="80" y="84"/>
                  <a:pt x="80" y="85"/>
                </a:cubicBezTo>
                <a:cubicBezTo>
                  <a:pt x="80" y="85"/>
                  <a:pt x="80" y="85"/>
                  <a:pt x="80" y="85"/>
                </a:cubicBezTo>
                <a:cubicBezTo>
                  <a:pt x="76" y="90"/>
                  <a:pt x="81" y="98"/>
                  <a:pt x="85" y="103"/>
                </a:cubicBezTo>
                <a:cubicBezTo>
                  <a:pt x="85" y="104"/>
                  <a:pt x="86" y="104"/>
                  <a:pt x="87" y="103"/>
                </a:cubicBezTo>
                <a:cubicBezTo>
                  <a:pt x="88" y="104"/>
                  <a:pt x="89" y="103"/>
                  <a:pt x="90" y="102"/>
                </a:cubicBezTo>
                <a:cubicBezTo>
                  <a:pt x="90" y="102"/>
                  <a:pt x="90" y="102"/>
                  <a:pt x="90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1" y="102"/>
                  <a:pt x="91" y="102"/>
                  <a:pt x="91" y="102"/>
                </a:cubicBezTo>
                <a:cubicBezTo>
                  <a:pt x="92" y="102"/>
                  <a:pt x="93" y="102"/>
                  <a:pt x="93" y="102"/>
                </a:cubicBezTo>
                <a:cubicBezTo>
                  <a:pt x="95" y="103"/>
                  <a:pt x="97" y="102"/>
                  <a:pt x="97" y="100"/>
                </a:cubicBezTo>
                <a:cubicBezTo>
                  <a:pt x="97" y="95"/>
                  <a:pt x="94" y="90"/>
                  <a:pt x="93" y="85"/>
                </a:cubicBezTo>
                <a:cubicBezTo>
                  <a:pt x="92" y="84"/>
                  <a:pt x="92" y="84"/>
                  <a:pt x="91" y="84"/>
                </a:cubicBezTo>
                <a:cubicBezTo>
                  <a:pt x="90" y="84"/>
                  <a:pt x="89" y="84"/>
                  <a:pt x="88" y="84"/>
                </a:cubicBezTo>
                <a:cubicBezTo>
                  <a:pt x="87" y="80"/>
                  <a:pt x="86" y="75"/>
                  <a:pt x="86" y="71"/>
                </a:cubicBezTo>
                <a:cubicBezTo>
                  <a:pt x="92" y="73"/>
                  <a:pt x="97" y="74"/>
                  <a:pt x="103" y="75"/>
                </a:cubicBezTo>
                <a:cubicBezTo>
                  <a:pt x="128" y="82"/>
                  <a:pt x="151" y="82"/>
                  <a:pt x="175" y="72"/>
                </a:cubicBezTo>
                <a:cubicBezTo>
                  <a:pt x="175" y="72"/>
                  <a:pt x="175" y="72"/>
                  <a:pt x="175" y="72"/>
                </a:cubicBezTo>
                <a:cubicBezTo>
                  <a:pt x="176" y="75"/>
                  <a:pt x="180" y="74"/>
                  <a:pt x="179" y="71"/>
                </a:cubicBezTo>
                <a:cubicBezTo>
                  <a:pt x="177" y="68"/>
                  <a:pt x="178" y="63"/>
                  <a:pt x="178" y="59"/>
                </a:cubicBezTo>
                <a:cubicBezTo>
                  <a:pt x="178" y="56"/>
                  <a:pt x="179" y="53"/>
                  <a:pt x="179" y="49"/>
                </a:cubicBezTo>
                <a:cubicBezTo>
                  <a:pt x="179" y="49"/>
                  <a:pt x="179" y="48"/>
                  <a:pt x="178" y="48"/>
                </a:cubicBezTo>
                <a:cubicBezTo>
                  <a:pt x="203" y="38"/>
                  <a:pt x="227" y="29"/>
                  <a:pt x="252" y="20"/>
                </a:cubicBezTo>
                <a:cubicBezTo>
                  <a:pt x="252" y="20"/>
                  <a:pt x="252" y="20"/>
                  <a:pt x="252" y="20"/>
                </a:cubicBezTo>
                <a:cubicBezTo>
                  <a:pt x="254" y="20"/>
                  <a:pt x="254" y="18"/>
                  <a:pt x="253" y="17"/>
                </a:cubicBezTo>
                <a:close/>
                <a:moveTo>
                  <a:pt x="81" y="65"/>
                </a:moveTo>
                <a:cubicBezTo>
                  <a:pt x="78" y="65"/>
                  <a:pt x="76" y="64"/>
                  <a:pt x="74" y="63"/>
                </a:cubicBezTo>
                <a:cubicBezTo>
                  <a:pt x="69" y="62"/>
                  <a:pt x="65" y="63"/>
                  <a:pt x="63" y="58"/>
                </a:cubicBezTo>
                <a:cubicBezTo>
                  <a:pt x="61" y="55"/>
                  <a:pt x="59" y="51"/>
                  <a:pt x="59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66" y="49"/>
                  <a:pt x="74" y="50"/>
                  <a:pt x="81" y="52"/>
                </a:cubicBezTo>
                <a:cubicBezTo>
                  <a:pt x="81" y="57"/>
                  <a:pt x="81" y="61"/>
                  <a:pt x="81" y="65"/>
                </a:cubicBezTo>
                <a:close/>
                <a:moveTo>
                  <a:pt x="174" y="60"/>
                </a:moveTo>
                <a:cubicBezTo>
                  <a:pt x="174" y="63"/>
                  <a:pt x="174" y="66"/>
                  <a:pt x="174" y="68"/>
                </a:cubicBezTo>
                <a:cubicBezTo>
                  <a:pt x="174" y="68"/>
                  <a:pt x="173" y="68"/>
                  <a:pt x="173" y="68"/>
                </a:cubicBezTo>
                <a:cubicBezTo>
                  <a:pt x="150" y="78"/>
                  <a:pt x="128" y="77"/>
                  <a:pt x="104" y="71"/>
                </a:cubicBezTo>
                <a:cubicBezTo>
                  <a:pt x="98" y="70"/>
                  <a:pt x="92" y="68"/>
                  <a:pt x="86" y="67"/>
                </a:cubicBezTo>
                <a:cubicBezTo>
                  <a:pt x="86" y="62"/>
                  <a:pt x="85" y="58"/>
                  <a:pt x="86" y="54"/>
                </a:cubicBezTo>
                <a:cubicBezTo>
                  <a:pt x="102" y="58"/>
                  <a:pt x="119" y="63"/>
                  <a:pt x="135" y="67"/>
                </a:cubicBezTo>
                <a:cubicBezTo>
                  <a:pt x="137" y="67"/>
                  <a:pt x="138" y="65"/>
                  <a:pt x="138" y="63"/>
                </a:cubicBezTo>
                <a:cubicBezTo>
                  <a:pt x="150" y="59"/>
                  <a:pt x="162" y="54"/>
                  <a:pt x="175" y="49"/>
                </a:cubicBezTo>
                <a:cubicBezTo>
                  <a:pt x="175" y="53"/>
                  <a:pt x="174" y="57"/>
                  <a:pt x="174" y="60"/>
                </a:cubicBezTo>
                <a:close/>
                <a:moveTo>
                  <a:pt x="131" y="61"/>
                </a:moveTo>
                <a:cubicBezTo>
                  <a:pt x="131" y="61"/>
                  <a:pt x="131" y="61"/>
                  <a:pt x="131" y="61"/>
                </a:cubicBezTo>
                <a:cubicBezTo>
                  <a:pt x="116" y="58"/>
                  <a:pt x="101" y="53"/>
                  <a:pt x="86" y="49"/>
                </a:cubicBezTo>
                <a:cubicBezTo>
                  <a:pt x="86" y="41"/>
                  <a:pt x="89" y="35"/>
                  <a:pt x="98" y="32"/>
                </a:cubicBezTo>
                <a:cubicBezTo>
                  <a:pt x="103" y="30"/>
                  <a:pt x="109" y="28"/>
                  <a:pt x="115" y="27"/>
                </a:cubicBezTo>
                <a:cubicBezTo>
                  <a:pt x="117" y="27"/>
                  <a:pt x="117" y="23"/>
                  <a:pt x="115" y="23"/>
                </a:cubicBezTo>
                <a:cubicBezTo>
                  <a:pt x="101" y="24"/>
                  <a:pt x="86" y="29"/>
                  <a:pt x="82" y="43"/>
                </a:cubicBezTo>
                <a:cubicBezTo>
                  <a:pt x="82" y="45"/>
                  <a:pt x="82" y="46"/>
                  <a:pt x="82" y="48"/>
                </a:cubicBezTo>
                <a:cubicBezTo>
                  <a:pt x="59" y="42"/>
                  <a:pt x="37" y="38"/>
                  <a:pt x="15" y="41"/>
                </a:cubicBezTo>
                <a:cubicBezTo>
                  <a:pt x="42" y="29"/>
                  <a:pt x="69" y="18"/>
                  <a:pt x="96" y="7"/>
                </a:cubicBezTo>
                <a:cubicBezTo>
                  <a:pt x="97" y="7"/>
                  <a:pt x="97" y="8"/>
                  <a:pt x="98" y="7"/>
                </a:cubicBezTo>
                <a:cubicBezTo>
                  <a:pt x="122" y="5"/>
                  <a:pt x="145" y="14"/>
                  <a:pt x="169" y="16"/>
                </a:cubicBezTo>
                <a:cubicBezTo>
                  <a:pt x="193" y="19"/>
                  <a:pt x="216" y="20"/>
                  <a:pt x="240" y="20"/>
                </a:cubicBezTo>
                <a:cubicBezTo>
                  <a:pt x="203" y="33"/>
                  <a:pt x="167" y="48"/>
                  <a:pt x="131" y="6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18" name="Freeform 46"/>
          <p:cNvSpPr>
            <a:spLocks noGrp="1"/>
          </p:cNvSpPr>
          <p:nvPr/>
        </p:nvSpPr>
        <p:spPr>
          <a:xfrm>
            <a:off x="11314099" y="6147382"/>
            <a:ext cx="72024" cy="52915"/>
          </a:xfrm>
          <a:custGeom>
            <a:avLst/>
            <a:gdLst>
              <a:gd name="T0" fmla="*/ 8 w 16"/>
              <a:gd name="T1" fmla="*/ 0 h 12"/>
              <a:gd name="T2" fmla="*/ 8 w 16"/>
              <a:gd name="T3" fmla="*/ 12 h 12"/>
              <a:gd name="T4" fmla="*/ 8 w 16"/>
              <a:gd name="T5" fmla="*/ 0 h 12"/>
            </a:gdLst>
            <a:ahLst/>
            <a:cxnLst/>
            <a:rect l="0" t="0" r="r" b="b"/>
            <a:pathLst>
              <a:path w="16" h="12">
                <a:moveTo>
                  <a:pt x="8" y="0"/>
                </a:moveTo>
                <a:cubicBezTo>
                  <a:pt x="0" y="0"/>
                  <a:pt x="0" y="12"/>
                  <a:pt x="8" y="12"/>
                </a:cubicBezTo>
                <a:cubicBezTo>
                  <a:pt x="16" y="12"/>
                  <a:pt x="16" y="0"/>
                  <a:pt x="8" y="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47"/>
          <p:cNvSpPr>
            <a:spLocks noGrp="1"/>
          </p:cNvSpPr>
          <p:nvPr/>
        </p:nvSpPr>
        <p:spPr>
          <a:xfrm>
            <a:off x="11533112" y="6092997"/>
            <a:ext cx="67614" cy="85253"/>
          </a:xfrm>
          <a:custGeom>
            <a:avLst/>
            <a:gdLst>
              <a:gd name="T0" fmla="*/ 11 w 15"/>
              <a:gd name="T1" fmla="*/ 3 h 19"/>
              <a:gd name="T2" fmla="*/ 3 w 15"/>
              <a:gd name="T3" fmla="*/ 3 h 19"/>
              <a:gd name="T4" fmla="*/ 2 w 15"/>
              <a:gd name="T5" fmla="*/ 11 h 19"/>
              <a:gd name="T6" fmla="*/ 2 w 15"/>
              <a:gd name="T7" fmla="*/ 11 h 19"/>
              <a:gd name="T8" fmla="*/ 3 w 15"/>
              <a:gd name="T9" fmla="*/ 11 h 19"/>
              <a:gd name="T10" fmla="*/ 3 w 15"/>
              <a:gd name="T11" fmla="*/ 11 h 19"/>
              <a:gd name="T12" fmla="*/ 3 w 15"/>
              <a:gd name="T13" fmla="*/ 12 h 19"/>
              <a:gd name="T14" fmla="*/ 3 w 15"/>
              <a:gd name="T15" fmla="*/ 13 h 19"/>
              <a:gd name="T16" fmla="*/ 3 w 15"/>
              <a:gd name="T17" fmla="*/ 13 h 19"/>
              <a:gd name="T18" fmla="*/ 9 w 15"/>
              <a:gd name="T19" fmla="*/ 19 h 19"/>
              <a:gd name="T20" fmla="*/ 15 w 15"/>
              <a:gd name="T21" fmla="*/ 13 h 19"/>
              <a:gd name="T22" fmla="*/ 11 w 15"/>
              <a:gd name="T23" fmla="*/ 3 h 19"/>
            </a:gdLst>
            <a:ahLst/>
            <a:cxnLst/>
            <a:rect l="0" t="0" r="r" b="b"/>
            <a:pathLst>
              <a:path w="15" h="19">
                <a:moveTo>
                  <a:pt x="11" y="3"/>
                </a:moveTo>
                <a:cubicBezTo>
                  <a:pt x="9" y="0"/>
                  <a:pt x="5" y="1"/>
                  <a:pt x="3" y="3"/>
                </a:cubicBezTo>
                <a:cubicBezTo>
                  <a:pt x="0" y="5"/>
                  <a:pt x="1" y="8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6"/>
                  <a:pt x="6" y="19"/>
                  <a:pt x="9" y="19"/>
                </a:cubicBezTo>
                <a:cubicBezTo>
                  <a:pt x="12" y="19"/>
                  <a:pt x="15" y="16"/>
                  <a:pt x="15" y="13"/>
                </a:cubicBezTo>
                <a:cubicBezTo>
                  <a:pt x="15" y="9"/>
                  <a:pt x="14" y="6"/>
                  <a:pt x="11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48"/>
          <p:cNvSpPr>
            <a:spLocks noGrp="1"/>
          </p:cNvSpPr>
          <p:nvPr/>
        </p:nvSpPr>
        <p:spPr>
          <a:xfrm>
            <a:off x="11649233" y="6101816"/>
            <a:ext cx="89663" cy="130820"/>
          </a:xfrm>
          <a:custGeom>
            <a:avLst/>
            <a:gdLst>
              <a:gd name="T0" fmla="*/ 10 w 20"/>
              <a:gd name="T1" fmla="*/ 3 h 29"/>
              <a:gd name="T2" fmla="*/ 2 w 20"/>
              <a:gd name="T3" fmla="*/ 8 h 29"/>
              <a:gd name="T4" fmla="*/ 1 w 20"/>
              <a:gd name="T5" fmla="*/ 19 h 29"/>
              <a:gd name="T6" fmla="*/ 9 w 20"/>
              <a:gd name="T7" fmla="*/ 27 h 29"/>
              <a:gd name="T8" fmla="*/ 18 w 20"/>
              <a:gd name="T9" fmla="*/ 22 h 29"/>
              <a:gd name="T10" fmla="*/ 19 w 20"/>
              <a:gd name="T11" fmla="*/ 10 h 29"/>
              <a:gd name="T12" fmla="*/ 10 w 20"/>
              <a:gd name="T13" fmla="*/ 3 h 29"/>
            </a:gdLst>
            <a:ahLst/>
            <a:cxnLst/>
            <a:rect l="0" t="0" r="r" b="b"/>
            <a:pathLst>
              <a:path w="20" h="29">
                <a:moveTo>
                  <a:pt x="10" y="3"/>
                </a:moveTo>
                <a:cubicBezTo>
                  <a:pt x="7" y="1"/>
                  <a:pt x="2" y="3"/>
                  <a:pt x="2" y="8"/>
                </a:cubicBezTo>
                <a:cubicBezTo>
                  <a:pt x="2" y="12"/>
                  <a:pt x="2" y="16"/>
                  <a:pt x="1" y="19"/>
                </a:cubicBezTo>
                <a:cubicBezTo>
                  <a:pt x="0" y="24"/>
                  <a:pt x="5" y="28"/>
                  <a:pt x="9" y="27"/>
                </a:cubicBezTo>
                <a:cubicBezTo>
                  <a:pt x="12" y="29"/>
                  <a:pt x="18" y="27"/>
                  <a:pt x="18" y="22"/>
                </a:cubicBezTo>
                <a:cubicBezTo>
                  <a:pt x="18" y="18"/>
                  <a:pt x="18" y="14"/>
                  <a:pt x="19" y="10"/>
                </a:cubicBezTo>
                <a:cubicBezTo>
                  <a:pt x="20" y="4"/>
                  <a:pt x="14" y="0"/>
                  <a:pt x="10" y="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49"/>
          <p:cNvSpPr>
            <a:spLocks noGrp="1"/>
          </p:cNvSpPr>
          <p:nvPr/>
        </p:nvSpPr>
        <p:spPr>
          <a:xfrm>
            <a:off x="11815330" y="6115045"/>
            <a:ext cx="98482" cy="89663"/>
          </a:xfrm>
          <a:custGeom>
            <a:avLst/>
            <a:gdLst>
              <a:gd name="T0" fmla="*/ 20 w 22"/>
              <a:gd name="T1" fmla="*/ 4 h 20"/>
              <a:gd name="T2" fmla="*/ 12 w 22"/>
              <a:gd name="T3" fmla="*/ 2 h 20"/>
              <a:gd name="T4" fmla="*/ 11 w 22"/>
              <a:gd name="T5" fmla="*/ 2 h 20"/>
              <a:gd name="T6" fmla="*/ 5 w 22"/>
              <a:gd name="T7" fmla="*/ 0 h 20"/>
              <a:gd name="T8" fmla="*/ 0 w 22"/>
              <a:gd name="T9" fmla="*/ 5 h 20"/>
              <a:gd name="T10" fmla="*/ 0 w 22"/>
              <a:gd name="T11" fmla="*/ 9 h 20"/>
              <a:gd name="T12" fmla="*/ 0 w 22"/>
              <a:gd name="T13" fmla="*/ 9 h 20"/>
              <a:gd name="T14" fmla="*/ 0 w 22"/>
              <a:gd name="T15" fmla="*/ 12 h 20"/>
              <a:gd name="T16" fmla="*/ 9 w 22"/>
              <a:gd name="T17" fmla="*/ 17 h 20"/>
              <a:gd name="T18" fmla="*/ 18 w 22"/>
              <a:gd name="T19" fmla="*/ 12 h 20"/>
              <a:gd name="T20" fmla="*/ 20 w 22"/>
              <a:gd name="T21" fmla="*/ 4 h 20"/>
            </a:gdLst>
            <a:ahLst/>
            <a:cxnLst/>
            <a:rect l="0" t="0" r="r" b="b"/>
            <a:pathLst>
              <a:path w="22" h="20">
                <a:moveTo>
                  <a:pt x="20" y="4"/>
                </a:moveTo>
                <a:cubicBezTo>
                  <a:pt x="19" y="1"/>
                  <a:pt x="15" y="0"/>
                  <a:pt x="12" y="2"/>
                </a:cubicBezTo>
                <a:cubicBezTo>
                  <a:pt x="12" y="2"/>
                  <a:pt x="11" y="2"/>
                  <a:pt x="11" y="2"/>
                </a:cubicBezTo>
                <a:cubicBezTo>
                  <a:pt x="9" y="1"/>
                  <a:pt x="7" y="0"/>
                  <a:pt x="5" y="0"/>
                </a:cubicBezTo>
                <a:cubicBezTo>
                  <a:pt x="2" y="1"/>
                  <a:pt x="1" y="3"/>
                  <a:pt x="0" y="5"/>
                </a:cubicBezTo>
                <a:cubicBezTo>
                  <a:pt x="0" y="7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16"/>
                  <a:pt x="5" y="20"/>
                  <a:pt x="9" y="17"/>
                </a:cubicBezTo>
                <a:cubicBezTo>
                  <a:pt x="12" y="15"/>
                  <a:pt x="15" y="14"/>
                  <a:pt x="18" y="12"/>
                </a:cubicBezTo>
                <a:cubicBezTo>
                  <a:pt x="21" y="10"/>
                  <a:pt x="22" y="7"/>
                  <a:pt x="20" y="4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0"/>
          <p:cNvSpPr>
            <a:spLocks noGrp="1"/>
          </p:cNvSpPr>
          <p:nvPr/>
        </p:nvSpPr>
        <p:spPr>
          <a:xfrm>
            <a:off x="11381714" y="6241455"/>
            <a:ext cx="433616" cy="536508"/>
          </a:xfrm>
          <a:custGeom>
            <a:avLst/>
            <a:gdLst>
              <a:gd name="T0" fmla="*/ 94 w 97"/>
              <a:gd name="T1" fmla="*/ 99 h 120"/>
              <a:gd name="T2" fmla="*/ 94 w 97"/>
              <a:gd name="T3" fmla="*/ 96 h 120"/>
              <a:gd name="T4" fmla="*/ 93 w 97"/>
              <a:gd name="T5" fmla="*/ 83 h 120"/>
              <a:gd name="T6" fmla="*/ 93 w 97"/>
              <a:gd name="T7" fmla="*/ 81 h 120"/>
              <a:gd name="T8" fmla="*/ 93 w 97"/>
              <a:gd name="T9" fmla="*/ 36 h 120"/>
              <a:gd name="T10" fmla="*/ 92 w 97"/>
              <a:gd name="T11" fmla="*/ 33 h 120"/>
              <a:gd name="T12" fmla="*/ 93 w 97"/>
              <a:gd name="T13" fmla="*/ 23 h 120"/>
              <a:gd name="T14" fmla="*/ 91 w 97"/>
              <a:gd name="T15" fmla="*/ 18 h 120"/>
              <a:gd name="T16" fmla="*/ 84 w 97"/>
              <a:gd name="T17" fmla="*/ 8 h 120"/>
              <a:gd name="T18" fmla="*/ 12 w 97"/>
              <a:gd name="T19" fmla="*/ 7 h 120"/>
              <a:gd name="T20" fmla="*/ 12 w 97"/>
              <a:gd name="T21" fmla="*/ 7 h 120"/>
              <a:gd name="T22" fmla="*/ 1 w 97"/>
              <a:gd name="T23" fmla="*/ 12 h 120"/>
              <a:gd name="T24" fmla="*/ 4 w 97"/>
              <a:gd name="T25" fmla="*/ 18 h 120"/>
              <a:gd name="T26" fmla="*/ 13 w 97"/>
              <a:gd name="T27" fmla="*/ 53 h 120"/>
              <a:gd name="T28" fmla="*/ 15 w 97"/>
              <a:gd name="T29" fmla="*/ 70 h 120"/>
              <a:gd name="T30" fmla="*/ 16 w 97"/>
              <a:gd name="T31" fmla="*/ 85 h 120"/>
              <a:gd name="T32" fmla="*/ 20 w 97"/>
              <a:gd name="T33" fmla="*/ 111 h 120"/>
              <a:gd name="T34" fmla="*/ 42 w 97"/>
              <a:gd name="T35" fmla="*/ 117 h 120"/>
              <a:gd name="T36" fmla="*/ 71 w 97"/>
              <a:gd name="T37" fmla="*/ 119 h 120"/>
              <a:gd name="T38" fmla="*/ 76 w 97"/>
              <a:gd name="T39" fmla="*/ 116 h 120"/>
              <a:gd name="T40" fmla="*/ 77 w 97"/>
              <a:gd name="T41" fmla="*/ 116 h 120"/>
              <a:gd name="T42" fmla="*/ 88 w 97"/>
              <a:gd name="T43" fmla="*/ 114 h 120"/>
              <a:gd name="T44" fmla="*/ 93 w 97"/>
              <a:gd name="T45" fmla="*/ 108 h 120"/>
              <a:gd name="T46" fmla="*/ 94 w 97"/>
              <a:gd name="T47" fmla="*/ 99 h 120"/>
            </a:gdLst>
            <a:ahLst/>
            <a:cxnLst/>
            <a:rect l="0" t="0" r="r" b="b"/>
            <a:pathLst>
              <a:path w="97" h="120">
                <a:moveTo>
                  <a:pt x="94" y="99"/>
                </a:moveTo>
                <a:cubicBezTo>
                  <a:pt x="94" y="98"/>
                  <a:pt x="94" y="97"/>
                  <a:pt x="94" y="96"/>
                </a:cubicBezTo>
                <a:cubicBezTo>
                  <a:pt x="94" y="92"/>
                  <a:pt x="94" y="87"/>
                  <a:pt x="93" y="83"/>
                </a:cubicBezTo>
                <a:cubicBezTo>
                  <a:pt x="93" y="82"/>
                  <a:pt x="93" y="82"/>
                  <a:pt x="93" y="81"/>
                </a:cubicBezTo>
                <a:cubicBezTo>
                  <a:pt x="94" y="66"/>
                  <a:pt x="96" y="51"/>
                  <a:pt x="93" y="36"/>
                </a:cubicBezTo>
                <a:cubicBezTo>
                  <a:pt x="93" y="35"/>
                  <a:pt x="93" y="34"/>
                  <a:pt x="92" y="33"/>
                </a:cubicBezTo>
                <a:cubicBezTo>
                  <a:pt x="93" y="30"/>
                  <a:pt x="93" y="26"/>
                  <a:pt x="93" y="23"/>
                </a:cubicBezTo>
                <a:cubicBezTo>
                  <a:pt x="93" y="21"/>
                  <a:pt x="92" y="19"/>
                  <a:pt x="91" y="18"/>
                </a:cubicBezTo>
                <a:cubicBezTo>
                  <a:pt x="94" y="15"/>
                  <a:pt x="91" y="7"/>
                  <a:pt x="84" y="8"/>
                </a:cubicBezTo>
                <a:cubicBezTo>
                  <a:pt x="60" y="12"/>
                  <a:pt x="36" y="8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0"/>
                  <a:pt x="0" y="5"/>
                  <a:pt x="1" y="12"/>
                </a:cubicBezTo>
                <a:cubicBezTo>
                  <a:pt x="1" y="14"/>
                  <a:pt x="2" y="17"/>
                  <a:pt x="4" y="18"/>
                </a:cubicBezTo>
                <a:cubicBezTo>
                  <a:pt x="9" y="29"/>
                  <a:pt x="11" y="41"/>
                  <a:pt x="13" y="53"/>
                </a:cubicBezTo>
                <a:cubicBezTo>
                  <a:pt x="13" y="58"/>
                  <a:pt x="14" y="64"/>
                  <a:pt x="15" y="70"/>
                </a:cubicBezTo>
                <a:cubicBezTo>
                  <a:pt x="15" y="75"/>
                  <a:pt x="15" y="80"/>
                  <a:pt x="16" y="85"/>
                </a:cubicBezTo>
                <a:cubicBezTo>
                  <a:pt x="14" y="93"/>
                  <a:pt x="15" y="103"/>
                  <a:pt x="20" y="111"/>
                </a:cubicBezTo>
                <a:cubicBezTo>
                  <a:pt x="24" y="118"/>
                  <a:pt x="33" y="118"/>
                  <a:pt x="42" y="117"/>
                </a:cubicBezTo>
                <a:cubicBezTo>
                  <a:pt x="51" y="119"/>
                  <a:pt x="61" y="120"/>
                  <a:pt x="71" y="119"/>
                </a:cubicBezTo>
                <a:cubicBezTo>
                  <a:pt x="73" y="119"/>
                  <a:pt x="75" y="118"/>
                  <a:pt x="76" y="116"/>
                </a:cubicBezTo>
                <a:cubicBezTo>
                  <a:pt x="76" y="116"/>
                  <a:pt x="77" y="116"/>
                  <a:pt x="77" y="116"/>
                </a:cubicBezTo>
                <a:cubicBezTo>
                  <a:pt x="80" y="116"/>
                  <a:pt x="84" y="116"/>
                  <a:pt x="88" y="114"/>
                </a:cubicBezTo>
                <a:cubicBezTo>
                  <a:pt x="91" y="113"/>
                  <a:pt x="92" y="111"/>
                  <a:pt x="93" y="108"/>
                </a:cubicBezTo>
                <a:cubicBezTo>
                  <a:pt x="97" y="106"/>
                  <a:pt x="96" y="101"/>
                  <a:pt x="94" y="9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88"/>
          <p:cNvSpPr>
            <a:spLocks noGrp="1"/>
          </p:cNvSpPr>
          <p:nvPr/>
        </p:nvSpPr>
        <p:spPr>
          <a:xfrm>
            <a:off x="11300870" y="5784321"/>
            <a:ext cx="679087" cy="989232"/>
          </a:xfrm>
          <a:custGeom>
            <a:avLst/>
            <a:gdLst>
              <a:gd name="T0" fmla="*/ 119 w 152"/>
              <a:gd name="T1" fmla="*/ 71 h 221"/>
              <a:gd name="T2" fmla="*/ 124 w 152"/>
              <a:gd name="T3" fmla="*/ 22 h 221"/>
              <a:gd name="T4" fmla="*/ 112 w 152"/>
              <a:gd name="T5" fmla="*/ 9 h 221"/>
              <a:gd name="T6" fmla="*/ 98 w 152"/>
              <a:gd name="T7" fmla="*/ 69 h 221"/>
              <a:gd name="T8" fmla="*/ 88 w 152"/>
              <a:gd name="T9" fmla="*/ 37 h 221"/>
              <a:gd name="T10" fmla="*/ 79 w 152"/>
              <a:gd name="T11" fmla="*/ 25 h 221"/>
              <a:gd name="T12" fmla="*/ 65 w 152"/>
              <a:gd name="T13" fmla="*/ 69 h 221"/>
              <a:gd name="T14" fmla="*/ 50 w 152"/>
              <a:gd name="T15" fmla="*/ 11 h 221"/>
              <a:gd name="T16" fmla="*/ 46 w 152"/>
              <a:gd name="T17" fmla="*/ 2 h 221"/>
              <a:gd name="T18" fmla="*/ 36 w 152"/>
              <a:gd name="T19" fmla="*/ 19 h 221"/>
              <a:gd name="T20" fmla="*/ 7 w 152"/>
              <a:gd name="T21" fmla="*/ 22 h 221"/>
              <a:gd name="T22" fmla="*/ 1 w 152"/>
              <a:gd name="T23" fmla="*/ 44 h 221"/>
              <a:gd name="T24" fmla="*/ 13 w 152"/>
              <a:gd name="T25" fmla="*/ 102 h 221"/>
              <a:gd name="T26" fmla="*/ 125 w 152"/>
              <a:gd name="T27" fmla="*/ 209 h 221"/>
              <a:gd name="T28" fmla="*/ 126 w 152"/>
              <a:gd name="T29" fmla="*/ 150 h 221"/>
              <a:gd name="T30" fmla="*/ 136 w 152"/>
              <a:gd name="T31" fmla="*/ 77 h 221"/>
              <a:gd name="T32" fmla="*/ 118 w 152"/>
              <a:gd name="T33" fmla="*/ 75 h 221"/>
              <a:gd name="T34" fmla="*/ 114 w 152"/>
              <a:gd name="T35" fmla="*/ 72 h 221"/>
              <a:gd name="T36" fmla="*/ 107 w 152"/>
              <a:gd name="T37" fmla="*/ 18 h 221"/>
              <a:gd name="T38" fmla="*/ 116 w 152"/>
              <a:gd name="T39" fmla="*/ 22 h 221"/>
              <a:gd name="T40" fmla="*/ 108 w 152"/>
              <a:gd name="T41" fmla="*/ 26 h 221"/>
              <a:gd name="T42" fmla="*/ 112 w 152"/>
              <a:gd name="T43" fmla="*/ 46 h 221"/>
              <a:gd name="T44" fmla="*/ 95 w 152"/>
              <a:gd name="T45" fmla="*/ 89 h 221"/>
              <a:gd name="T46" fmla="*/ 89 w 152"/>
              <a:gd name="T47" fmla="*/ 80 h 221"/>
              <a:gd name="T48" fmla="*/ 88 w 152"/>
              <a:gd name="T49" fmla="*/ 49 h 221"/>
              <a:gd name="T50" fmla="*/ 81 w 152"/>
              <a:gd name="T51" fmla="*/ 29 h 221"/>
              <a:gd name="T52" fmla="*/ 68 w 152"/>
              <a:gd name="T53" fmla="*/ 73 h 221"/>
              <a:gd name="T54" fmla="*/ 76 w 152"/>
              <a:gd name="T55" fmla="*/ 38 h 221"/>
              <a:gd name="T56" fmla="*/ 68 w 152"/>
              <a:gd name="T57" fmla="*/ 73 h 221"/>
              <a:gd name="T58" fmla="*/ 58 w 152"/>
              <a:gd name="T59" fmla="*/ 74 h 221"/>
              <a:gd name="T60" fmla="*/ 44 w 152"/>
              <a:gd name="T61" fmla="*/ 13 h 221"/>
              <a:gd name="T62" fmla="*/ 47 w 152"/>
              <a:gd name="T63" fmla="*/ 18 h 221"/>
              <a:gd name="T64" fmla="*/ 37 w 152"/>
              <a:gd name="T65" fmla="*/ 53 h 221"/>
              <a:gd name="T66" fmla="*/ 47 w 152"/>
              <a:gd name="T67" fmla="*/ 69 h 221"/>
              <a:gd name="T68" fmla="*/ 55 w 152"/>
              <a:gd name="T69" fmla="*/ 94 h 221"/>
              <a:gd name="T70" fmla="*/ 25 w 152"/>
              <a:gd name="T71" fmla="*/ 42 h 221"/>
              <a:gd name="T72" fmla="*/ 17 w 152"/>
              <a:gd name="T73" fmla="*/ 43 h 221"/>
              <a:gd name="T74" fmla="*/ 12 w 152"/>
              <a:gd name="T75" fmla="*/ 31 h 221"/>
              <a:gd name="T76" fmla="*/ 9 w 152"/>
              <a:gd name="T77" fmla="*/ 44 h 221"/>
              <a:gd name="T78" fmla="*/ 10 w 152"/>
              <a:gd name="T79" fmla="*/ 48 h 221"/>
              <a:gd name="T80" fmla="*/ 25 w 152"/>
              <a:gd name="T81" fmla="*/ 91 h 221"/>
              <a:gd name="T82" fmla="*/ 21 w 152"/>
              <a:gd name="T83" fmla="*/ 90 h 221"/>
              <a:gd name="T84" fmla="*/ 31 w 152"/>
              <a:gd name="T85" fmla="*/ 164 h 221"/>
              <a:gd name="T86" fmla="*/ 30 w 152"/>
              <a:gd name="T87" fmla="*/ 152 h 221"/>
              <a:gd name="T88" fmla="*/ 28 w 152"/>
              <a:gd name="T89" fmla="*/ 138 h 221"/>
              <a:gd name="T90" fmla="*/ 57 w 152"/>
              <a:gd name="T91" fmla="*/ 178 h 221"/>
              <a:gd name="T92" fmla="*/ 34 w 152"/>
              <a:gd name="T93" fmla="*/ 171 h 221"/>
              <a:gd name="T94" fmla="*/ 37 w 152"/>
              <a:gd name="T95" fmla="*/ 205 h 221"/>
              <a:gd name="T96" fmla="*/ 59 w 152"/>
              <a:gd name="T97" fmla="*/ 182 h 221"/>
              <a:gd name="T98" fmla="*/ 28 w 152"/>
              <a:gd name="T99" fmla="*/ 133 h 221"/>
              <a:gd name="T100" fmla="*/ 121 w 152"/>
              <a:gd name="T101" fmla="*/ 158 h 221"/>
              <a:gd name="T102" fmla="*/ 7 w 152"/>
              <a:gd name="T103" fmla="*/ 89 h 221"/>
              <a:gd name="T104" fmla="*/ 50 w 152"/>
              <a:gd name="T105" fmla="*/ 98 h 221"/>
              <a:gd name="T106" fmla="*/ 143 w 152"/>
              <a:gd name="T107" fmla="*/ 81 h 221"/>
            </a:gdLst>
            <a:ahLst/>
            <a:cxnLst/>
            <a:rect l="0" t="0" r="r" b="b"/>
            <a:pathLst>
              <a:path w="152" h="221">
                <a:moveTo>
                  <a:pt x="142" y="76"/>
                </a:moveTo>
                <a:cubicBezTo>
                  <a:pt x="143" y="75"/>
                  <a:pt x="142" y="74"/>
                  <a:pt x="141" y="74"/>
                </a:cubicBezTo>
                <a:cubicBezTo>
                  <a:pt x="137" y="72"/>
                  <a:pt x="134" y="72"/>
                  <a:pt x="130" y="71"/>
                </a:cubicBezTo>
                <a:cubicBezTo>
                  <a:pt x="126" y="70"/>
                  <a:pt x="122" y="70"/>
                  <a:pt x="120" y="70"/>
                </a:cubicBezTo>
                <a:cubicBezTo>
                  <a:pt x="119" y="70"/>
                  <a:pt x="119" y="70"/>
                  <a:pt x="119" y="71"/>
                </a:cubicBezTo>
                <a:cubicBezTo>
                  <a:pt x="122" y="56"/>
                  <a:pt x="123" y="40"/>
                  <a:pt x="124" y="25"/>
                </a:cubicBezTo>
                <a:cubicBezTo>
                  <a:pt x="125" y="25"/>
                  <a:pt x="125" y="25"/>
                  <a:pt x="124" y="24"/>
                </a:cubicBezTo>
                <a:cubicBezTo>
                  <a:pt x="124" y="24"/>
                  <a:pt x="124" y="24"/>
                  <a:pt x="124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5" y="22"/>
                  <a:pt x="124" y="22"/>
                  <a:pt x="124" y="22"/>
                </a:cubicBezTo>
                <a:cubicBezTo>
                  <a:pt x="124" y="22"/>
                  <a:pt x="124" y="22"/>
                  <a:pt x="124" y="22"/>
                </a:cubicBezTo>
                <a:cubicBezTo>
                  <a:pt x="124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2" y="20"/>
                  <a:pt x="121" y="19"/>
                  <a:pt x="119" y="19"/>
                </a:cubicBezTo>
                <a:cubicBezTo>
                  <a:pt x="119" y="14"/>
                  <a:pt x="117" y="9"/>
                  <a:pt x="112" y="9"/>
                </a:cubicBezTo>
                <a:cubicBezTo>
                  <a:pt x="106" y="9"/>
                  <a:pt x="104" y="14"/>
                  <a:pt x="103" y="19"/>
                </a:cubicBezTo>
                <a:cubicBezTo>
                  <a:pt x="102" y="19"/>
                  <a:pt x="101" y="20"/>
                  <a:pt x="100" y="20"/>
                </a:cubicBezTo>
                <a:cubicBezTo>
                  <a:pt x="99" y="20"/>
                  <a:pt x="98" y="22"/>
                  <a:pt x="99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3" y="41"/>
                  <a:pt x="100" y="55"/>
                  <a:pt x="98" y="69"/>
                </a:cubicBezTo>
                <a:cubicBezTo>
                  <a:pt x="87" y="69"/>
                  <a:pt x="87" y="69"/>
                  <a:pt x="87" y="69"/>
                </a:cubicBezTo>
                <a:cubicBezTo>
                  <a:pt x="89" y="65"/>
                  <a:pt x="92" y="60"/>
                  <a:pt x="93" y="58"/>
                </a:cubicBezTo>
                <a:cubicBezTo>
                  <a:pt x="96" y="52"/>
                  <a:pt x="96" y="47"/>
                  <a:pt x="90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1"/>
                  <a:pt x="89" y="38"/>
                  <a:pt x="88" y="37"/>
                </a:cubicBezTo>
                <a:cubicBezTo>
                  <a:pt x="87" y="36"/>
                  <a:pt x="86" y="36"/>
                  <a:pt x="85" y="36"/>
                </a:cubicBezTo>
                <a:cubicBezTo>
                  <a:pt x="85" y="33"/>
                  <a:pt x="86" y="31"/>
                  <a:pt x="87" y="29"/>
                </a:cubicBezTo>
                <a:cubicBezTo>
                  <a:pt x="88" y="28"/>
                  <a:pt x="87" y="26"/>
                  <a:pt x="85" y="26"/>
                </a:cubicBezTo>
                <a:cubicBezTo>
                  <a:pt x="84" y="26"/>
                  <a:pt x="83" y="26"/>
                  <a:pt x="82" y="25"/>
                </a:cubicBezTo>
                <a:cubicBezTo>
                  <a:pt x="81" y="25"/>
                  <a:pt x="80" y="25"/>
                  <a:pt x="79" y="25"/>
                </a:cubicBezTo>
                <a:cubicBezTo>
                  <a:pt x="78" y="25"/>
                  <a:pt x="77" y="26"/>
                  <a:pt x="77" y="27"/>
                </a:cubicBezTo>
                <a:cubicBezTo>
                  <a:pt x="77" y="34"/>
                  <a:pt x="77" y="34"/>
                  <a:pt x="77" y="34"/>
                </a:cubicBezTo>
                <a:cubicBezTo>
                  <a:pt x="76" y="34"/>
                  <a:pt x="76" y="34"/>
                  <a:pt x="75" y="34"/>
                </a:cubicBezTo>
                <a:cubicBezTo>
                  <a:pt x="74" y="34"/>
                  <a:pt x="73" y="35"/>
                  <a:pt x="73" y="35"/>
                </a:cubicBezTo>
                <a:cubicBezTo>
                  <a:pt x="71" y="47"/>
                  <a:pt x="68" y="58"/>
                  <a:pt x="65" y="69"/>
                </a:cubicBezTo>
                <a:cubicBezTo>
                  <a:pt x="63" y="69"/>
                  <a:pt x="61" y="70"/>
                  <a:pt x="58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3"/>
                  <a:pt x="57" y="36"/>
                  <a:pt x="54" y="19"/>
                </a:cubicBezTo>
                <a:cubicBezTo>
                  <a:pt x="54" y="18"/>
                  <a:pt x="53" y="17"/>
                  <a:pt x="52" y="17"/>
                </a:cubicBezTo>
                <a:cubicBezTo>
                  <a:pt x="51" y="15"/>
                  <a:pt x="51" y="13"/>
                  <a:pt x="50" y="11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9"/>
                  <a:pt x="50" y="9"/>
                  <a:pt x="50" y="9"/>
                </a:cubicBezTo>
                <a:cubicBezTo>
                  <a:pt x="49" y="9"/>
                  <a:pt x="49" y="8"/>
                  <a:pt x="49" y="7"/>
                </a:cubicBezTo>
                <a:cubicBezTo>
                  <a:pt x="48" y="5"/>
                  <a:pt x="47" y="3"/>
                  <a:pt x="46" y="2"/>
                </a:cubicBezTo>
                <a:cubicBezTo>
                  <a:pt x="45" y="0"/>
                  <a:pt x="42" y="1"/>
                  <a:pt x="42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1" y="8"/>
                  <a:pt x="39" y="12"/>
                  <a:pt x="37" y="16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30"/>
                  <a:pt x="35" y="40"/>
                  <a:pt x="34" y="50"/>
                </a:cubicBezTo>
                <a:cubicBezTo>
                  <a:pt x="31" y="45"/>
                  <a:pt x="29" y="41"/>
                  <a:pt x="27" y="36"/>
                </a:cubicBezTo>
                <a:cubicBezTo>
                  <a:pt x="26" y="35"/>
                  <a:pt x="24" y="35"/>
                  <a:pt x="23" y="37"/>
                </a:cubicBezTo>
                <a:cubicBezTo>
                  <a:pt x="19" y="31"/>
                  <a:pt x="14" y="27"/>
                  <a:pt x="8" y="23"/>
                </a:cubicBezTo>
                <a:cubicBezTo>
                  <a:pt x="8" y="22"/>
                  <a:pt x="8" y="22"/>
                  <a:pt x="7" y="22"/>
                </a:cubicBezTo>
                <a:cubicBezTo>
                  <a:pt x="7" y="21"/>
                  <a:pt x="6" y="21"/>
                  <a:pt x="6" y="20"/>
                </a:cubicBezTo>
                <a:cubicBezTo>
                  <a:pt x="5" y="20"/>
                  <a:pt x="3" y="20"/>
                  <a:pt x="3" y="21"/>
                </a:cubicBezTo>
                <a:cubicBezTo>
                  <a:pt x="1" y="28"/>
                  <a:pt x="1" y="35"/>
                  <a:pt x="0" y="42"/>
                </a:cubicBezTo>
                <a:cubicBezTo>
                  <a:pt x="0" y="43"/>
                  <a:pt x="0" y="44"/>
                  <a:pt x="1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5"/>
                  <a:pt x="0" y="46"/>
                  <a:pt x="0" y="47"/>
                </a:cubicBezTo>
                <a:cubicBezTo>
                  <a:pt x="5" y="57"/>
                  <a:pt x="10" y="66"/>
                  <a:pt x="14" y="75"/>
                </a:cubicBezTo>
                <a:cubicBezTo>
                  <a:pt x="9" y="76"/>
                  <a:pt x="1" y="78"/>
                  <a:pt x="1" y="84"/>
                </a:cubicBezTo>
                <a:cubicBezTo>
                  <a:pt x="0" y="91"/>
                  <a:pt x="8" y="97"/>
                  <a:pt x="13" y="100"/>
                </a:cubicBezTo>
                <a:cubicBezTo>
                  <a:pt x="13" y="101"/>
                  <a:pt x="13" y="102"/>
                  <a:pt x="13" y="102"/>
                </a:cubicBezTo>
                <a:cubicBezTo>
                  <a:pt x="30" y="133"/>
                  <a:pt x="26" y="171"/>
                  <a:pt x="32" y="204"/>
                </a:cubicBezTo>
                <a:cubicBezTo>
                  <a:pt x="32" y="204"/>
                  <a:pt x="33" y="205"/>
                  <a:pt x="33" y="205"/>
                </a:cubicBezTo>
                <a:cubicBezTo>
                  <a:pt x="33" y="205"/>
                  <a:pt x="33" y="206"/>
                  <a:pt x="33" y="206"/>
                </a:cubicBezTo>
                <a:cubicBezTo>
                  <a:pt x="38" y="221"/>
                  <a:pt x="63" y="221"/>
                  <a:pt x="75" y="221"/>
                </a:cubicBezTo>
                <a:cubicBezTo>
                  <a:pt x="90" y="221"/>
                  <a:pt x="112" y="219"/>
                  <a:pt x="125" y="209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125" y="209"/>
                  <a:pt x="125" y="210"/>
                  <a:pt x="125" y="210"/>
                </a:cubicBezTo>
                <a:cubicBezTo>
                  <a:pt x="126" y="209"/>
                  <a:pt x="126" y="208"/>
                  <a:pt x="127" y="207"/>
                </a:cubicBezTo>
                <a:cubicBezTo>
                  <a:pt x="127" y="207"/>
                  <a:pt x="127" y="206"/>
                  <a:pt x="128" y="206"/>
                </a:cubicBezTo>
                <a:cubicBezTo>
                  <a:pt x="119" y="189"/>
                  <a:pt x="123" y="168"/>
                  <a:pt x="126" y="150"/>
                </a:cubicBezTo>
                <a:cubicBezTo>
                  <a:pt x="129" y="133"/>
                  <a:pt x="134" y="116"/>
                  <a:pt x="137" y="98"/>
                </a:cubicBezTo>
                <a:cubicBezTo>
                  <a:pt x="137" y="98"/>
                  <a:pt x="137" y="97"/>
                  <a:pt x="137" y="97"/>
                </a:cubicBezTo>
                <a:cubicBezTo>
                  <a:pt x="140" y="95"/>
                  <a:pt x="143" y="93"/>
                  <a:pt x="145" y="91"/>
                </a:cubicBezTo>
                <a:cubicBezTo>
                  <a:pt x="152" y="84"/>
                  <a:pt x="149" y="79"/>
                  <a:pt x="142" y="76"/>
                </a:cubicBezTo>
                <a:close/>
                <a:moveTo>
                  <a:pt x="136" y="77"/>
                </a:moveTo>
                <a:cubicBezTo>
                  <a:pt x="137" y="77"/>
                  <a:pt x="137" y="77"/>
                  <a:pt x="138" y="77"/>
                </a:cubicBezTo>
                <a:cubicBezTo>
                  <a:pt x="132" y="85"/>
                  <a:pt x="123" y="90"/>
                  <a:pt x="112" y="92"/>
                </a:cubicBezTo>
                <a:cubicBezTo>
                  <a:pt x="112" y="92"/>
                  <a:pt x="112" y="91"/>
                  <a:pt x="112" y="90"/>
                </a:cubicBezTo>
                <a:cubicBezTo>
                  <a:pt x="112" y="90"/>
                  <a:pt x="113" y="90"/>
                  <a:pt x="113" y="89"/>
                </a:cubicBezTo>
                <a:cubicBezTo>
                  <a:pt x="115" y="85"/>
                  <a:pt x="116" y="80"/>
                  <a:pt x="118" y="75"/>
                </a:cubicBezTo>
                <a:cubicBezTo>
                  <a:pt x="124" y="75"/>
                  <a:pt x="130" y="75"/>
                  <a:pt x="136" y="77"/>
                </a:cubicBezTo>
                <a:close/>
                <a:moveTo>
                  <a:pt x="117" y="26"/>
                </a:moveTo>
                <a:cubicBezTo>
                  <a:pt x="118" y="25"/>
                  <a:pt x="119" y="25"/>
                  <a:pt x="120" y="25"/>
                </a:cubicBezTo>
                <a:cubicBezTo>
                  <a:pt x="119" y="40"/>
                  <a:pt x="118" y="56"/>
                  <a:pt x="114" y="71"/>
                </a:cubicBezTo>
                <a:cubicBezTo>
                  <a:pt x="114" y="71"/>
                  <a:pt x="114" y="72"/>
                  <a:pt x="114" y="72"/>
                </a:cubicBezTo>
                <a:cubicBezTo>
                  <a:pt x="115" y="57"/>
                  <a:pt x="117" y="41"/>
                  <a:pt x="117" y="26"/>
                </a:cubicBezTo>
                <a:cubicBezTo>
                  <a:pt x="117" y="26"/>
                  <a:pt x="117" y="26"/>
                  <a:pt x="117" y="26"/>
                </a:cubicBezTo>
                <a:close/>
                <a:moveTo>
                  <a:pt x="112" y="13"/>
                </a:moveTo>
                <a:cubicBezTo>
                  <a:pt x="114" y="12"/>
                  <a:pt x="115" y="15"/>
                  <a:pt x="115" y="17"/>
                </a:cubicBezTo>
                <a:cubicBezTo>
                  <a:pt x="113" y="17"/>
                  <a:pt x="110" y="18"/>
                  <a:pt x="107" y="18"/>
                </a:cubicBezTo>
                <a:cubicBezTo>
                  <a:pt x="108" y="16"/>
                  <a:pt x="109" y="13"/>
                  <a:pt x="112" y="13"/>
                </a:cubicBezTo>
                <a:close/>
                <a:moveTo>
                  <a:pt x="106" y="22"/>
                </a:moveTo>
                <a:cubicBezTo>
                  <a:pt x="109" y="21"/>
                  <a:pt x="113" y="21"/>
                  <a:pt x="116" y="21"/>
                </a:cubicBezTo>
                <a:cubicBezTo>
                  <a:pt x="116" y="21"/>
                  <a:pt x="116" y="22"/>
                  <a:pt x="116" y="22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2" y="22"/>
                  <a:pt x="109" y="22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lose/>
                <a:moveTo>
                  <a:pt x="99" y="91"/>
                </a:moveTo>
                <a:cubicBezTo>
                  <a:pt x="100" y="70"/>
                  <a:pt x="106" y="50"/>
                  <a:pt x="106" y="29"/>
                </a:cubicBezTo>
                <a:cubicBezTo>
                  <a:pt x="107" y="28"/>
                  <a:pt x="108" y="27"/>
                  <a:pt x="108" y="26"/>
                </a:cubicBezTo>
                <a:cubicBezTo>
                  <a:pt x="108" y="26"/>
                  <a:pt x="109" y="26"/>
                  <a:pt x="109" y="26"/>
                </a:cubicBezTo>
                <a:cubicBezTo>
                  <a:pt x="109" y="26"/>
                  <a:pt x="109" y="27"/>
                  <a:pt x="109" y="27"/>
                </a:cubicBezTo>
                <a:cubicBezTo>
                  <a:pt x="110" y="49"/>
                  <a:pt x="103" y="70"/>
                  <a:pt x="101" y="91"/>
                </a:cubicBezTo>
                <a:cubicBezTo>
                  <a:pt x="101" y="94"/>
                  <a:pt x="105" y="94"/>
                  <a:pt x="105" y="91"/>
                </a:cubicBezTo>
                <a:cubicBezTo>
                  <a:pt x="107" y="76"/>
                  <a:pt x="110" y="61"/>
                  <a:pt x="112" y="46"/>
                </a:cubicBezTo>
                <a:cubicBezTo>
                  <a:pt x="111" y="62"/>
                  <a:pt x="109" y="77"/>
                  <a:pt x="108" y="93"/>
                </a:cubicBezTo>
                <a:cubicBezTo>
                  <a:pt x="105" y="94"/>
                  <a:pt x="102" y="94"/>
                  <a:pt x="99" y="94"/>
                </a:cubicBezTo>
                <a:lnTo>
                  <a:pt x="99" y="91"/>
                </a:lnTo>
                <a:close/>
                <a:moveTo>
                  <a:pt x="97" y="73"/>
                </a:moveTo>
                <a:cubicBezTo>
                  <a:pt x="96" y="78"/>
                  <a:pt x="96" y="84"/>
                  <a:pt x="95" y="89"/>
                </a:cubicBezTo>
                <a:cubicBezTo>
                  <a:pt x="95" y="89"/>
                  <a:pt x="95" y="90"/>
                  <a:pt x="95" y="90"/>
                </a:cubicBezTo>
                <a:cubicBezTo>
                  <a:pt x="95" y="95"/>
                  <a:pt x="95" y="95"/>
                  <a:pt x="95" y="95"/>
                </a:cubicBezTo>
                <a:cubicBezTo>
                  <a:pt x="90" y="95"/>
                  <a:pt x="84" y="95"/>
                  <a:pt x="80" y="95"/>
                </a:cubicBezTo>
                <a:cubicBezTo>
                  <a:pt x="80" y="89"/>
                  <a:pt x="81" y="82"/>
                  <a:pt x="82" y="76"/>
                </a:cubicBezTo>
                <a:cubicBezTo>
                  <a:pt x="83" y="78"/>
                  <a:pt x="85" y="79"/>
                  <a:pt x="89" y="80"/>
                </a:cubicBezTo>
                <a:cubicBezTo>
                  <a:pt x="91" y="81"/>
                  <a:pt x="92" y="77"/>
                  <a:pt x="90" y="77"/>
                </a:cubicBezTo>
                <a:cubicBezTo>
                  <a:pt x="87" y="76"/>
                  <a:pt x="86" y="74"/>
                  <a:pt x="86" y="72"/>
                </a:cubicBezTo>
                <a:cubicBezTo>
                  <a:pt x="86" y="73"/>
                  <a:pt x="86" y="73"/>
                  <a:pt x="87" y="73"/>
                </a:cubicBezTo>
                <a:lnTo>
                  <a:pt x="97" y="73"/>
                </a:lnTo>
                <a:close/>
                <a:moveTo>
                  <a:pt x="88" y="49"/>
                </a:moveTo>
                <a:cubicBezTo>
                  <a:pt x="88" y="49"/>
                  <a:pt x="88" y="49"/>
                  <a:pt x="88" y="48"/>
                </a:cubicBezTo>
                <a:cubicBezTo>
                  <a:pt x="88" y="48"/>
                  <a:pt x="89" y="48"/>
                  <a:pt x="89" y="48"/>
                </a:cubicBezTo>
                <a:cubicBezTo>
                  <a:pt x="94" y="50"/>
                  <a:pt x="89" y="57"/>
                  <a:pt x="85" y="64"/>
                </a:cubicBezTo>
                <a:cubicBezTo>
                  <a:pt x="86" y="59"/>
                  <a:pt x="88" y="54"/>
                  <a:pt x="88" y="49"/>
                </a:cubicBezTo>
                <a:close/>
                <a:moveTo>
                  <a:pt x="81" y="29"/>
                </a:moveTo>
                <a:cubicBezTo>
                  <a:pt x="81" y="29"/>
                  <a:pt x="82" y="29"/>
                  <a:pt x="83" y="30"/>
                </a:cubicBezTo>
                <a:cubicBezTo>
                  <a:pt x="82" y="31"/>
                  <a:pt x="82" y="33"/>
                  <a:pt x="81" y="35"/>
                </a:cubicBezTo>
                <a:cubicBezTo>
                  <a:pt x="81" y="35"/>
                  <a:pt x="81" y="35"/>
                  <a:pt x="81" y="35"/>
                </a:cubicBezTo>
                <a:lnTo>
                  <a:pt x="81" y="29"/>
                </a:lnTo>
                <a:close/>
                <a:moveTo>
                  <a:pt x="68" y="73"/>
                </a:moveTo>
                <a:cubicBezTo>
                  <a:pt x="68" y="73"/>
                  <a:pt x="68" y="73"/>
                  <a:pt x="69" y="73"/>
                </a:cubicBezTo>
                <a:cubicBezTo>
                  <a:pt x="71" y="73"/>
                  <a:pt x="71" y="69"/>
                  <a:pt x="69" y="69"/>
                </a:cubicBezTo>
                <a:cubicBezTo>
                  <a:pt x="70" y="67"/>
                  <a:pt x="70" y="65"/>
                  <a:pt x="71" y="63"/>
                </a:cubicBezTo>
                <a:cubicBezTo>
                  <a:pt x="73" y="57"/>
                  <a:pt x="74" y="52"/>
                  <a:pt x="75" y="46"/>
                </a:cubicBezTo>
                <a:cubicBezTo>
                  <a:pt x="75" y="46"/>
                  <a:pt x="77" y="38"/>
                  <a:pt x="76" y="38"/>
                </a:cubicBezTo>
                <a:cubicBezTo>
                  <a:pt x="79" y="38"/>
                  <a:pt x="81" y="39"/>
                  <a:pt x="84" y="39"/>
                </a:cubicBezTo>
                <a:cubicBezTo>
                  <a:pt x="89" y="41"/>
                  <a:pt x="76" y="87"/>
                  <a:pt x="76" y="95"/>
                </a:cubicBezTo>
                <a:cubicBezTo>
                  <a:pt x="72" y="95"/>
                  <a:pt x="68" y="95"/>
                  <a:pt x="64" y="95"/>
                </a:cubicBezTo>
                <a:cubicBezTo>
                  <a:pt x="63" y="95"/>
                  <a:pt x="62" y="95"/>
                  <a:pt x="61" y="94"/>
                </a:cubicBezTo>
                <a:cubicBezTo>
                  <a:pt x="63" y="87"/>
                  <a:pt x="65" y="80"/>
                  <a:pt x="68" y="73"/>
                </a:cubicBezTo>
                <a:close/>
                <a:moveTo>
                  <a:pt x="58" y="74"/>
                </a:moveTo>
                <a:cubicBezTo>
                  <a:pt x="60" y="74"/>
                  <a:pt x="62" y="74"/>
                  <a:pt x="64" y="73"/>
                </a:cubicBezTo>
                <a:cubicBezTo>
                  <a:pt x="62" y="78"/>
                  <a:pt x="60" y="83"/>
                  <a:pt x="59" y="88"/>
                </a:cubicBezTo>
                <a:cubicBezTo>
                  <a:pt x="59" y="83"/>
                  <a:pt x="58" y="79"/>
                  <a:pt x="58" y="74"/>
                </a:cubicBezTo>
                <a:cubicBezTo>
                  <a:pt x="58" y="74"/>
                  <a:pt x="58" y="74"/>
                  <a:pt x="58" y="74"/>
                </a:cubicBezTo>
                <a:close/>
                <a:moveTo>
                  <a:pt x="41" y="17"/>
                </a:moveTo>
                <a:cubicBezTo>
                  <a:pt x="42" y="15"/>
                  <a:pt x="42" y="14"/>
                  <a:pt x="43" y="12"/>
                </a:cubicBezTo>
                <a:cubicBezTo>
                  <a:pt x="43" y="12"/>
                  <a:pt x="44" y="12"/>
                  <a:pt x="44" y="12"/>
                </a:cubicBezTo>
                <a:cubicBezTo>
                  <a:pt x="44" y="12"/>
                  <a:pt x="44" y="12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6"/>
                  <a:pt x="48" y="17"/>
                  <a:pt x="48" y="19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7" y="18"/>
                </a:cubicBezTo>
                <a:cubicBezTo>
                  <a:pt x="46" y="16"/>
                  <a:pt x="43" y="18"/>
                  <a:pt x="44" y="20"/>
                </a:cubicBezTo>
                <a:cubicBezTo>
                  <a:pt x="44" y="20"/>
                  <a:pt x="43" y="21"/>
                  <a:pt x="43" y="22"/>
                </a:cubicBezTo>
                <a:cubicBezTo>
                  <a:pt x="42" y="21"/>
                  <a:pt x="41" y="20"/>
                  <a:pt x="40" y="18"/>
                </a:cubicBezTo>
                <a:cubicBezTo>
                  <a:pt x="40" y="18"/>
                  <a:pt x="41" y="18"/>
                  <a:pt x="41" y="17"/>
                </a:cubicBezTo>
                <a:close/>
                <a:moveTo>
                  <a:pt x="37" y="53"/>
                </a:moveTo>
                <a:cubicBezTo>
                  <a:pt x="38" y="43"/>
                  <a:pt x="39" y="34"/>
                  <a:pt x="40" y="25"/>
                </a:cubicBezTo>
                <a:cubicBezTo>
                  <a:pt x="40" y="25"/>
                  <a:pt x="41" y="26"/>
                  <a:pt x="42" y="27"/>
                </a:cubicBezTo>
                <a:cubicBezTo>
                  <a:pt x="42" y="28"/>
                  <a:pt x="43" y="28"/>
                  <a:pt x="43" y="27"/>
                </a:cubicBezTo>
                <a:cubicBezTo>
                  <a:pt x="43" y="42"/>
                  <a:pt x="41" y="56"/>
                  <a:pt x="44" y="70"/>
                </a:cubicBezTo>
                <a:cubicBezTo>
                  <a:pt x="44" y="72"/>
                  <a:pt x="48" y="71"/>
                  <a:pt x="47" y="69"/>
                </a:cubicBezTo>
                <a:cubicBezTo>
                  <a:pt x="45" y="55"/>
                  <a:pt x="47" y="41"/>
                  <a:pt x="47" y="27"/>
                </a:cubicBezTo>
                <a:cubicBezTo>
                  <a:pt x="47" y="28"/>
                  <a:pt x="48" y="28"/>
                  <a:pt x="48" y="28"/>
                </a:cubicBezTo>
                <a:cubicBezTo>
                  <a:pt x="49" y="30"/>
                  <a:pt x="51" y="29"/>
                  <a:pt x="51" y="27"/>
                </a:cubicBezTo>
                <a:cubicBezTo>
                  <a:pt x="54" y="49"/>
                  <a:pt x="54" y="72"/>
                  <a:pt x="55" y="94"/>
                </a:cubicBezTo>
                <a:cubicBezTo>
                  <a:pt x="55" y="94"/>
                  <a:pt x="55" y="94"/>
                  <a:pt x="55" y="94"/>
                </a:cubicBezTo>
                <a:cubicBezTo>
                  <a:pt x="55" y="94"/>
                  <a:pt x="55" y="94"/>
                  <a:pt x="54" y="94"/>
                </a:cubicBezTo>
                <a:cubicBezTo>
                  <a:pt x="48" y="81"/>
                  <a:pt x="42" y="68"/>
                  <a:pt x="36" y="54"/>
                </a:cubicBezTo>
                <a:cubicBezTo>
                  <a:pt x="36" y="54"/>
                  <a:pt x="37" y="54"/>
                  <a:pt x="37" y="53"/>
                </a:cubicBezTo>
                <a:close/>
                <a:moveTo>
                  <a:pt x="24" y="43"/>
                </a:moveTo>
                <a:cubicBezTo>
                  <a:pt x="24" y="43"/>
                  <a:pt x="25" y="43"/>
                  <a:pt x="25" y="42"/>
                </a:cubicBezTo>
                <a:cubicBezTo>
                  <a:pt x="34" y="59"/>
                  <a:pt x="42" y="77"/>
                  <a:pt x="50" y="94"/>
                </a:cubicBezTo>
                <a:cubicBezTo>
                  <a:pt x="47" y="94"/>
                  <a:pt x="45" y="94"/>
                  <a:pt x="42" y="94"/>
                </a:cubicBezTo>
                <a:cubicBezTo>
                  <a:pt x="42" y="93"/>
                  <a:pt x="42" y="92"/>
                  <a:pt x="41" y="92"/>
                </a:cubicBezTo>
                <a:cubicBezTo>
                  <a:pt x="34" y="90"/>
                  <a:pt x="28" y="71"/>
                  <a:pt x="26" y="65"/>
                </a:cubicBezTo>
                <a:cubicBezTo>
                  <a:pt x="23" y="58"/>
                  <a:pt x="20" y="50"/>
                  <a:pt x="17" y="43"/>
                </a:cubicBezTo>
                <a:cubicBezTo>
                  <a:pt x="19" y="43"/>
                  <a:pt x="21" y="43"/>
                  <a:pt x="24" y="43"/>
                </a:cubicBezTo>
                <a:close/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9" y="32"/>
                  <a:pt x="11" y="31"/>
                </a:cubicBezTo>
                <a:cubicBezTo>
                  <a:pt x="11" y="31"/>
                  <a:pt x="12" y="31"/>
                  <a:pt x="12" y="31"/>
                </a:cubicBezTo>
                <a:cubicBezTo>
                  <a:pt x="15" y="33"/>
                  <a:pt x="18" y="36"/>
                  <a:pt x="20" y="39"/>
                </a:cubicBezTo>
                <a:cubicBezTo>
                  <a:pt x="18" y="39"/>
                  <a:pt x="16" y="39"/>
                  <a:pt x="14" y="38"/>
                </a:cubicBezTo>
                <a:cubicBezTo>
                  <a:pt x="14" y="38"/>
                  <a:pt x="14" y="38"/>
                  <a:pt x="13" y="38"/>
                </a:cubicBezTo>
                <a:cubicBezTo>
                  <a:pt x="13" y="38"/>
                  <a:pt x="12" y="38"/>
                  <a:pt x="12" y="39"/>
                </a:cubicBezTo>
                <a:cubicBezTo>
                  <a:pt x="11" y="40"/>
                  <a:pt x="10" y="44"/>
                  <a:pt x="9" y="44"/>
                </a:cubicBezTo>
                <a:cubicBezTo>
                  <a:pt x="7" y="44"/>
                  <a:pt x="5" y="43"/>
                  <a:pt x="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39"/>
                  <a:pt x="5" y="36"/>
                  <a:pt x="6" y="33"/>
                </a:cubicBezTo>
                <a:close/>
                <a:moveTo>
                  <a:pt x="4" y="46"/>
                </a:moveTo>
                <a:cubicBezTo>
                  <a:pt x="6" y="47"/>
                  <a:pt x="8" y="48"/>
                  <a:pt x="10" y="48"/>
                </a:cubicBezTo>
                <a:cubicBezTo>
                  <a:pt x="12" y="48"/>
                  <a:pt x="13" y="46"/>
                  <a:pt x="14" y="45"/>
                </a:cubicBezTo>
                <a:cubicBezTo>
                  <a:pt x="18" y="54"/>
                  <a:pt x="21" y="63"/>
                  <a:pt x="25" y="73"/>
                </a:cubicBezTo>
                <a:cubicBezTo>
                  <a:pt x="27" y="78"/>
                  <a:pt x="30" y="88"/>
                  <a:pt x="36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29" y="92"/>
                  <a:pt x="27" y="92"/>
                  <a:pt x="25" y="91"/>
                </a:cubicBezTo>
                <a:cubicBezTo>
                  <a:pt x="19" y="76"/>
                  <a:pt x="12" y="61"/>
                  <a:pt x="4" y="46"/>
                </a:cubicBezTo>
                <a:close/>
                <a:moveTo>
                  <a:pt x="14" y="82"/>
                </a:moveTo>
                <a:cubicBezTo>
                  <a:pt x="15" y="81"/>
                  <a:pt x="15" y="80"/>
                  <a:pt x="15" y="79"/>
                </a:cubicBezTo>
                <a:cubicBezTo>
                  <a:pt x="15" y="79"/>
                  <a:pt x="16" y="79"/>
                  <a:pt x="16" y="79"/>
                </a:cubicBezTo>
                <a:cubicBezTo>
                  <a:pt x="18" y="83"/>
                  <a:pt x="19" y="86"/>
                  <a:pt x="21" y="90"/>
                </a:cubicBezTo>
                <a:cubicBezTo>
                  <a:pt x="20" y="90"/>
                  <a:pt x="18" y="90"/>
                  <a:pt x="17" y="89"/>
                </a:cubicBezTo>
                <a:cubicBezTo>
                  <a:pt x="14" y="89"/>
                  <a:pt x="12" y="88"/>
                  <a:pt x="9" y="86"/>
                </a:cubicBezTo>
                <a:cubicBezTo>
                  <a:pt x="4" y="84"/>
                  <a:pt x="12" y="82"/>
                  <a:pt x="14" y="82"/>
                </a:cubicBezTo>
                <a:close/>
                <a:moveTo>
                  <a:pt x="32" y="170"/>
                </a:moveTo>
                <a:cubicBezTo>
                  <a:pt x="32" y="168"/>
                  <a:pt x="31" y="166"/>
                  <a:pt x="31" y="164"/>
                </a:cubicBezTo>
                <a:cubicBezTo>
                  <a:pt x="50" y="168"/>
                  <a:pt x="68" y="168"/>
                  <a:pt x="86" y="162"/>
                </a:cubicBezTo>
                <a:cubicBezTo>
                  <a:pt x="88" y="162"/>
                  <a:pt x="87" y="158"/>
                  <a:pt x="85" y="159"/>
                </a:cubicBezTo>
                <a:cubicBezTo>
                  <a:pt x="67" y="164"/>
                  <a:pt x="50" y="164"/>
                  <a:pt x="32" y="160"/>
                </a:cubicBezTo>
                <a:cubicBezTo>
                  <a:pt x="32" y="160"/>
                  <a:pt x="31" y="160"/>
                  <a:pt x="31" y="160"/>
                </a:cubicBezTo>
                <a:cubicBezTo>
                  <a:pt x="31" y="157"/>
                  <a:pt x="30" y="155"/>
                  <a:pt x="30" y="152"/>
                </a:cubicBezTo>
                <a:cubicBezTo>
                  <a:pt x="49" y="156"/>
                  <a:pt x="67" y="158"/>
                  <a:pt x="86" y="153"/>
                </a:cubicBezTo>
                <a:cubicBezTo>
                  <a:pt x="88" y="153"/>
                  <a:pt x="87" y="149"/>
                  <a:pt x="85" y="150"/>
                </a:cubicBezTo>
                <a:cubicBezTo>
                  <a:pt x="66" y="154"/>
                  <a:pt x="49" y="152"/>
                  <a:pt x="31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29" y="145"/>
                  <a:pt x="29" y="141"/>
                  <a:pt x="28" y="138"/>
                </a:cubicBezTo>
                <a:cubicBezTo>
                  <a:pt x="50" y="145"/>
                  <a:pt x="74" y="146"/>
                  <a:pt x="95" y="138"/>
                </a:cubicBezTo>
                <a:cubicBezTo>
                  <a:pt x="96" y="149"/>
                  <a:pt x="96" y="161"/>
                  <a:pt x="97" y="172"/>
                </a:cubicBezTo>
                <a:cubicBezTo>
                  <a:pt x="97" y="176"/>
                  <a:pt x="96" y="175"/>
                  <a:pt x="93" y="176"/>
                </a:cubicBezTo>
                <a:cubicBezTo>
                  <a:pt x="88" y="177"/>
                  <a:pt x="84" y="177"/>
                  <a:pt x="80" y="178"/>
                </a:cubicBezTo>
                <a:cubicBezTo>
                  <a:pt x="72" y="179"/>
                  <a:pt x="65" y="179"/>
                  <a:pt x="57" y="178"/>
                </a:cubicBezTo>
                <a:cubicBezTo>
                  <a:pt x="54" y="178"/>
                  <a:pt x="45" y="178"/>
                  <a:pt x="40" y="176"/>
                </a:cubicBezTo>
                <a:cubicBezTo>
                  <a:pt x="41" y="175"/>
                  <a:pt x="41" y="173"/>
                  <a:pt x="39" y="173"/>
                </a:cubicBezTo>
                <a:cubicBezTo>
                  <a:pt x="38" y="173"/>
                  <a:pt x="38" y="173"/>
                  <a:pt x="37" y="172"/>
                </a:cubicBezTo>
                <a:cubicBezTo>
                  <a:pt x="36" y="172"/>
                  <a:pt x="36" y="172"/>
                  <a:pt x="35" y="172"/>
                </a:cubicBezTo>
                <a:cubicBezTo>
                  <a:pt x="35" y="171"/>
                  <a:pt x="34" y="171"/>
                  <a:pt x="34" y="171"/>
                </a:cubicBezTo>
                <a:cubicBezTo>
                  <a:pt x="33" y="170"/>
                  <a:pt x="33" y="170"/>
                  <a:pt x="32" y="170"/>
                </a:cubicBezTo>
                <a:close/>
                <a:moveTo>
                  <a:pt x="121" y="158"/>
                </a:moveTo>
                <a:cubicBezTo>
                  <a:pt x="118" y="173"/>
                  <a:pt x="117" y="190"/>
                  <a:pt x="123" y="205"/>
                </a:cubicBezTo>
                <a:cubicBezTo>
                  <a:pt x="112" y="215"/>
                  <a:pt x="92" y="216"/>
                  <a:pt x="79" y="217"/>
                </a:cubicBezTo>
                <a:cubicBezTo>
                  <a:pt x="68" y="217"/>
                  <a:pt x="41" y="218"/>
                  <a:pt x="37" y="205"/>
                </a:cubicBezTo>
                <a:cubicBezTo>
                  <a:pt x="37" y="204"/>
                  <a:pt x="36" y="204"/>
                  <a:pt x="36" y="204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4" y="193"/>
                  <a:pt x="33" y="184"/>
                  <a:pt x="32" y="174"/>
                </a:cubicBezTo>
                <a:cubicBezTo>
                  <a:pt x="33" y="175"/>
                  <a:pt x="33" y="175"/>
                  <a:pt x="34" y="175"/>
                </a:cubicBezTo>
                <a:cubicBezTo>
                  <a:pt x="37" y="183"/>
                  <a:pt x="53" y="182"/>
                  <a:pt x="59" y="182"/>
                </a:cubicBezTo>
                <a:cubicBezTo>
                  <a:pt x="72" y="183"/>
                  <a:pt x="87" y="183"/>
                  <a:pt x="100" y="178"/>
                </a:cubicBezTo>
                <a:cubicBezTo>
                  <a:pt x="101" y="178"/>
                  <a:pt x="101" y="177"/>
                  <a:pt x="101" y="176"/>
                </a:cubicBezTo>
                <a:cubicBezTo>
                  <a:pt x="100" y="162"/>
                  <a:pt x="100" y="149"/>
                  <a:pt x="99" y="135"/>
                </a:cubicBezTo>
                <a:cubicBezTo>
                  <a:pt x="99" y="133"/>
                  <a:pt x="97" y="133"/>
                  <a:pt x="96" y="133"/>
                </a:cubicBezTo>
                <a:cubicBezTo>
                  <a:pt x="75" y="143"/>
                  <a:pt x="49" y="141"/>
                  <a:pt x="28" y="133"/>
                </a:cubicBezTo>
                <a:cubicBezTo>
                  <a:pt x="26" y="123"/>
                  <a:pt x="23" y="112"/>
                  <a:pt x="18" y="103"/>
                </a:cubicBezTo>
                <a:cubicBezTo>
                  <a:pt x="26" y="107"/>
                  <a:pt x="34" y="109"/>
                  <a:pt x="44" y="110"/>
                </a:cubicBezTo>
                <a:cubicBezTo>
                  <a:pt x="63" y="111"/>
                  <a:pt x="81" y="111"/>
                  <a:pt x="100" y="109"/>
                </a:cubicBezTo>
                <a:cubicBezTo>
                  <a:pt x="110" y="108"/>
                  <a:pt x="123" y="105"/>
                  <a:pt x="133" y="99"/>
                </a:cubicBezTo>
                <a:cubicBezTo>
                  <a:pt x="130" y="119"/>
                  <a:pt x="124" y="138"/>
                  <a:pt x="121" y="158"/>
                </a:cubicBezTo>
                <a:close/>
                <a:moveTo>
                  <a:pt x="134" y="94"/>
                </a:moveTo>
                <a:cubicBezTo>
                  <a:pt x="124" y="100"/>
                  <a:pt x="112" y="104"/>
                  <a:pt x="100" y="105"/>
                </a:cubicBezTo>
                <a:cubicBezTo>
                  <a:pt x="78" y="107"/>
                  <a:pt x="54" y="108"/>
                  <a:pt x="33" y="104"/>
                </a:cubicBezTo>
                <a:cubicBezTo>
                  <a:pt x="26" y="103"/>
                  <a:pt x="19" y="100"/>
                  <a:pt x="14" y="96"/>
                </a:cubicBezTo>
                <a:cubicBezTo>
                  <a:pt x="11" y="94"/>
                  <a:pt x="9" y="92"/>
                  <a:pt x="7" y="89"/>
                </a:cubicBezTo>
                <a:cubicBezTo>
                  <a:pt x="8" y="90"/>
                  <a:pt x="9" y="91"/>
                  <a:pt x="11" y="92"/>
                </a:cubicBezTo>
                <a:cubicBezTo>
                  <a:pt x="15" y="93"/>
                  <a:pt x="19" y="94"/>
                  <a:pt x="23" y="95"/>
                </a:cubicBezTo>
                <a:cubicBezTo>
                  <a:pt x="23" y="95"/>
                  <a:pt x="23" y="95"/>
                  <a:pt x="23" y="96"/>
                </a:cubicBezTo>
                <a:cubicBezTo>
                  <a:pt x="24" y="97"/>
                  <a:pt x="26" y="97"/>
                  <a:pt x="27" y="96"/>
                </a:cubicBezTo>
                <a:cubicBezTo>
                  <a:pt x="35" y="97"/>
                  <a:pt x="42" y="97"/>
                  <a:pt x="50" y="98"/>
                </a:cubicBezTo>
                <a:cubicBezTo>
                  <a:pt x="51" y="98"/>
                  <a:pt x="51" y="98"/>
                  <a:pt x="52" y="98"/>
                </a:cubicBezTo>
                <a:cubicBezTo>
                  <a:pt x="53" y="98"/>
                  <a:pt x="53" y="98"/>
                  <a:pt x="54" y="98"/>
                </a:cubicBezTo>
                <a:cubicBezTo>
                  <a:pt x="71" y="99"/>
                  <a:pt x="88" y="99"/>
                  <a:pt x="105" y="97"/>
                </a:cubicBezTo>
                <a:cubicBezTo>
                  <a:pt x="118" y="95"/>
                  <a:pt x="133" y="90"/>
                  <a:pt x="141" y="79"/>
                </a:cubicBezTo>
                <a:cubicBezTo>
                  <a:pt x="142" y="80"/>
                  <a:pt x="143" y="80"/>
                  <a:pt x="143" y="81"/>
                </a:cubicBezTo>
                <a:cubicBezTo>
                  <a:pt x="149" y="86"/>
                  <a:pt x="138" y="92"/>
                  <a:pt x="134" y="9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58"/>
          <p:cNvSpPr>
            <a:spLocks noGrp="1"/>
          </p:cNvSpPr>
          <p:nvPr/>
        </p:nvSpPr>
        <p:spPr>
          <a:xfrm>
            <a:off x="331301" y="250607"/>
            <a:ext cx="525397" cy="878129"/>
          </a:xfrm>
          <a:custGeom>
            <a:avLst/>
            <a:gdLst>
              <a:gd name="T0" fmla="*/ 131 w 140"/>
              <a:gd name="T1" fmla="*/ 196 h 234"/>
              <a:gd name="T2" fmla="*/ 57 w 140"/>
              <a:gd name="T3" fmla="*/ 83 h 234"/>
              <a:gd name="T4" fmla="*/ 75 w 140"/>
              <a:gd name="T5" fmla="*/ 81 h 234"/>
              <a:gd name="T6" fmla="*/ 70 w 140"/>
              <a:gd name="T7" fmla="*/ 41 h 234"/>
              <a:gd name="T8" fmla="*/ 39 w 140"/>
              <a:gd name="T9" fmla="*/ 36 h 234"/>
              <a:gd name="T10" fmla="*/ 14 w 140"/>
              <a:gd name="T11" fmla="*/ 29 h 234"/>
              <a:gd name="T12" fmla="*/ 20 w 140"/>
              <a:gd name="T13" fmla="*/ 67 h 234"/>
              <a:gd name="T14" fmla="*/ 0 w 140"/>
              <a:gd name="T15" fmla="*/ 63 h 234"/>
              <a:gd name="T16" fmla="*/ 4 w 140"/>
              <a:gd name="T17" fmla="*/ 86 h 234"/>
              <a:gd name="T18" fmla="*/ 7 w 140"/>
              <a:gd name="T19" fmla="*/ 101 h 234"/>
              <a:gd name="T20" fmla="*/ 22 w 140"/>
              <a:gd name="T21" fmla="*/ 96 h 234"/>
              <a:gd name="T22" fmla="*/ 24 w 140"/>
              <a:gd name="T23" fmla="*/ 158 h 234"/>
              <a:gd name="T24" fmla="*/ 11 w 140"/>
              <a:gd name="T25" fmla="*/ 226 h 234"/>
              <a:gd name="T26" fmla="*/ 19 w 140"/>
              <a:gd name="T27" fmla="*/ 232 h 234"/>
              <a:gd name="T28" fmla="*/ 22 w 140"/>
              <a:gd name="T29" fmla="*/ 233 h 234"/>
              <a:gd name="T30" fmla="*/ 50 w 140"/>
              <a:gd name="T31" fmla="*/ 233 h 234"/>
              <a:gd name="T32" fmla="*/ 132 w 140"/>
              <a:gd name="T33" fmla="*/ 198 h 234"/>
              <a:gd name="T34" fmla="*/ 17 w 140"/>
              <a:gd name="T35" fmla="*/ 14 h 234"/>
              <a:gd name="T36" fmla="*/ 42 w 140"/>
              <a:gd name="T37" fmla="*/ 69 h 234"/>
              <a:gd name="T38" fmla="*/ 37 w 140"/>
              <a:gd name="T39" fmla="*/ 70 h 234"/>
              <a:gd name="T40" fmla="*/ 31 w 140"/>
              <a:gd name="T41" fmla="*/ 70 h 234"/>
              <a:gd name="T42" fmla="*/ 122 w 140"/>
              <a:gd name="T43" fmla="*/ 203 h 234"/>
              <a:gd name="T44" fmla="*/ 112 w 140"/>
              <a:gd name="T45" fmla="*/ 210 h 234"/>
              <a:gd name="T46" fmla="*/ 51 w 140"/>
              <a:gd name="T47" fmla="*/ 226 h 234"/>
              <a:gd name="T48" fmla="*/ 21 w 140"/>
              <a:gd name="T49" fmla="*/ 226 h 234"/>
              <a:gd name="T50" fmla="*/ 61 w 140"/>
              <a:gd name="T51" fmla="*/ 210 h 234"/>
              <a:gd name="T52" fmla="*/ 82 w 140"/>
              <a:gd name="T53" fmla="*/ 203 h 234"/>
              <a:gd name="T54" fmla="*/ 109 w 140"/>
              <a:gd name="T55" fmla="*/ 197 h 234"/>
              <a:gd name="T56" fmla="*/ 65 w 140"/>
              <a:gd name="T57" fmla="*/ 208 h 234"/>
              <a:gd name="T58" fmla="*/ 78 w 140"/>
              <a:gd name="T59" fmla="*/ 204 h 234"/>
              <a:gd name="T60" fmla="*/ 65 w 140"/>
              <a:gd name="T61" fmla="*/ 208 h 234"/>
              <a:gd name="T62" fmla="*/ 115 w 140"/>
              <a:gd name="T63" fmla="*/ 193 h 234"/>
              <a:gd name="T64" fmla="*/ 15 w 140"/>
              <a:gd name="T65" fmla="*/ 223 h 234"/>
              <a:gd name="T66" fmla="*/ 14 w 140"/>
              <a:gd name="T67" fmla="*/ 224 h 234"/>
              <a:gd name="T68" fmla="*/ 28 w 140"/>
              <a:gd name="T69" fmla="*/ 156 h 234"/>
              <a:gd name="T70" fmla="*/ 30 w 140"/>
              <a:gd name="T71" fmla="*/ 90 h 234"/>
              <a:gd name="T72" fmla="*/ 34 w 140"/>
              <a:gd name="T73" fmla="*/ 86 h 234"/>
              <a:gd name="T74" fmla="*/ 35 w 140"/>
              <a:gd name="T75" fmla="*/ 86 h 234"/>
              <a:gd name="T76" fmla="*/ 33 w 140"/>
              <a:gd name="T77" fmla="*/ 105 h 234"/>
              <a:gd name="T78" fmla="*/ 46 w 140"/>
              <a:gd name="T79" fmla="*/ 106 h 234"/>
              <a:gd name="T80" fmla="*/ 52 w 140"/>
              <a:gd name="T81" fmla="*/ 129 h 234"/>
              <a:gd name="T82" fmla="*/ 65 w 140"/>
              <a:gd name="T83" fmla="*/ 120 h 234"/>
              <a:gd name="T84" fmla="*/ 86 w 140"/>
              <a:gd name="T85" fmla="*/ 145 h 234"/>
              <a:gd name="T86" fmla="*/ 88 w 140"/>
              <a:gd name="T87" fmla="*/ 148 h 234"/>
              <a:gd name="T88" fmla="*/ 115 w 140"/>
              <a:gd name="T89" fmla="*/ 193 h 234"/>
            </a:gdLst>
            <a:ahLst/>
            <a:cxnLst/>
            <a:rect l="0" t="0" r="r" b="b"/>
            <a:pathLst>
              <a:path w="140" h="234">
                <a:moveTo>
                  <a:pt x="132" y="198"/>
                </a:moveTo>
                <a:cubicBezTo>
                  <a:pt x="132" y="197"/>
                  <a:pt x="131" y="197"/>
                  <a:pt x="131" y="196"/>
                </a:cubicBezTo>
                <a:cubicBezTo>
                  <a:pt x="124" y="173"/>
                  <a:pt x="114" y="151"/>
                  <a:pt x="89" y="144"/>
                </a:cubicBezTo>
                <a:cubicBezTo>
                  <a:pt x="86" y="133"/>
                  <a:pt x="73" y="97"/>
                  <a:pt x="57" y="83"/>
                </a:cubicBezTo>
                <a:cubicBezTo>
                  <a:pt x="63" y="84"/>
                  <a:pt x="68" y="84"/>
                  <a:pt x="74" y="83"/>
                </a:cubicBezTo>
                <a:cubicBezTo>
                  <a:pt x="75" y="83"/>
                  <a:pt x="75" y="82"/>
                  <a:pt x="75" y="81"/>
                </a:cubicBezTo>
                <a:cubicBezTo>
                  <a:pt x="76" y="68"/>
                  <a:pt x="77" y="55"/>
                  <a:pt x="73" y="42"/>
                </a:cubicBezTo>
                <a:cubicBezTo>
                  <a:pt x="72" y="41"/>
                  <a:pt x="71" y="41"/>
                  <a:pt x="70" y="41"/>
                </a:cubicBezTo>
                <a:cubicBezTo>
                  <a:pt x="59" y="45"/>
                  <a:pt x="51" y="55"/>
                  <a:pt x="44" y="66"/>
                </a:cubicBezTo>
                <a:cubicBezTo>
                  <a:pt x="42" y="56"/>
                  <a:pt x="41" y="46"/>
                  <a:pt x="39" y="36"/>
                </a:cubicBezTo>
                <a:cubicBezTo>
                  <a:pt x="37" y="29"/>
                  <a:pt x="33" y="5"/>
                  <a:pt x="23" y="3"/>
                </a:cubicBezTo>
                <a:cubicBezTo>
                  <a:pt x="11" y="0"/>
                  <a:pt x="13" y="23"/>
                  <a:pt x="14" y="29"/>
                </a:cubicBezTo>
                <a:cubicBezTo>
                  <a:pt x="17" y="42"/>
                  <a:pt x="21" y="56"/>
                  <a:pt x="26" y="69"/>
                </a:cubicBezTo>
                <a:cubicBezTo>
                  <a:pt x="24" y="68"/>
                  <a:pt x="22" y="68"/>
                  <a:pt x="20" y="67"/>
                </a:cubicBezTo>
                <a:cubicBezTo>
                  <a:pt x="15" y="65"/>
                  <a:pt x="9" y="62"/>
                  <a:pt x="2" y="61"/>
                </a:cubicBezTo>
                <a:cubicBezTo>
                  <a:pt x="1" y="61"/>
                  <a:pt x="0" y="62"/>
                  <a:pt x="0" y="63"/>
                </a:cubicBezTo>
                <a:cubicBezTo>
                  <a:pt x="1" y="69"/>
                  <a:pt x="1" y="76"/>
                  <a:pt x="3" y="82"/>
                </a:cubicBezTo>
                <a:cubicBezTo>
                  <a:pt x="4" y="83"/>
                  <a:pt x="4" y="85"/>
                  <a:pt x="4" y="86"/>
                </a:cubicBezTo>
                <a:cubicBezTo>
                  <a:pt x="5" y="88"/>
                  <a:pt x="5" y="90"/>
                  <a:pt x="6" y="91"/>
                </a:cubicBezTo>
                <a:cubicBezTo>
                  <a:pt x="6" y="94"/>
                  <a:pt x="6" y="98"/>
                  <a:pt x="7" y="101"/>
                </a:cubicBezTo>
                <a:cubicBezTo>
                  <a:pt x="7" y="102"/>
                  <a:pt x="8" y="102"/>
                  <a:pt x="9" y="102"/>
                </a:cubicBezTo>
                <a:cubicBezTo>
                  <a:pt x="14" y="101"/>
                  <a:pt x="18" y="99"/>
                  <a:pt x="22" y="96"/>
                </a:cubicBezTo>
                <a:cubicBezTo>
                  <a:pt x="19" y="103"/>
                  <a:pt x="18" y="111"/>
                  <a:pt x="18" y="118"/>
                </a:cubicBezTo>
                <a:cubicBezTo>
                  <a:pt x="18" y="131"/>
                  <a:pt x="19" y="145"/>
                  <a:pt x="24" y="158"/>
                </a:cubicBezTo>
                <a:cubicBezTo>
                  <a:pt x="18" y="180"/>
                  <a:pt x="11" y="202"/>
                  <a:pt x="10" y="225"/>
                </a:cubicBezTo>
                <a:cubicBezTo>
                  <a:pt x="10" y="226"/>
                  <a:pt x="11" y="226"/>
                  <a:pt x="11" y="226"/>
                </a:cubicBezTo>
                <a:cubicBezTo>
                  <a:pt x="10" y="227"/>
                  <a:pt x="10" y="229"/>
                  <a:pt x="11" y="229"/>
                </a:cubicBezTo>
                <a:cubicBezTo>
                  <a:pt x="14" y="230"/>
                  <a:pt x="17" y="231"/>
                  <a:pt x="19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21" y="232"/>
                  <a:pt x="21" y="232"/>
                  <a:pt x="22" y="233"/>
                </a:cubicBezTo>
                <a:cubicBezTo>
                  <a:pt x="22" y="233"/>
                  <a:pt x="23" y="233"/>
                  <a:pt x="23" y="233"/>
                </a:cubicBezTo>
                <a:cubicBezTo>
                  <a:pt x="32" y="234"/>
                  <a:pt x="41" y="234"/>
                  <a:pt x="50" y="233"/>
                </a:cubicBezTo>
                <a:cubicBezTo>
                  <a:pt x="58" y="231"/>
                  <a:pt x="67" y="230"/>
                  <a:pt x="75" y="227"/>
                </a:cubicBezTo>
                <a:cubicBezTo>
                  <a:pt x="108" y="223"/>
                  <a:pt x="140" y="214"/>
                  <a:pt x="132" y="198"/>
                </a:cubicBezTo>
                <a:close/>
                <a:moveTo>
                  <a:pt x="20" y="38"/>
                </a:moveTo>
                <a:cubicBezTo>
                  <a:pt x="18" y="30"/>
                  <a:pt x="16" y="22"/>
                  <a:pt x="17" y="14"/>
                </a:cubicBezTo>
                <a:cubicBezTo>
                  <a:pt x="17" y="8"/>
                  <a:pt x="22" y="4"/>
                  <a:pt x="26" y="10"/>
                </a:cubicBezTo>
                <a:cubicBezTo>
                  <a:pt x="36" y="28"/>
                  <a:pt x="37" y="50"/>
                  <a:pt x="42" y="69"/>
                </a:cubicBezTo>
                <a:cubicBezTo>
                  <a:pt x="41" y="69"/>
                  <a:pt x="40" y="69"/>
                  <a:pt x="39" y="69"/>
                </a:cubicBezTo>
                <a:cubicBezTo>
                  <a:pt x="39" y="70"/>
                  <a:pt x="38" y="70"/>
                  <a:pt x="37" y="70"/>
                </a:cubicBezTo>
                <a:cubicBezTo>
                  <a:pt x="36" y="71"/>
                  <a:pt x="35" y="71"/>
                  <a:pt x="34" y="71"/>
                </a:cubicBezTo>
                <a:cubicBezTo>
                  <a:pt x="33" y="71"/>
                  <a:pt x="32" y="71"/>
                  <a:pt x="31" y="70"/>
                </a:cubicBezTo>
                <a:cubicBezTo>
                  <a:pt x="27" y="60"/>
                  <a:pt x="23" y="49"/>
                  <a:pt x="20" y="38"/>
                </a:cubicBezTo>
                <a:close/>
                <a:moveTo>
                  <a:pt x="122" y="203"/>
                </a:moveTo>
                <a:cubicBezTo>
                  <a:pt x="121" y="203"/>
                  <a:pt x="121" y="204"/>
                  <a:pt x="121" y="204"/>
                </a:cubicBezTo>
                <a:cubicBezTo>
                  <a:pt x="118" y="206"/>
                  <a:pt x="115" y="208"/>
                  <a:pt x="112" y="210"/>
                </a:cubicBezTo>
                <a:cubicBezTo>
                  <a:pt x="100" y="216"/>
                  <a:pt x="84" y="219"/>
                  <a:pt x="72" y="222"/>
                </a:cubicBezTo>
                <a:cubicBezTo>
                  <a:pt x="65" y="223"/>
                  <a:pt x="58" y="225"/>
                  <a:pt x="51" y="226"/>
                </a:cubicBezTo>
                <a:cubicBezTo>
                  <a:pt x="48" y="226"/>
                  <a:pt x="46" y="226"/>
                  <a:pt x="43" y="227"/>
                </a:cubicBezTo>
                <a:cubicBezTo>
                  <a:pt x="36" y="227"/>
                  <a:pt x="28" y="227"/>
                  <a:pt x="21" y="226"/>
                </a:cubicBezTo>
                <a:cubicBezTo>
                  <a:pt x="30" y="222"/>
                  <a:pt x="39" y="218"/>
                  <a:pt x="48" y="214"/>
                </a:cubicBezTo>
                <a:cubicBezTo>
                  <a:pt x="53" y="212"/>
                  <a:pt x="57" y="211"/>
                  <a:pt x="61" y="210"/>
                </a:cubicBezTo>
                <a:cubicBezTo>
                  <a:pt x="62" y="215"/>
                  <a:pt x="69" y="218"/>
                  <a:pt x="74" y="218"/>
                </a:cubicBezTo>
                <a:cubicBezTo>
                  <a:pt x="82" y="217"/>
                  <a:pt x="84" y="210"/>
                  <a:pt x="82" y="203"/>
                </a:cubicBezTo>
                <a:cubicBezTo>
                  <a:pt x="88" y="202"/>
                  <a:pt x="94" y="200"/>
                  <a:pt x="100" y="199"/>
                </a:cubicBezTo>
                <a:cubicBezTo>
                  <a:pt x="103" y="198"/>
                  <a:pt x="106" y="197"/>
                  <a:pt x="109" y="197"/>
                </a:cubicBezTo>
                <a:cubicBezTo>
                  <a:pt x="115" y="197"/>
                  <a:pt x="125" y="199"/>
                  <a:pt x="122" y="203"/>
                </a:cubicBezTo>
                <a:close/>
                <a:moveTo>
                  <a:pt x="65" y="208"/>
                </a:moveTo>
                <a:cubicBezTo>
                  <a:pt x="65" y="208"/>
                  <a:pt x="66" y="208"/>
                  <a:pt x="66" y="208"/>
                </a:cubicBezTo>
                <a:cubicBezTo>
                  <a:pt x="70" y="207"/>
                  <a:pt x="74" y="205"/>
                  <a:pt x="78" y="204"/>
                </a:cubicBezTo>
                <a:cubicBezTo>
                  <a:pt x="80" y="209"/>
                  <a:pt x="79" y="214"/>
                  <a:pt x="73" y="214"/>
                </a:cubicBezTo>
                <a:cubicBezTo>
                  <a:pt x="70" y="214"/>
                  <a:pt x="65" y="212"/>
                  <a:pt x="65" y="208"/>
                </a:cubicBezTo>
                <a:cubicBezTo>
                  <a:pt x="65" y="208"/>
                  <a:pt x="65" y="208"/>
                  <a:pt x="65" y="208"/>
                </a:cubicBezTo>
                <a:close/>
                <a:moveTo>
                  <a:pt x="115" y="193"/>
                </a:moveTo>
                <a:cubicBezTo>
                  <a:pt x="104" y="190"/>
                  <a:pt x="89" y="194"/>
                  <a:pt x="80" y="197"/>
                </a:cubicBezTo>
                <a:cubicBezTo>
                  <a:pt x="58" y="203"/>
                  <a:pt x="36" y="213"/>
                  <a:pt x="15" y="223"/>
                </a:cubicBezTo>
                <a:cubicBezTo>
                  <a:pt x="15" y="223"/>
                  <a:pt x="15" y="224"/>
                  <a:pt x="14" y="224"/>
                </a:cubicBezTo>
                <a:cubicBezTo>
                  <a:pt x="14" y="224"/>
                  <a:pt x="14" y="224"/>
                  <a:pt x="14" y="224"/>
                </a:cubicBezTo>
                <a:cubicBezTo>
                  <a:pt x="15" y="201"/>
                  <a:pt x="22" y="180"/>
                  <a:pt x="28" y="158"/>
                </a:cubicBezTo>
                <a:cubicBezTo>
                  <a:pt x="28" y="157"/>
                  <a:pt x="28" y="157"/>
                  <a:pt x="28" y="156"/>
                </a:cubicBezTo>
                <a:cubicBezTo>
                  <a:pt x="24" y="146"/>
                  <a:pt x="22" y="134"/>
                  <a:pt x="22" y="122"/>
                </a:cubicBezTo>
                <a:cubicBezTo>
                  <a:pt x="22" y="112"/>
                  <a:pt x="22" y="98"/>
                  <a:pt x="30" y="90"/>
                </a:cubicBezTo>
                <a:cubicBezTo>
                  <a:pt x="31" y="89"/>
                  <a:pt x="33" y="88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6"/>
                  <a:pt x="35" y="86"/>
                  <a:pt x="36" y="85"/>
                </a:cubicBezTo>
                <a:cubicBezTo>
                  <a:pt x="35" y="92"/>
                  <a:pt x="35" y="98"/>
                  <a:pt x="33" y="105"/>
                </a:cubicBezTo>
                <a:cubicBezTo>
                  <a:pt x="33" y="106"/>
                  <a:pt x="34" y="107"/>
                  <a:pt x="35" y="107"/>
                </a:cubicBezTo>
                <a:cubicBezTo>
                  <a:pt x="39" y="107"/>
                  <a:pt x="42" y="107"/>
                  <a:pt x="46" y="106"/>
                </a:cubicBezTo>
                <a:cubicBezTo>
                  <a:pt x="47" y="113"/>
                  <a:pt x="47" y="120"/>
                  <a:pt x="49" y="127"/>
                </a:cubicBezTo>
                <a:cubicBezTo>
                  <a:pt x="49" y="129"/>
                  <a:pt x="50" y="129"/>
                  <a:pt x="52" y="129"/>
                </a:cubicBezTo>
                <a:cubicBezTo>
                  <a:pt x="56" y="126"/>
                  <a:pt x="60" y="124"/>
                  <a:pt x="64" y="122"/>
                </a:cubicBezTo>
                <a:cubicBezTo>
                  <a:pt x="65" y="122"/>
                  <a:pt x="65" y="121"/>
                  <a:pt x="65" y="120"/>
                </a:cubicBezTo>
                <a:cubicBezTo>
                  <a:pt x="62" y="111"/>
                  <a:pt x="61" y="97"/>
                  <a:pt x="56" y="87"/>
                </a:cubicBezTo>
                <a:cubicBezTo>
                  <a:pt x="70" y="101"/>
                  <a:pt x="83" y="136"/>
                  <a:pt x="86" y="145"/>
                </a:cubicBezTo>
                <a:cubicBezTo>
                  <a:pt x="86" y="146"/>
                  <a:pt x="86" y="146"/>
                  <a:pt x="87" y="147"/>
                </a:cubicBezTo>
                <a:cubicBezTo>
                  <a:pt x="87" y="147"/>
                  <a:pt x="88" y="148"/>
                  <a:pt x="88" y="148"/>
                </a:cubicBezTo>
                <a:cubicBezTo>
                  <a:pt x="110" y="154"/>
                  <a:pt x="120" y="173"/>
                  <a:pt x="126" y="194"/>
                </a:cubicBezTo>
                <a:cubicBezTo>
                  <a:pt x="122" y="193"/>
                  <a:pt x="118" y="193"/>
                  <a:pt x="115" y="19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4"/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29" name="直接连接符 28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30" name="直接连接符 29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4"/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5"/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idx="16"/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14" name="Freeform 12"/>
          <p:cNvSpPr>
            <a:spLocks noGrp="1"/>
          </p:cNvSpPr>
          <p:nvPr/>
        </p:nvSpPr>
        <p:spPr>
          <a:xfrm>
            <a:off x="11256930" y="81197"/>
            <a:ext cx="766822" cy="597652"/>
          </a:xfrm>
          <a:custGeom>
            <a:avLst/>
            <a:gdLst>
              <a:gd name="T0" fmla="*/ 204 w 204"/>
              <a:gd name="T1" fmla="*/ 129 h 159"/>
              <a:gd name="T2" fmla="*/ 192 w 204"/>
              <a:gd name="T3" fmla="*/ 95 h 159"/>
              <a:gd name="T4" fmla="*/ 189 w 204"/>
              <a:gd name="T5" fmla="*/ 93 h 159"/>
              <a:gd name="T6" fmla="*/ 189 w 204"/>
              <a:gd name="T7" fmla="*/ 90 h 159"/>
              <a:gd name="T8" fmla="*/ 188 w 204"/>
              <a:gd name="T9" fmla="*/ 88 h 159"/>
              <a:gd name="T10" fmla="*/ 175 w 204"/>
              <a:gd name="T11" fmla="*/ 60 h 159"/>
              <a:gd name="T12" fmla="*/ 174 w 204"/>
              <a:gd name="T13" fmla="*/ 58 h 159"/>
              <a:gd name="T14" fmla="*/ 169 w 204"/>
              <a:gd name="T15" fmla="*/ 57 h 159"/>
              <a:gd name="T16" fmla="*/ 169 w 204"/>
              <a:gd name="T17" fmla="*/ 56 h 159"/>
              <a:gd name="T18" fmla="*/ 164 w 204"/>
              <a:gd name="T19" fmla="*/ 50 h 159"/>
              <a:gd name="T20" fmla="*/ 120 w 204"/>
              <a:gd name="T21" fmla="*/ 20 h 159"/>
              <a:gd name="T22" fmla="*/ 93 w 204"/>
              <a:gd name="T23" fmla="*/ 2 h 159"/>
              <a:gd name="T24" fmla="*/ 88 w 204"/>
              <a:gd name="T25" fmla="*/ 8 h 159"/>
              <a:gd name="T26" fmla="*/ 86 w 204"/>
              <a:gd name="T27" fmla="*/ 11 h 159"/>
              <a:gd name="T28" fmla="*/ 86 w 204"/>
              <a:gd name="T29" fmla="*/ 13 h 159"/>
              <a:gd name="T30" fmla="*/ 85 w 204"/>
              <a:gd name="T31" fmla="*/ 14 h 159"/>
              <a:gd name="T32" fmla="*/ 79 w 204"/>
              <a:gd name="T33" fmla="*/ 27 h 159"/>
              <a:gd name="T34" fmla="*/ 79 w 204"/>
              <a:gd name="T35" fmla="*/ 29 h 159"/>
              <a:gd name="T36" fmla="*/ 70 w 204"/>
              <a:gd name="T37" fmla="*/ 46 h 159"/>
              <a:gd name="T38" fmla="*/ 60 w 204"/>
              <a:gd name="T39" fmla="*/ 66 h 159"/>
              <a:gd name="T40" fmla="*/ 50 w 204"/>
              <a:gd name="T41" fmla="*/ 77 h 159"/>
              <a:gd name="T42" fmla="*/ 50 w 204"/>
              <a:gd name="T43" fmla="*/ 83 h 159"/>
              <a:gd name="T44" fmla="*/ 52 w 204"/>
              <a:gd name="T45" fmla="*/ 85 h 159"/>
              <a:gd name="T46" fmla="*/ 55 w 204"/>
              <a:gd name="T47" fmla="*/ 87 h 159"/>
              <a:gd name="T48" fmla="*/ 52 w 204"/>
              <a:gd name="T49" fmla="*/ 91 h 159"/>
              <a:gd name="T50" fmla="*/ 53 w 204"/>
              <a:gd name="T51" fmla="*/ 94 h 159"/>
              <a:gd name="T52" fmla="*/ 53 w 204"/>
              <a:gd name="T53" fmla="*/ 95 h 159"/>
              <a:gd name="T54" fmla="*/ 55 w 204"/>
              <a:gd name="T55" fmla="*/ 98 h 159"/>
              <a:gd name="T56" fmla="*/ 58 w 204"/>
              <a:gd name="T57" fmla="*/ 100 h 159"/>
              <a:gd name="T58" fmla="*/ 67 w 204"/>
              <a:gd name="T59" fmla="*/ 100 h 159"/>
              <a:gd name="T60" fmla="*/ 87 w 204"/>
              <a:gd name="T61" fmla="*/ 101 h 159"/>
              <a:gd name="T62" fmla="*/ 130 w 204"/>
              <a:gd name="T63" fmla="*/ 98 h 159"/>
              <a:gd name="T64" fmla="*/ 130 w 204"/>
              <a:gd name="T65" fmla="*/ 98 h 159"/>
              <a:gd name="T66" fmla="*/ 73 w 204"/>
              <a:gd name="T67" fmla="*/ 148 h 159"/>
              <a:gd name="T68" fmla="*/ 9 w 204"/>
              <a:gd name="T69" fmla="*/ 110 h 159"/>
              <a:gd name="T70" fmla="*/ 4 w 204"/>
              <a:gd name="T71" fmla="*/ 115 h 159"/>
              <a:gd name="T72" fmla="*/ 77 w 204"/>
              <a:gd name="T73" fmla="*/ 156 h 159"/>
              <a:gd name="T74" fmla="*/ 131 w 204"/>
              <a:gd name="T75" fmla="*/ 109 h 159"/>
              <a:gd name="T76" fmla="*/ 139 w 204"/>
              <a:gd name="T77" fmla="*/ 133 h 159"/>
              <a:gd name="T78" fmla="*/ 138 w 204"/>
              <a:gd name="T79" fmla="*/ 135 h 159"/>
              <a:gd name="T80" fmla="*/ 142 w 204"/>
              <a:gd name="T81" fmla="*/ 151 h 159"/>
              <a:gd name="T82" fmla="*/ 142 w 204"/>
              <a:gd name="T83" fmla="*/ 154 h 159"/>
              <a:gd name="T84" fmla="*/ 146 w 204"/>
              <a:gd name="T85" fmla="*/ 158 h 159"/>
              <a:gd name="T86" fmla="*/ 157 w 204"/>
              <a:gd name="T87" fmla="*/ 157 h 159"/>
              <a:gd name="T88" fmla="*/ 159 w 204"/>
              <a:gd name="T89" fmla="*/ 158 h 159"/>
              <a:gd name="T90" fmla="*/ 182 w 204"/>
              <a:gd name="T91" fmla="*/ 155 h 159"/>
              <a:gd name="T92" fmla="*/ 186 w 204"/>
              <a:gd name="T93" fmla="*/ 155 h 159"/>
              <a:gd name="T94" fmla="*/ 189 w 204"/>
              <a:gd name="T95" fmla="*/ 153 h 159"/>
              <a:gd name="T96" fmla="*/ 193 w 204"/>
              <a:gd name="T97" fmla="*/ 152 h 159"/>
              <a:gd name="T98" fmla="*/ 196 w 204"/>
              <a:gd name="T99" fmla="*/ 150 h 159"/>
              <a:gd name="T100" fmla="*/ 198 w 204"/>
              <a:gd name="T101" fmla="*/ 148 h 159"/>
              <a:gd name="T102" fmla="*/ 204 w 204"/>
              <a:gd name="T103" fmla="*/ 136 h 159"/>
              <a:gd name="T104" fmla="*/ 203 w 204"/>
              <a:gd name="T105" fmla="*/ 133 h 159"/>
              <a:gd name="T106" fmla="*/ 204 w 204"/>
              <a:gd name="T107" fmla="*/ 129 h 159"/>
              <a:gd name="T108" fmla="*/ 136 w 204"/>
              <a:gd name="T109" fmla="*/ 59 h 159"/>
              <a:gd name="T110" fmla="*/ 131 w 204"/>
              <a:gd name="T111" fmla="*/ 77 h 159"/>
              <a:gd name="T112" fmla="*/ 136 w 204"/>
              <a:gd name="T113" fmla="*/ 59 h 159"/>
            </a:gdLst>
            <a:ahLst/>
            <a:cxnLst/>
            <a:rect l="0" t="0" r="r" b="b"/>
            <a:pathLst>
              <a:path w="204" h="159">
                <a:moveTo>
                  <a:pt x="204" y="129"/>
                </a:moveTo>
                <a:cubicBezTo>
                  <a:pt x="201" y="117"/>
                  <a:pt x="197" y="106"/>
                  <a:pt x="192" y="95"/>
                </a:cubicBezTo>
                <a:cubicBezTo>
                  <a:pt x="191" y="94"/>
                  <a:pt x="190" y="93"/>
                  <a:pt x="189" y="93"/>
                </a:cubicBezTo>
                <a:cubicBezTo>
                  <a:pt x="190" y="92"/>
                  <a:pt x="190" y="91"/>
                  <a:pt x="189" y="90"/>
                </a:cubicBezTo>
                <a:cubicBezTo>
                  <a:pt x="189" y="89"/>
                  <a:pt x="188" y="89"/>
                  <a:pt x="188" y="88"/>
                </a:cubicBezTo>
                <a:cubicBezTo>
                  <a:pt x="185" y="78"/>
                  <a:pt x="182" y="68"/>
                  <a:pt x="175" y="60"/>
                </a:cubicBezTo>
                <a:cubicBezTo>
                  <a:pt x="175" y="60"/>
                  <a:pt x="174" y="59"/>
                  <a:pt x="174" y="58"/>
                </a:cubicBezTo>
                <a:cubicBezTo>
                  <a:pt x="173" y="57"/>
                  <a:pt x="171" y="56"/>
                  <a:pt x="169" y="57"/>
                </a:cubicBezTo>
                <a:cubicBezTo>
                  <a:pt x="169" y="57"/>
                  <a:pt x="169" y="56"/>
                  <a:pt x="169" y="56"/>
                </a:cubicBezTo>
                <a:cubicBezTo>
                  <a:pt x="168" y="54"/>
                  <a:pt x="166" y="52"/>
                  <a:pt x="164" y="50"/>
                </a:cubicBezTo>
                <a:cubicBezTo>
                  <a:pt x="155" y="35"/>
                  <a:pt x="136" y="26"/>
                  <a:pt x="120" y="20"/>
                </a:cubicBezTo>
                <a:cubicBezTo>
                  <a:pt x="112" y="14"/>
                  <a:pt x="103" y="8"/>
                  <a:pt x="93" y="2"/>
                </a:cubicBezTo>
                <a:cubicBezTo>
                  <a:pt x="89" y="0"/>
                  <a:pt x="85" y="5"/>
                  <a:pt x="88" y="8"/>
                </a:cubicBezTo>
                <a:cubicBezTo>
                  <a:pt x="87" y="9"/>
                  <a:pt x="86" y="10"/>
                  <a:pt x="86" y="11"/>
                </a:cubicBezTo>
                <a:cubicBezTo>
                  <a:pt x="86" y="13"/>
                  <a:pt x="86" y="13"/>
                  <a:pt x="86" y="13"/>
                </a:cubicBezTo>
                <a:cubicBezTo>
                  <a:pt x="86" y="13"/>
                  <a:pt x="85" y="14"/>
                  <a:pt x="85" y="14"/>
                </a:cubicBezTo>
                <a:cubicBezTo>
                  <a:pt x="82" y="19"/>
                  <a:pt x="80" y="22"/>
                  <a:pt x="79" y="27"/>
                </a:cubicBezTo>
                <a:cubicBezTo>
                  <a:pt x="79" y="28"/>
                  <a:pt x="79" y="28"/>
                  <a:pt x="79" y="29"/>
                </a:cubicBezTo>
                <a:cubicBezTo>
                  <a:pt x="75" y="34"/>
                  <a:pt x="72" y="40"/>
                  <a:pt x="70" y="46"/>
                </a:cubicBezTo>
                <a:cubicBezTo>
                  <a:pt x="66" y="52"/>
                  <a:pt x="62" y="59"/>
                  <a:pt x="60" y="66"/>
                </a:cubicBezTo>
                <a:cubicBezTo>
                  <a:pt x="56" y="70"/>
                  <a:pt x="53" y="73"/>
                  <a:pt x="50" y="77"/>
                </a:cubicBezTo>
                <a:cubicBezTo>
                  <a:pt x="48" y="79"/>
                  <a:pt x="48" y="82"/>
                  <a:pt x="50" y="83"/>
                </a:cubicBezTo>
                <a:cubicBezTo>
                  <a:pt x="50" y="84"/>
                  <a:pt x="51" y="85"/>
                  <a:pt x="52" y="85"/>
                </a:cubicBezTo>
                <a:cubicBezTo>
                  <a:pt x="53" y="86"/>
                  <a:pt x="54" y="87"/>
                  <a:pt x="55" y="87"/>
                </a:cubicBezTo>
                <a:cubicBezTo>
                  <a:pt x="53" y="87"/>
                  <a:pt x="51" y="89"/>
                  <a:pt x="52" y="91"/>
                </a:cubicBezTo>
                <a:cubicBezTo>
                  <a:pt x="52" y="92"/>
                  <a:pt x="52" y="93"/>
                  <a:pt x="53" y="94"/>
                </a:cubicBezTo>
                <a:cubicBezTo>
                  <a:pt x="53" y="94"/>
                  <a:pt x="53" y="95"/>
                  <a:pt x="53" y="95"/>
                </a:cubicBezTo>
                <a:cubicBezTo>
                  <a:pt x="54" y="96"/>
                  <a:pt x="54" y="97"/>
                  <a:pt x="55" y="98"/>
                </a:cubicBezTo>
                <a:cubicBezTo>
                  <a:pt x="55" y="100"/>
                  <a:pt x="57" y="100"/>
                  <a:pt x="58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74" y="102"/>
                  <a:pt x="81" y="102"/>
                  <a:pt x="87" y="101"/>
                </a:cubicBezTo>
                <a:cubicBezTo>
                  <a:pt x="101" y="103"/>
                  <a:pt x="116" y="101"/>
                  <a:pt x="130" y="98"/>
                </a:cubicBezTo>
                <a:cubicBezTo>
                  <a:pt x="130" y="98"/>
                  <a:pt x="130" y="98"/>
                  <a:pt x="130" y="98"/>
                </a:cubicBezTo>
                <a:cubicBezTo>
                  <a:pt x="113" y="116"/>
                  <a:pt x="102" y="153"/>
                  <a:pt x="73" y="148"/>
                </a:cubicBezTo>
                <a:cubicBezTo>
                  <a:pt x="49" y="144"/>
                  <a:pt x="24" y="128"/>
                  <a:pt x="9" y="110"/>
                </a:cubicBezTo>
                <a:cubicBezTo>
                  <a:pt x="6" y="105"/>
                  <a:pt x="0" y="111"/>
                  <a:pt x="4" y="115"/>
                </a:cubicBezTo>
                <a:cubicBezTo>
                  <a:pt x="20" y="136"/>
                  <a:pt x="50" y="154"/>
                  <a:pt x="77" y="156"/>
                </a:cubicBezTo>
                <a:cubicBezTo>
                  <a:pt x="105" y="159"/>
                  <a:pt x="115" y="128"/>
                  <a:pt x="131" y="109"/>
                </a:cubicBezTo>
                <a:cubicBezTo>
                  <a:pt x="133" y="117"/>
                  <a:pt x="136" y="125"/>
                  <a:pt x="139" y="133"/>
                </a:cubicBezTo>
                <a:cubicBezTo>
                  <a:pt x="138" y="134"/>
                  <a:pt x="138" y="134"/>
                  <a:pt x="138" y="135"/>
                </a:cubicBezTo>
                <a:cubicBezTo>
                  <a:pt x="139" y="141"/>
                  <a:pt x="141" y="146"/>
                  <a:pt x="142" y="151"/>
                </a:cubicBezTo>
                <a:cubicBezTo>
                  <a:pt x="142" y="152"/>
                  <a:pt x="142" y="153"/>
                  <a:pt x="142" y="154"/>
                </a:cubicBezTo>
                <a:cubicBezTo>
                  <a:pt x="142" y="157"/>
                  <a:pt x="144" y="158"/>
                  <a:pt x="146" y="158"/>
                </a:cubicBezTo>
                <a:cubicBezTo>
                  <a:pt x="150" y="158"/>
                  <a:pt x="153" y="158"/>
                  <a:pt x="157" y="157"/>
                </a:cubicBezTo>
                <a:cubicBezTo>
                  <a:pt x="157" y="157"/>
                  <a:pt x="158" y="158"/>
                  <a:pt x="159" y="158"/>
                </a:cubicBezTo>
                <a:cubicBezTo>
                  <a:pt x="167" y="158"/>
                  <a:pt x="175" y="158"/>
                  <a:pt x="182" y="155"/>
                </a:cubicBezTo>
                <a:cubicBezTo>
                  <a:pt x="183" y="156"/>
                  <a:pt x="184" y="156"/>
                  <a:pt x="186" y="155"/>
                </a:cubicBezTo>
                <a:cubicBezTo>
                  <a:pt x="187" y="155"/>
                  <a:pt x="188" y="154"/>
                  <a:pt x="189" y="153"/>
                </a:cubicBezTo>
                <a:cubicBezTo>
                  <a:pt x="191" y="154"/>
                  <a:pt x="192" y="154"/>
                  <a:pt x="193" y="152"/>
                </a:cubicBezTo>
                <a:cubicBezTo>
                  <a:pt x="194" y="152"/>
                  <a:pt x="195" y="151"/>
                  <a:pt x="196" y="150"/>
                </a:cubicBezTo>
                <a:cubicBezTo>
                  <a:pt x="197" y="150"/>
                  <a:pt x="198" y="149"/>
                  <a:pt x="198" y="148"/>
                </a:cubicBezTo>
                <a:cubicBezTo>
                  <a:pt x="202" y="144"/>
                  <a:pt x="204" y="141"/>
                  <a:pt x="204" y="136"/>
                </a:cubicBezTo>
                <a:cubicBezTo>
                  <a:pt x="204" y="135"/>
                  <a:pt x="203" y="134"/>
                  <a:pt x="203" y="133"/>
                </a:cubicBezTo>
                <a:cubicBezTo>
                  <a:pt x="203" y="132"/>
                  <a:pt x="204" y="131"/>
                  <a:pt x="204" y="129"/>
                </a:cubicBezTo>
                <a:close/>
                <a:moveTo>
                  <a:pt x="136" y="59"/>
                </a:moveTo>
                <a:cubicBezTo>
                  <a:pt x="135" y="65"/>
                  <a:pt x="133" y="71"/>
                  <a:pt x="131" y="77"/>
                </a:cubicBezTo>
                <a:cubicBezTo>
                  <a:pt x="133" y="71"/>
                  <a:pt x="135" y="65"/>
                  <a:pt x="136" y="59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5" name="Freeform 189"/>
          <p:cNvSpPr>
            <a:spLocks noGrp="1"/>
          </p:cNvSpPr>
          <p:nvPr/>
        </p:nvSpPr>
        <p:spPr>
          <a:xfrm>
            <a:off x="11256930" y="77493"/>
            <a:ext cx="814980" cy="759414"/>
          </a:xfrm>
          <a:custGeom>
            <a:avLst/>
            <a:gdLst>
              <a:gd name="T0" fmla="*/ 181 w 217"/>
              <a:gd name="T1" fmla="*/ 65 h 202"/>
              <a:gd name="T2" fmla="*/ 90 w 217"/>
              <a:gd name="T3" fmla="*/ 0 h 202"/>
              <a:gd name="T4" fmla="*/ 46 w 217"/>
              <a:gd name="T5" fmla="*/ 79 h 202"/>
              <a:gd name="T6" fmla="*/ 47 w 217"/>
              <a:gd name="T7" fmla="*/ 84 h 202"/>
              <a:gd name="T8" fmla="*/ 5 w 217"/>
              <a:gd name="T9" fmla="*/ 102 h 202"/>
              <a:gd name="T10" fmla="*/ 0 w 217"/>
              <a:gd name="T11" fmla="*/ 105 h 202"/>
              <a:gd name="T12" fmla="*/ 6 w 217"/>
              <a:gd name="T13" fmla="*/ 196 h 202"/>
              <a:gd name="T14" fmla="*/ 82 w 217"/>
              <a:gd name="T15" fmla="*/ 188 h 202"/>
              <a:gd name="T16" fmla="*/ 142 w 217"/>
              <a:gd name="T17" fmla="*/ 179 h 202"/>
              <a:gd name="T18" fmla="*/ 181 w 217"/>
              <a:gd name="T19" fmla="*/ 160 h 202"/>
              <a:gd name="T20" fmla="*/ 185 w 217"/>
              <a:gd name="T21" fmla="*/ 66 h 202"/>
              <a:gd name="T22" fmla="*/ 204 w 217"/>
              <a:gd name="T23" fmla="*/ 138 h 202"/>
              <a:gd name="T24" fmla="*/ 141 w 217"/>
              <a:gd name="T25" fmla="*/ 121 h 202"/>
              <a:gd name="T26" fmla="*/ 182 w 217"/>
              <a:gd name="T27" fmla="*/ 70 h 202"/>
              <a:gd name="T28" fmla="*/ 49 w 217"/>
              <a:gd name="T29" fmla="*/ 82 h 202"/>
              <a:gd name="T30" fmla="*/ 90 w 217"/>
              <a:gd name="T31" fmla="*/ 5 h 202"/>
              <a:gd name="T32" fmla="*/ 178 w 217"/>
              <a:gd name="T33" fmla="*/ 67 h 202"/>
              <a:gd name="T34" fmla="*/ 135 w 217"/>
              <a:gd name="T35" fmla="*/ 94 h 202"/>
              <a:gd name="T36" fmla="*/ 130 w 217"/>
              <a:gd name="T37" fmla="*/ 92 h 202"/>
              <a:gd name="T38" fmla="*/ 81 w 217"/>
              <a:gd name="T39" fmla="*/ 96 h 202"/>
              <a:gd name="T40" fmla="*/ 52 w 217"/>
              <a:gd name="T41" fmla="*/ 87 h 202"/>
              <a:gd name="T42" fmla="*/ 55 w 217"/>
              <a:gd name="T43" fmla="*/ 101 h 202"/>
              <a:gd name="T44" fmla="*/ 52 w 217"/>
              <a:gd name="T45" fmla="*/ 87 h 202"/>
              <a:gd name="T46" fmla="*/ 106 w 217"/>
              <a:gd name="T47" fmla="*/ 126 h 202"/>
              <a:gd name="T48" fmla="*/ 40 w 217"/>
              <a:gd name="T49" fmla="*/ 132 h 202"/>
              <a:gd name="T50" fmla="*/ 130 w 217"/>
              <a:gd name="T51" fmla="*/ 96 h 202"/>
              <a:gd name="T52" fmla="*/ 6 w 217"/>
              <a:gd name="T53" fmla="*/ 155 h 202"/>
              <a:gd name="T54" fmla="*/ 41 w 217"/>
              <a:gd name="T55" fmla="*/ 136 h 202"/>
              <a:gd name="T56" fmla="*/ 9 w 217"/>
              <a:gd name="T57" fmla="*/ 192 h 202"/>
              <a:gd name="T58" fmla="*/ 122 w 217"/>
              <a:gd name="T59" fmla="*/ 182 h 202"/>
              <a:gd name="T60" fmla="*/ 44 w 217"/>
              <a:gd name="T61" fmla="*/ 192 h 202"/>
              <a:gd name="T62" fmla="*/ 53 w 217"/>
              <a:gd name="T63" fmla="*/ 143 h 202"/>
              <a:gd name="T64" fmla="*/ 100 w 217"/>
              <a:gd name="T65" fmla="*/ 141 h 202"/>
              <a:gd name="T66" fmla="*/ 122 w 217"/>
              <a:gd name="T67" fmla="*/ 182 h 202"/>
              <a:gd name="T68" fmla="*/ 139 w 217"/>
              <a:gd name="T69" fmla="*/ 175 h 202"/>
              <a:gd name="T70" fmla="*/ 105 w 217"/>
              <a:gd name="T71" fmla="*/ 135 h 202"/>
              <a:gd name="T72" fmla="*/ 135 w 217"/>
              <a:gd name="T73" fmla="*/ 133 h 202"/>
              <a:gd name="T74" fmla="*/ 144 w 217"/>
              <a:gd name="T75" fmla="*/ 159 h 202"/>
              <a:gd name="T76" fmla="*/ 141 w 217"/>
              <a:gd name="T77" fmla="*/ 150 h 202"/>
              <a:gd name="T78" fmla="*/ 140 w 217"/>
              <a:gd name="T79" fmla="*/ 126 h 202"/>
              <a:gd name="T80" fmla="*/ 144 w 217"/>
              <a:gd name="T81" fmla="*/ 159 h 202"/>
            </a:gdLst>
            <a:ahLst/>
            <a:cxnLst/>
            <a:rect l="0" t="0" r="r" b="b"/>
            <a:pathLst>
              <a:path w="217" h="202">
                <a:moveTo>
                  <a:pt x="185" y="66"/>
                </a:moveTo>
                <a:cubicBezTo>
                  <a:pt x="185" y="63"/>
                  <a:pt x="182" y="63"/>
                  <a:pt x="181" y="65"/>
                </a:cubicBezTo>
                <a:cubicBezTo>
                  <a:pt x="181" y="65"/>
                  <a:pt x="181" y="65"/>
                  <a:pt x="181" y="65"/>
                </a:cubicBezTo>
                <a:cubicBezTo>
                  <a:pt x="162" y="34"/>
                  <a:pt x="121" y="16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75" y="28"/>
                  <a:pt x="64" y="56"/>
                  <a:pt x="46" y="79"/>
                </a:cubicBezTo>
                <a:cubicBezTo>
                  <a:pt x="45" y="81"/>
                  <a:pt x="45" y="82"/>
                  <a:pt x="46" y="83"/>
                </a:cubicBezTo>
                <a:cubicBezTo>
                  <a:pt x="46" y="83"/>
                  <a:pt x="46" y="84"/>
                  <a:pt x="47" y="84"/>
                </a:cubicBezTo>
                <a:cubicBezTo>
                  <a:pt x="50" y="89"/>
                  <a:pt x="50" y="95"/>
                  <a:pt x="51" y="101"/>
                </a:cubicBezTo>
                <a:cubicBezTo>
                  <a:pt x="36" y="102"/>
                  <a:pt x="20" y="102"/>
                  <a:pt x="5" y="102"/>
                </a:cubicBezTo>
                <a:cubicBezTo>
                  <a:pt x="4" y="102"/>
                  <a:pt x="3" y="103"/>
                  <a:pt x="3" y="103"/>
                </a:cubicBezTo>
                <a:cubicBezTo>
                  <a:pt x="2" y="103"/>
                  <a:pt x="0" y="103"/>
                  <a:pt x="0" y="105"/>
                </a:cubicBezTo>
                <a:cubicBezTo>
                  <a:pt x="1" y="124"/>
                  <a:pt x="1" y="143"/>
                  <a:pt x="2" y="162"/>
                </a:cubicBezTo>
                <a:cubicBezTo>
                  <a:pt x="2" y="172"/>
                  <a:pt x="1" y="187"/>
                  <a:pt x="6" y="196"/>
                </a:cubicBezTo>
                <a:cubicBezTo>
                  <a:pt x="9" y="202"/>
                  <a:pt x="23" y="199"/>
                  <a:pt x="27" y="198"/>
                </a:cubicBezTo>
                <a:cubicBezTo>
                  <a:pt x="46" y="197"/>
                  <a:pt x="64" y="192"/>
                  <a:pt x="82" y="188"/>
                </a:cubicBezTo>
                <a:cubicBezTo>
                  <a:pt x="97" y="186"/>
                  <a:pt x="111" y="186"/>
                  <a:pt x="125" y="185"/>
                </a:cubicBezTo>
                <a:cubicBezTo>
                  <a:pt x="131" y="185"/>
                  <a:pt x="138" y="184"/>
                  <a:pt x="142" y="179"/>
                </a:cubicBezTo>
                <a:cubicBezTo>
                  <a:pt x="145" y="174"/>
                  <a:pt x="145" y="169"/>
                  <a:pt x="144" y="163"/>
                </a:cubicBezTo>
                <a:cubicBezTo>
                  <a:pt x="156" y="161"/>
                  <a:pt x="169" y="162"/>
                  <a:pt x="181" y="160"/>
                </a:cubicBezTo>
                <a:cubicBezTo>
                  <a:pt x="190" y="159"/>
                  <a:pt x="201" y="157"/>
                  <a:pt x="205" y="148"/>
                </a:cubicBezTo>
                <a:cubicBezTo>
                  <a:pt x="217" y="121"/>
                  <a:pt x="187" y="92"/>
                  <a:pt x="185" y="66"/>
                </a:cubicBezTo>
                <a:close/>
                <a:moveTo>
                  <a:pt x="182" y="70"/>
                </a:moveTo>
                <a:cubicBezTo>
                  <a:pt x="186" y="93"/>
                  <a:pt x="204" y="113"/>
                  <a:pt x="204" y="138"/>
                </a:cubicBezTo>
                <a:cubicBezTo>
                  <a:pt x="204" y="140"/>
                  <a:pt x="203" y="143"/>
                  <a:pt x="202" y="144"/>
                </a:cubicBezTo>
                <a:cubicBezTo>
                  <a:pt x="187" y="131"/>
                  <a:pt x="163" y="112"/>
                  <a:pt x="141" y="121"/>
                </a:cubicBezTo>
                <a:cubicBezTo>
                  <a:pt x="154" y="104"/>
                  <a:pt x="164" y="83"/>
                  <a:pt x="181" y="70"/>
                </a:cubicBezTo>
                <a:cubicBezTo>
                  <a:pt x="181" y="70"/>
                  <a:pt x="181" y="70"/>
                  <a:pt x="182" y="70"/>
                </a:cubicBezTo>
                <a:close/>
                <a:moveTo>
                  <a:pt x="50" y="82"/>
                </a:moveTo>
                <a:cubicBezTo>
                  <a:pt x="50" y="81"/>
                  <a:pt x="49" y="82"/>
                  <a:pt x="49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67" y="59"/>
                  <a:pt x="78" y="31"/>
                  <a:pt x="90" y="5"/>
                </a:cubicBezTo>
                <a:cubicBezTo>
                  <a:pt x="106" y="12"/>
                  <a:pt x="121" y="21"/>
                  <a:pt x="136" y="30"/>
                </a:cubicBezTo>
                <a:cubicBezTo>
                  <a:pt x="152" y="40"/>
                  <a:pt x="168" y="51"/>
                  <a:pt x="178" y="67"/>
                </a:cubicBezTo>
                <a:cubicBezTo>
                  <a:pt x="160" y="82"/>
                  <a:pt x="151" y="103"/>
                  <a:pt x="137" y="120"/>
                </a:cubicBezTo>
                <a:cubicBezTo>
                  <a:pt x="136" y="111"/>
                  <a:pt x="135" y="102"/>
                  <a:pt x="135" y="94"/>
                </a:cubicBezTo>
                <a:cubicBezTo>
                  <a:pt x="135" y="92"/>
                  <a:pt x="133" y="91"/>
                  <a:pt x="132" y="92"/>
                </a:cubicBezTo>
                <a:cubicBezTo>
                  <a:pt x="132" y="92"/>
                  <a:pt x="131" y="92"/>
                  <a:pt x="130" y="92"/>
                </a:cubicBezTo>
                <a:cubicBezTo>
                  <a:pt x="114" y="95"/>
                  <a:pt x="98" y="97"/>
                  <a:pt x="81" y="99"/>
                </a:cubicBezTo>
                <a:cubicBezTo>
                  <a:pt x="82" y="98"/>
                  <a:pt x="82" y="96"/>
                  <a:pt x="81" y="96"/>
                </a:cubicBezTo>
                <a:cubicBezTo>
                  <a:pt x="70" y="92"/>
                  <a:pt x="61" y="86"/>
                  <a:pt x="50" y="82"/>
                </a:cubicBezTo>
                <a:close/>
                <a:moveTo>
                  <a:pt x="52" y="87"/>
                </a:moveTo>
                <a:cubicBezTo>
                  <a:pt x="61" y="91"/>
                  <a:pt x="70" y="95"/>
                  <a:pt x="79" y="99"/>
                </a:cubicBezTo>
                <a:cubicBezTo>
                  <a:pt x="71" y="100"/>
                  <a:pt x="63" y="100"/>
                  <a:pt x="55" y="101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54" y="96"/>
                  <a:pt x="54" y="91"/>
                  <a:pt x="52" y="87"/>
                </a:cubicBezTo>
                <a:close/>
                <a:moveTo>
                  <a:pt x="130" y="96"/>
                </a:moveTo>
                <a:cubicBezTo>
                  <a:pt x="124" y="107"/>
                  <a:pt x="114" y="116"/>
                  <a:pt x="106" y="126"/>
                </a:cubicBezTo>
                <a:cubicBezTo>
                  <a:pt x="99" y="135"/>
                  <a:pt x="93" y="148"/>
                  <a:pt x="80" y="147"/>
                </a:cubicBezTo>
                <a:cubicBezTo>
                  <a:pt x="67" y="147"/>
                  <a:pt x="52" y="138"/>
                  <a:pt x="40" y="132"/>
                </a:cubicBezTo>
                <a:cubicBezTo>
                  <a:pt x="27" y="125"/>
                  <a:pt x="15" y="117"/>
                  <a:pt x="6" y="106"/>
                </a:cubicBezTo>
                <a:cubicBezTo>
                  <a:pt x="47" y="106"/>
                  <a:pt x="89" y="104"/>
                  <a:pt x="130" y="96"/>
                </a:cubicBezTo>
                <a:close/>
                <a:moveTo>
                  <a:pt x="9" y="192"/>
                </a:moveTo>
                <a:cubicBezTo>
                  <a:pt x="5" y="181"/>
                  <a:pt x="6" y="167"/>
                  <a:pt x="6" y="155"/>
                </a:cubicBezTo>
                <a:cubicBezTo>
                  <a:pt x="5" y="140"/>
                  <a:pt x="5" y="125"/>
                  <a:pt x="4" y="110"/>
                </a:cubicBezTo>
                <a:cubicBezTo>
                  <a:pt x="14" y="121"/>
                  <a:pt x="28" y="129"/>
                  <a:pt x="41" y="136"/>
                </a:cubicBezTo>
                <a:cubicBezTo>
                  <a:pt x="43" y="138"/>
                  <a:pt x="46" y="139"/>
                  <a:pt x="49" y="141"/>
                </a:cubicBezTo>
                <a:cubicBezTo>
                  <a:pt x="33" y="156"/>
                  <a:pt x="20" y="174"/>
                  <a:pt x="9" y="192"/>
                </a:cubicBezTo>
                <a:cubicBezTo>
                  <a:pt x="9" y="192"/>
                  <a:pt x="9" y="192"/>
                  <a:pt x="9" y="192"/>
                </a:cubicBezTo>
                <a:close/>
                <a:moveTo>
                  <a:pt x="122" y="182"/>
                </a:moveTo>
                <a:cubicBezTo>
                  <a:pt x="112" y="182"/>
                  <a:pt x="102" y="181"/>
                  <a:pt x="92" y="183"/>
                </a:cubicBezTo>
                <a:cubicBezTo>
                  <a:pt x="76" y="185"/>
                  <a:pt x="60" y="189"/>
                  <a:pt x="44" y="192"/>
                </a:cubicBezTo>
                <a:cubicBezTo>
                  <a:pt x="40" y="193"/>
                  <a:pt x="20" y="198"/>
                  <a:pt x="12" y="195"/>
                </a:cubicBezTo>
                <a:cubicBezTo>
                  <a:pt x="24" y="176"/>
                  <a:pt x="37" y="158"/>
                  <a:pt x="53" y="143"/>
                </a:cubicBezTo>
                <a:cubicBezTo>
                  <a:pt x="62" y="147"/>
                  <a:pt x="72" y="151"/>
                  <a:pt x="82" y="151"/>
                </a:cubicBezTo>
                <a:cubicBezTo>
                  <a:pt x="90" y="151"/>
                  <a:pt x="95" y="147"/>
                  <a:pt x="100" y="141"/>
                </a:cubicBezTo>
                <a:cubicBezTo>
                  <a:pt x="114" y="151"/>
                  <a:pt x="125" y="165"/>
                  <a:pt x="137" y="178"/>
                </a:cubicBezTo>
                <a:cubicBezTo>
                  <a:pt x="133" y="181"/>
                  <a:pt x="127" y="181"/>
                  <a:pt x="122" y="182"/>
                </a:cubicBezTo>
                <a:close/>
                <a:moveTo>
                  <a:pt x="140" y="171"/>
                </a:moveTo>
                <a:cubicBezTo>
                  <a:pt x="140" y="173"/>
                  <a:pt x="140" y="174"/>
                  <a:pt x="139" y="175"/>
                </a:cubicBezTo>
                <a:cubicBezTo>
                  <a:pt x="127" y="162"/>
                  <a:pt x="116" y="148"/>
                  <a:pt x="102" y="138"/>
                </a:cubicBezTo>
                <a:cubicBezTo>
                  <a:pt x="103" y="137"/>
                  <a:pt x="104" y="136"/>
                  <a:pt x="105" y="135"/>
                </a:cubicBezTo>
                <a:cubicBezTo>
                  <a:pt x="113" y="123"/>
                  <a:pt x="124" y="113"/>
                  <a:pt x="132" y="101"/>
                </a:cubicBezTo>
                <a:cubicBezTo>
                  <a:pt x="132" y="111"/>
                  <a:pt x="133" y="122"/>
                  <a:pt x="135" y="133"/>
                </a:cubicBezTo>
                <a:cubicBezTo>
                  <a:pt x="136" y="145"/>
                  <a:pt x="141" y="159"/>
                  <a:pt x="140" y="171"/>
                </a:cubicBezTo>
                <a:close/>
                <a:moveTo>
                  <a:pt x="144" y="159"/>
                </a:moveTo>
                <a:cubicBezTo>
                  <a:pt x="143" y="159"/>
                  <a:pt x="143" y="159"/>
                  <a:pt x="143" y="159"/>
                </a:cubicBezTo>
                <a:cubicBezTo>
                  <a:pt x="142" y="156"/>
                  <a:pt x="142" y="153"/>
                  <a:pt x="141" y="150"/>
                </a:cubicBezTo>
                <a:cubicBezTo>
                  <a:pt x="140" y="142"/>
                  <a:pt x="138" y="134"/>
                  <a:pt x="137" y="126"/>
                </a:cubicBezTo>
                <a:cubicBezTo>
                  <a:pt x="138" y="126"/>
                  <a:pt x="139" y="126"/>
                  <a:pt x="140" y="126"/>
                </a:cubicBezTo>
                <a:cubicBezTo>
                  <a:pt x="160" y="114"/>
                  <a:pt x="185" y="134"/>
                  <a:pt x="200" y="148"/>
                </a:cubicBezTo>
                <a:cubicBezTo>
                  <a:pt x="190" y="161"/>
                  <a:pt x="158" y="157"/>
                  <a:pt x="144" y="1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6" name="Freeform 190"/>
          <p:cNvSpPr>
            <a:spLocks noGrp="1"/>
          </p:cNvSpPr>
          <p:nvPr/>
        </p:nvSpPr>
        <p:spPr>
          <a:xfrm>
            <a:off x="11595271" y="224436"/>
            <a:ext cx="119777" cy="138299"/>
          </a:xfrm>
          <a:custGeom>
            <a:avLst/>
            <a:gdLst>
              <a:gd name="T0" fmla="*/ 31 w 32"/>
              <a:gd name="T1" fmla="*/ 14 h 37"/>
              <a:gd name="T2" fmla="*/ 30 w 32"/>
              <a:gd name="T3" fmla="*/ 8 h 37"/>
              <a:gd name="T4" fmla="*/ 15 w 32"/>
              <a:gd name="T5" fmla="*/ 13 h 37"/>
              <a:gd name="T6" fmla="*/ 8 w 32"/>
              <a:gd name="T7" fmla="*/ 7 h 37"/>
              <a:gd name="T8" fmla="*/ 5 w 32"/>
              <a:gd name="T9" fmla="*/ 6 h 37"/>
              <a:gd name="T10" fmla="*/ 2 w 32"/>
              <a:gd name="T11" fmla="*/ 6 h 37"/>
              <a:gd name="T12" fmla="*/ 3 w 32"/>
              <a:gd name="T13" fmla="*/ 23 h 37"/>
              <a:gd name="T14" fmla="*/ 11 w 32"/>
              <a:gd name="T15" fmla="*/ 32 h 37"/>
              <a:gd name="T16" fmla="*/ 16 w 32"/>
              <a:gd name="T17" fmla="*/ 36 h 37"/>
              <a:gd name="T18" fmla="*/ 18 w 32"/>
              <a:gd name="T19" fmla="*/ 33 h 37"/>
              <a:gd name="T20" fmla="*/ 19 w 32"/>
              <a:gd name="T21" fmla="*/ 32 h 37"/>
              <a:gd name="T22" fmla="*/ 23 w 32"/>
              <a:gd name="T23" fmla="*/ 27 h 37"/>
              <a:gd name="T24" fmla="*/ 31 w 32"/>
              <a:gd name="T25" fmla="*/ 17 h 37"/>
              <a:gd name="T26" fmla="*/ 31 w 32"/>
              <a:gd name="T27" fmla="*/ 14 h 37"/>
            </a:gdLst>
            <a:ahLst/>
            <a:cxnLst/>
            <a:rect l="0" t="0" r="r" b="b"/>
            <a:pathLst>
              <a:path w="32" h="37">
                <a:moveTo>
                  <a:pt x="31" y="14"/>
                </a:moveTo>
                <a:cubicBezTo>
                  <a:pt x="32" y="12"/>
                  <a:pt x="31" y="10"/>
                  <a:pt x="30" y="8"/>
                </a:cubicBezTo>
                <a:cubicBezTo>
                  <a:pt x="26" y="0"/>
                  <a:pt x="19" y="7"/>
                  <a:pt x="15" y="13"/>
                </a:cubicBezTo>
                <a:cubicBezTo>
                  <a:pt x="14" y="9"/>
                  <a:pt x="11" y="5"/>
                  <a:pt x="8" y="7"/>
                </a:cubicBezTo>
                <a:cubicBezTo>
                  <a:pt x="7" y="7"/>
                  <a:pt x="6" y="6"/>
                  <a:pt x="5" y="6"/>
                </a:cubicBezTo>
                <a:cubicBezTo>
                  <a:pt x="4" y="5"/>
                  <a:pt x="3" y="6"/>
                  <a:pt x="2" y="6"/>
                </a:cubicBezTo>
                <a:cubicBezTo>
                  <a:pt x="0" y="12"/>
                  <a:pt x="1" y="18"/>
                  <a:pt x="3" y="23"/>
                </a:cubicBezTo>
                <a:cubicBezTo>
                  <a:pt x="4" y="27"/>
                  <a:pt x="7" y="31"/>
                  <a:pt x="11" y="32"/>
                </a:cubicBezTo>
                <a:cubicBezTo>
                  <a:pt x="13" y="34"/>
                  <a:pt x="14" y="35"/>
                  <a:pt x="16" y="36"/>
                </a:cubicBezTo>
                <a:cubicBezTo>
                  <a:pt x="18" y="37"/>
                  <a:pt x="19" y="34"/>
                  <a:pt x="18" y="33"/>
                </a:cubicBezTo>
                <a:cubicBezTo>
                  <a:pt x="18" y="33"/>
                  <a:pt x="19" y="32"/>
                  <a:pt x="19" y="32"/>
                </a:cubicBezTo>
                <a:cubicBezTo>
                  <a:pt x="20" y="30"/>
                  <a:pt x="21" y="28"/>
                  <a:pt x="23" y="27"/>
                </a:cubicBezTo>
                <a:cubicBezTo>
                  <a:pt x="27" y="24"/>
                  <a:pt x="30" y="21"/>
                  <a:pt x="31" y="17"/>
                </a:cubicBezTo>
                <a:cubicBezTo>
                  <a:pt x="32" y="16"/>
                  <a:pt x="32" y="15"/>
                  <a:pt x="31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159"/>
          <p:cNvSpPr>
            <a:spLocks noGrp="1"/>
          </p:cNvSpPr>
          <p:nvPr/>
        </p:nvSpPr>
        <p:spPr>
          <a:xfrm>
            <a:off x="150286" y="6357070"/>
            <a:ext cx="153988" cy="309563"/>
          </a:xfrm>
          <a:custGeom>
            <a:avLst/>
            <a:gdLst>
              <a:gd name="T0" fmla="*/ 29 w 32"/>
              <a:gd name="T1" fmla="*/ 56 h 64"/>
              <a:gd name="T2" fmla="*/ 21 w 32"/>
              <a:gd name="T3" fmla="*/ 58 h 64"/>
              <a:gd name="T4" fmla="*/ 22 w 32"/>
              <a:gd name="T5" fmla="*/ 56 h 64"/>
              <a:gd name="T6" fmla="*/ 16 w 32"/>
              <a:gd name="T7" fmla="*/ 30 h 64"/>
              <a:gd name="T8" fmla="*/ 12 w 32"/>
              <a:gd name="T9" fmla="*/ 3 h 64"/>
              <a:gd name="T10" fmla="*/ 8 w 32"/>
              <a:gd name="T11" fmla="*/ 4 h 64"/>
              <a:gd name="T12" fmla="*/ 9 w 32"/>
              <a:gd name="T13" fmla="*/ 6 h 64"/>
              <a:gd name="T14" fmla="*/ 0 w 32"/>
              <a:gd name="T15" fmla="*/ 39 h 64"/>
              <a:gd name="T16" fmla="*/ 4 w 32"/>
              <a:gd name="T17" fmla="*/ 40 h 64"/>
              <a:gd name="T18" fmla="*/ 11 w 32"/>
              <a:gd name="T19" fmla="*/ 21 h 64"/>
              <a:gd name="T20" fmla="*/ 12 w 32"/>
              <a:gd name="T21" fmla="*/ 35 h 64"/>
              <a:gd name="T22" fmla="*/ 18 w 32"/>
              <a:gd name="T23" fmla="*/ 57 h 64"/>
              <a:gd name="T24" fmla="*/ 20 w 32"/>
              <a:gd name="T25" fmla="*/ 58 h 64"/>
              <a:gd name="T26" fmla="*/ 13 w 32"/>
              <a:gd name="T27" fmla="*/ 60 h 64"/>
              <a:gd name="T28" fmla="*/ 14 w 32"/>
              <a:gd name="T29" fmla="*/ 63 h 64"/>
              <a:gd name="T30" fmla="*/ 30 w 32"/>
              <a:gd name="T31" fmla="*/ 60 h 64"/>
              <a:gd name="T32" fmla="*/ 29 w 32"/>
              <a:gd name="T33" fmla="*/ 56 h 64"/>
            </a:gdLst>
            <a:ahLst/>
            <a:cxnLst/>
            <a:rect l="0" t="0" r="r" b="b"/>
            <a:pathLst>
              <a:path w="32" h="64">
                <a:moveTo>
                  <a:pt x="29" y="56"/>
                </a:moveTo>
                <a:cubicBezTo>
                  <a:pt x="26" y="57"/>
                  <a:pt x="24" y="57"/>
                  <a:pt x="21" y="58"/>
                </a:cubicBezTo>
                <a:cubicBezTo>
                  <a:pt x="22" y="57"/>
                  <a:pt x="22" y="56"/>
                  <a:pt x="22" y="56"/>
                </a:cubicBezTo>
                <a:cubicBezTo>
                  <a:pt x="17" y="49"/>
                  <a:pt x="17" y="38"/>
                  <a:pt x="16" y="30"/>
                </a:cubicBezTo>
                <a:cubicBezTo>
                  <a:pt x="15" y="21"/>
                  <a:pt x="14" y="11"/>
                  <a:pt x="12" y="3"/>
                </a:cubicBezTo>
                <a:cubicBezTo>
                  <a:pt x="11" y="0"/>
                  <a:pt x="7" y="1"/>
                  <a:pt x="8" y="4"/>
                </a:cubicBezTo>
                <a:cubicBezTo>
                  <a:pt x="8" y="4"/>
                  <a:pt x="8" y="5"/>
                  <a:pt x="9" y="6"/>
                </a:cubicBezTo>
                <a:cubicBezTo>
                  <a:pt x="10" y="17"/>
                  <a:pt x="4" y="29"/>
                  <a:pt x="0" y="39"/>
                </a:cubicBezTo>
                <a:cubicBezTo>
                  <a:pt x="0" y="42"/>
                  <a:pt x="3" y="43"/>
                  <a:pt x="4" y="40"/>
                </a:cubicBezTo>
                <a:cubicBezTo>
                  <a:pt x="6" y="34"/>
                  <a:pt x="9" y="27"/>
                  <a:pt x="11" y="21"/>
                </a:cubicBezTo>
                <a:cubicBezTo>
                  <a:pt x="11" y="25"/>
                  <a:pt x="12" y="30"/>
                  <a:pt x="12" y="35"/>
                </a:cubicBezTo>
                <a:cubicBezTo>
                  <a:pt x="13" y="42"/>
                  <a:pt x="14" y="51"/>
                  <a:pt x="18" y="57"/>
                </a:cubicBezTo>
                <a:cubicBezTo>
                  <a:pt x="19" y="58"/>
                  <a:pt x="19" y="58"/>
                  <a:pt x="20" y="58"/>
                </a:cubicBezTo>
                <a:cubicBezTo>
                  <a:pt x="18" y="59"/>
                  <a:pt x="15" y="59"/>
                  <a:pt x="13" y="60"/>
                </a:cubicBezTo>
                <a:cubicBezTo>
                  <a:pt x="11" y="60"/>
                  <a:pt x="12" y="64"/>
                  <a:pt x="14" y="63"/>
                </a:cubicBezTo>
                <a:cubicBezTo>
                  <a:pt x="19" y="62"/>
                  <a:pt x="25" y="61"/>
                  <a:pt x="30" y="60"/>
                </a:cubicBezTo>
                <a:cubicBezTo>
                  <a:pt x="32" y="59"/>
                  <a:pt x="31" y="55"/>
                  <a:pt x="29" y="5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160"/>
          <p:cNvSpPr>
            <a:spLocks noGrp="1"/>
          </p:cNvSpPr>
          <p:nvPr/>
        </p:nvSpPr>
        <p:spPr>
          <a:xfrm>
            <a:off x="270936" y="6434857"/>
            <a:ext cx="125413" cy="130175"/>
          </a:xfrm>
          <a:custGeom>
            <a:avLst/>
            <a:gdLst>
              <a:gd name="T0" fmla="*/ 23 w 26"/>
              <a:gd name="T1" fmla="*/ 9 h 27"/>
              <a:gd name="T2" fmla="*/ 14 w 26"/>
              <a:gd name="T3" fmla="*/ 12 h 27"/>
              <a:gd name="T4" fmla="*/ 9 w 26"/>
              <a:gd name="T5" fmla="*/ 3 h 27"/>
              <a:gd name="T6" fmla="*/ 6 w 26"/>
              <a:gd name="T7" fmla="*/ 5 h 27"/>
              <a:gd name="T8" fmla="*/ 10 w 26"/>
              <a:gd name="T9" fmla="*/ 13 h 27"/>
              <a:gd name="T10" fmla="*/ 2 w 26"/>
              <a:gd name="T11" fmla="*/ 17 h 27"/>
              <a:gd name="T12" fmla="*/ 4 w 26"/>
              <a:gd name="T13" fmla="*/ 21 h 27"/>
              <a:gd name="T14" fmla="*/ 11 w 26"/>
              <a:gd name="T15" fmla="*/ 17 h 27"/>
              <a:gd name="T16" fmla="*/ 15 w 26"/>
              <a:gd name="T17" fmla="*/ 25 h 27"/>
              <a:gd name="T18" fmla="*/ 18 w 26"/>
              <a:gd name="T19" fmla="*/ 23 h 27"/>
              <a:gd name="T20" fmla="*/ 15 w 26"/>
              <a:gd name="T21" fmla="*/ 15 h 27"/>
              <a:gd name="T22" fmla="*/ 24 w 26"/>
              <a:gd name="T23" fmla="*/ 13 h 27"/>
              <a:gd name="T24" fmla="*/ 23 w 26"/>
              <a:gd name="T25" fmla="*/ 9 h 27"/>
            </a:gdLst>
            <a:ahLst/>
            <a:cxnLst/>
            <a:rect l="0" t="0" r="r" b="b"/>
            <a:pathLst>
              <a:path w="26" h="27">
                <a:moveTo>
                  <a:pt x="23" y="9"/>
                </a:moveTo>
                <a:cubicBezTo>
                  <a:pt x="19" y="10"/>
                  <a:pt x="16" y="11"/>
                  <a:pt x="14" y="12"/>
                </a:cubicBezTo>
                <a:cubicBezTo>
                  <a:pt x="12" y="9"/>
                  <a:pt x="11" y="6"/>
                  <a:pt x="9" y="3"/>
                </a:cubicBezTo>
                <a:cubicBezTo>
                  <a:pt x="8" y="0"/>
                  <a:pt x="5" y="2"/>
                  <a:pt x="6" y="5"/>
                </a:cubicBezTo>
                <a:cubicBezTo>
                  <a:pt x="8" y="7"/>
                  <a:pt x="9" y="10"/>
                  <a:pt x="10" y="13"/>
                </a:cubicBezTo>
                <a:cubicBezTo>
                  <a:pt x="7" y="14"/>
                  <a:pt x="4" y="16"/>
                  <a:pt x="2" y="17"/>
                </a:cubicBezTo>
                <a:cubicBezTo>
                  <a:pt x="0" y="18"/>
                  <a:pt x="2" y="22"/>
                  <a:pt x="4" y="21"/>
                </a:cubicBezTo>
                <a:cubicBezTo>
                  <a:pt x="6" y="19"/>
                  <a:pt x="9" y="18"/>
                  <a:pt x="11" y="17"/>
                </a:cubicBezTo>
                <a:cubicBezTo>
                  <a:pt x="13" y="19"/>
                  <a:pt x="14" y="22"/>
                  <a:pt x="15" y="25"/>
                </a:cubicBezTo>
                <a:cubicBezTo>
                  <a:pt x="16" y="27"/>
                  <a:pt x="19" y="25"/>
                  <a:pt x="18" y="23"/>
                </a:cubicBezTo>
                <a:cubicBezTo>
                  <a:pt x="17" y="21"/>
                  <a:pt x="16" y="18"/>
                  <a:pt x="15" y="15"/>
                </a:cubicBezTo>
                <a:cubicBezTo>
                  <a:pt x="18" y="14"/>
                  <a:pt x="21" y="14"/>
                  <a:pt x="24" y="13"/>
                </a:cubicBezTo>
                <a:cubicBezTo>
                  <a:pt x="26" y="13"/>
                  <a:pt x="25" y="9"/>
                  <a:pt x="23" y="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161"/>
          <p:cNvSpPr>
            <a:spLocks noGrp="1"/>
          </p:cNvSpPr>
          <p:nvPr/>
        </p:nvSpPr>
        <p:spPr>
          <a:xfrm>
            <a:off x="353486" y="6279282"/>
            <a:ext cx="192088" cy="328613"/>
          </a:xfrm>
          <a:custGeom>
            <a:avLst/>
            <a:gdLst>
              <a:gd name="T0" fmla="*/ 36 w 40"/>
              <a:gd name="T1" fmla="*/ 59 h 68"/>
              <a:gd name="T2" fmla="*/ 16 w 40"/>
              <a:gd name="T3" fmla="*/ 59 h 68"/>
              <a:gd name="T4" fmla="*/ 27 w 40"/>
              <a:gd name="T5" fmla="*/ 39 h 68"/>
              <a:gd name="T6" fmla="*/ 32 w 40"/>
              <a:gd name="T7" fmla="*/ 15 h 68"/>
              <a:gd name="T8" fmla="*/ 12 w 40"/>
              <a:gd name="T9" fmla="*/ 28 h 68"/>
              <a:gd name="T10" fmla="*/ 15 w 40"/>
              <a:gd name="T11" fmla="*/ 25 h 68"/>
              <a:gd name="T12" fmla="*/ 29 w 40"/>
              <a:gd name="T13" fmla="*/ 19 h 68"/>
              <a:gd name="T14" fmla="*/ 23 w 40"/>
              <a:gd name="T15" fmla="*/ 37 h 68"/>
              <a:gd name="T16" fmla="*/ 9 w 40"/>
              <a:gd name="T17" fmla="*/ 64 h 68"/>
              <a:gd name="T18" fmla="*/ 13 w 40"/>
              <a:gd name="T19" fmla="*/ 66 h 68"/>
              <a:gd name="T20" fmla="*/ 37 w 40"/>
              <a:gd name="T21" fmla="*/ 63 h 68"/>
              <a:gd name="T22" fmla="*/ 36 w 40"/>
              <a:gd name="T23" fmla="*/ 59 h 68"/>
            </a:gdLst>
            <a:ahLst/>
            <a:cxnLst/>
            <a:rect l="0" t="0" r="r" b="b"/>
            <a:pathLst>
              <a:path w="40" h="68">
                <a:moveTo>
                  <a:pt x="36" y="59"/>
                </a:moveTo>
                <a:cubicBezTo>
                  <a:pt x="28" y="61"/>
                  <a:pt x="22" y="57"/>
                  <a:pt x="16" y="59"/>
                </a:cubicBezTo>
                <a:cubicBezTo>
                  <a:pt x="19" y="52"/>
                  <a:pt x="23" y="46"/>
                  <a:pt x="27" y="39"/>
                </a:cubicBezTo>
                <a:cubicBezTo>
                  <a:pt x="30" y="32"/>
                  <a:pt x="35" y="23"/>
                  <a:pt x="32" y="15"/>
                </a:cubicBezTo>
                <a:cubicBezTo>
                  <a:pt x="28" y="0"/>
                  <a:pt x="0" y="15"/>
                  <a:pt x="12" y="28"/>
                </a:cubicBezTo>
                <a:cubicBezTo>
                  <a:pt x="14" y="30"/>
                  <a:pt x="17" y="27"/>
                  <a:pt x="15" y="25"/>
                </a:cubicBezTo>
                <a:cubicBezTo>
                  <a:pt x="7" y="17"/>
                  <a:pt x="29" y="6"/>
                  <a:pt x="29" y="19"/>
                </a:cubicBezTo>
                <a:cubicBezTo>
                  <a:pt x="29" y="25"/>
                  <a:pt x="26" y="31"/>
                  <a:pt x="23" y="37"/>
                </a:cubicBezTo>
                <a:cubicBezTo>
                  <a:pt x="19" y="46"/>
                  <a:pt x="13" y="55"/>
                  <a:pt x="9" y="64"/>
                </a:cubicBezTo>
                <a:cubicBezTo>
                  <a:pt x="9" y="66"/>
                  <a:pt x="11" y="68"/>
                  <a:pt x="13" y="66"/>
                </a:cubicBezTo>
                <a:cubicBezTo>
                  <a:pt x="20" y="58"/>
                  <a:pt x="28" y="65"/>
                  <a:pt x="37" y="63"/>
                </a:cubicBezTo>
                <a:cubicBezTo>
                  <a:pt x="40" y="62"/>
                  <a:pt x="39" y="59"/>
                  <a:pt x="36" y="59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162"/>
          <p:cNvSpPr>
            <a:spLocks noGrp="1"/>
          </p:cNvSpPr>
          <p:nvPr/>
        </p:nvSpPr>
        <p:spPr>
          <a:xfrm>
            <a:off x="545573" y="6401520"/>
            <a:ext cx="101600" cy="42863"/>
          </a:xfrm>
          <a:custGeom>
            <a:avLst/>
            <a:gdLst>
              <a:gd name="T0" fmla="*/ 18 w 21"/>
              <a:gd name="T1" fmla="*/ 1 h 9"/>
              <a:gd name="T2" fmla="*/ 3 w 21"/>
              <a:gd name="T3" fmla="*/ 5 h 9"/>
              <a:gd name="T4" fmla="*/ 4 w 21"/>
              <a:gd name="T5" fmla="*/ 9 h 9"/>
              <a:gd name="T6" fmla="*/ 19 w 21"/>
              <a:gd name="T7" fmla="*/ 5 h 9"/>
              <a:gd name="T8" fmla="*/ 18 w 21"/>
              <a:gd name="T9" fmla="*/ 1 h 9"/>
            </a:gdLst>
            <a:ahLst/>
            <a:cxnLst/>
            <a:rect l="0" t="0" r="r" b="b"/>
            <a:pathLst>
              <a:path w="21" h="9">
                <a:moveTo>
                  <a:pt x="18" y="1"/>
                </a:moveTo>
                <a:cubicBezTo>
                  <a:pt x="13" y="3"/>
                  <a:pt x="8" y="4"/>
                  <a:pt x="3" y="5"/>
                </a:cubicBezTo>
                <a:cubicBezTo>
                  <a:pt x="0" y="5"/>
                  <a:pt x="1" y="9"/>
                  <a:pt x="4" y="9"/>
                </a:cubicBezTo>
                <a:cubicBezTo>
                  <a:pt x="9" y="7"/>
                  <a:pt x="14" y="6"/>
                  <a:pt x="19" y="5"/>
                </a:cubicBezTo>
                <a:cubicBezTo>
                  <a:pt x="21" y="4"/>
                  <a:pt x="20" y="0"/>
                  <a:pt x="1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163"/>
          <p:cNvSpPr>
            <a:spLocks noGrp="1"/>
          </p:cNvSpPr>
          <p:nvPr/>
        </p:nvSpPr>
        <p:spPr>
          <a:xfrm>
            <a:off x="540811" y="6425332"/>
            <a:ext cx="111125" cy="57150"/>
          </a:xfrm>
          <a:custGeom>
            <a:avLst/>
            <a:gdLst>
              <a:gd name="T0" fmla="*/ 20 w 23"/>
              <a:gd name="T1" fmla="*/ 1 h 12"/>
              <a:gd name="T2" fmla="*/ 2 w 23"/>
              <a:gd name="T3" fmla="*/ 8 h 12"/>
              <a:gd name="T4" fmla="*/ 3 w 23"/>
              <a:gd name="T5" fmla="*/ 11 h 12"/>
              <a:gd name="T6" fmla="*/ 21 w 23"/>
              <a:gd name="T7" fmla="*/ 5 h 12"/>
              <a:gd name="T8" fmla="*/ 20 w 23"/>
              <a:gd name="T9" fmla="*/ 1 h 12"/>
            </a:gdLst>
            <a:ahLst/>
            <a:cxnLst/>
            <a:rect l="0" t="0" r="r" b="b"/>
            <a:pathLst>
              <a:path w="23" h="12">
                <a:moveTo>
                  <a:pt x="20" y="1"/>
                </a:moveTo>
                <a:cubicBezTo>
                  <a:pt x="14" y="4"/>
                  <a:pt x="8" y="6"/>
                  <a:pt x="2" y="8"/>
                </a:cubicBezTo>
                <a:cubicBezTo>
                  <a:pt x="0" y="8"/>
                  <a:pt x="1" y="12"/>
                  <a:pt x="3" y="11"/>
                </a:cubicBezTo>
                <a:cubicBezTo>
                  <a:pt x="9" y="10"/>
                  <a:pt x="15" y="7"/>
                  <a:pt x="21" y="5"/>
                </a:cubicBezTo>
                <a:cubicBezTo>
                  <a:pt x="23" y="4"/>
                  <a:pt x="22" y="0"/>
                  <a:pt x="20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64"/>
          <p:cNvSpPr>
            <a:spLocks noGrp="1"/>
          </p:cNvSpPr>
          <p:nvPr/>
        </p:nvSpPr>
        <p:spPr>
          <a:xfrm>
            <a:off x="651936" y="6260232"/>
            <a:ext cx="184150" cy="261938"/>
          </a:xfrm>
          <a:custGeom>
            <a:avLst/>
            <a:gdLst>
              <a:gd name="T0" fmla="*/ 16 w 38"/>
              <a:gd name="T1" fmla="*/ 14 h 54"/>
              <a:gd name="T2" fmla="*/ 21 w 38"/>
              <a:gd name="T3" fmla="*/ 4 h 54"/>
              <a:gd name="T4" fmla="*/ 18 w 38"/>
              <a:gd name="T5" fmla="*/ 1 h 54"/>
              <a:gd name="T6" fmla="*/ 5 w 38"/>
              <a:gd name="T7" fmla="*/ 6 h 54"/>
              <a:gd name="T8" fmla="*/ 6 w 38"/>
              <a:gd name="T9" fmla="*/ 10 h 54"/>
              <a:gd name="T10" fmla="*/ 15 w 38"/>
              <a:gd name="T11" fmla="*/ 7 h 54"/>
              <a:gd name="T12" fmla="*/ 10 w 38"/>
              <a:gd name="T13" fmla="*/ 20 h 54"/>
              <a:gd name="T14" fmla="*/ 13 w 38"/>
              <a:gd name="T15" fmla="*/ 22 h 54"/>
              <a:gd name="T16" fmla="*/ 29 w 38"/>
              <a:gd name="T17" fmla="*/ 38 h 54"/>
              <a:gd name="T18" fmla="*/ 20 w 38"/>
              <a:gd name="T19" fmla="*/ 48 h 54"/>
              <a:gd name="T20" fmla="*/ 6 w 38"/>
              <a:gd name="T21" fmla="*/ 48 h 54"/>
              <a:gd name="T22" fmla="*/ 2 w 38"/>
              <a:gd name="T23" fmla="*/ 47 h 54"/>
              <a:gd name="T24" fmla="*/ 11 w 38"/>
              <a:gd name="T25" fmla="*/ 54 h 54"/>
              <a:gd name="T26" fmla="*/ 32 w 38"/>
              <a:gd name="T27" fmla="*/ 41 h 54"/>
              <a:gd name="T28" fmla="*/ 16 w 38"/>
              <a:gd name="T29" fmla="*/ 14 h 54"/>
            </a:gdLst>
            <a:ahLst/>
            <a:cxnLst/>
            <a:rect l="0" t="0" r="r" b="b"/>
            <a:pathLst>
              <a:path w="38" h="54">
                <a:moveTo>
                  <a:pt x="16" y="14"/>
                </a:moveTo>
                <a:cubicBezTo>
                  <a:pt x="18" y="11"/>
                  <a:pt x="19" y="7"/>
                  <a:pt x="21" y="4"/>
                </a:cubicBezTo>
                <a:cubicBezTo>
                  <a:pt x="22" y="2"/>
                  <a:pt x="20" y="0"/>
                  <a:pt x="18" y="1"/>
                </a:cubicBezTo>
                <a:cubicBezTo>
                  <a:pt x="14" y="5"/>
                  <a:pt x="9" y="5"/>
                  <a:pt x="5" y="6"/>
                </a:cubicBezTo>
                <a:cubicBezTo>
                  <a:pt x="2" y="6"/>
                  <a:pt x="3" y="10"/>
                  <a:pt x="6" y="10"/>
                </a:cubicBezTo>
                <a:cubicBezTo>
                  <a:pt x="9" y="9"/>
                  <a:pt x="12" y="8"/>
                  <a:pt x="15" y="7"/>
                </a:cubicBezTo>
                <a:cubicBezTo>
                  <a:pt x="13" y="11"/>
                  <a:pt x="11" y="16"/>
                  <a:pt x="10" y="20"/>
                </a:cubicBezTo>
                <a:cubicBezTo>
                  <a:pt x="9" y="22"/>
                  <a:pt x="12" y="23"/>
                  <a:pt x="13" y="22"/>
                </a:cubicBezTo>
                <a:cubicBezTo>
                  <a:pt x="24" y="8"/>
                  <a:pt x="32" y="27"/>
                  <a:pt x="29" y="38"/>
                </a:cubicBezTo>
                <a:cubicBezTo>
                  <a:pt x="28" y="42"/>
                  <a:pt x="24" y="45"/>
                  <a:pt x="20" y="48"/>
                </a:cubicBezTo>
                <a:cubicBezTo>
                  <a:pt x="18" y="48"/>
                  <a:pt x="4" y="53"/>
                  <a:pt x="6" y="48"/>
                </a:cubicBezTo>
                <a:cubicBezTo>
                  <a:pt x="7" y="45"/>
                  <a:pt x="3" y="44"/>
                  <a:pt x="2" y="47"/>
                </a:cubicBezTo>
                <a:cubicBezTo>
                  <a:pt x="0" y="53"/>
                  <a:pt x="6" y="54"/>
                  <a:pt x="11" y="54"/>
                </a:cubicBezTo>
                <a:cubicBezTo>
                  <a:pt x="19" y="54"/>
                  <a:pt x="29" y="48"/>
                  <a:pt x="32" y="41"/>
                </a:cubicBezTo>
                <a:cubicBezTo>
                  <a:pt x="38" y="28"/>
                  <a:pt x="28" y="9"/>
                  <a:pt x="16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/>
      <p:sp>
        <p:nvSpPr>
          <p:cNvPr id="10" name="矩形 9"/>
          <p:cNvSpPr>
            <a:spLocks noGrp="1"/>
          </p:cNvSpPr>
          <p:nvPr/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>
              <a:buNone/>
            </a:pPr>
          </a:p>
        </p:txBody>
      </p:sp>
      <p:sp>
        <p:nvSpPr>
          <p:cNvPr id="17" name="Freeform 52"/>
          <p:cNvSpPr>
            <a:spLocks noGrp="1"/>
          </p:cNvSpPr>
          <p:nvPr/>
        </p:nvSpPr>
        <p:spPr>
          <a:xfrm flipH="1">
            <a:off x="-8139762" y="5042860"/>
            <a:ext cx="222250" cy="338138"/>
          </a:xfrm>
          <a:custGeom>
            <a:avLst/>
            <a:gdLst>
              <a:gd name="T0" fmla="*/ 41 w 46"/>
              <a:gd name="T1" fmla="*/ 23 h 70"/>
              <a:gd name="T2" fmla="*/ 26 w 46"/>
              <a:gd name="T3" fmla="*/ 5 h 70"/>
              <a:gd name="T4" fmla="*/ 14 w 46"/>
              <a:gd name="T5" fmla="*/ 6 h 70"/>
              <a:gd name="T6" fmla="*/ 1 w 46"/>
              <a:gd name="T7" fmla="*/ 35 h 70"/>
              <a:gd name="T8" fmla="*/ 2 w 46"/>
              <a:gd name="T9" fmla="*/ 39 h 70"/>
              <a:gd name="T10" fmla="*/ 3 w 46"/>
              <a:gd name="T11" fmla="*/ 48 h 70"/>
              <a:gd name="T12" fmla="*/ 1 w 46"/>
              <a:gd name="T13" fmla="*/ 61 h 70"/>
              <a:gd name="T14" fmla="*/ 7 w 46"/>
              <a:gd name="T15" fmla="*/ 69 h 70"/>
              <a:gd name="T16" fmla="*/ 35 w 46"/>
              <a:gd name="T17" fmla="*/ 64 h 70"/>
              <a:gd name="T18" fmla="*/ 40 w 46"/>
              <a:gd name="T19" fmla="*/ 60 h 70"/>
              <a:gd name="T20" fmla="*/ 40 w 46"/>
              <a:gd name="T21" fmla="*/ 58 h 70"/>
              <a:gd name="T22" fmla="*/ 41 w 46"/>
              <a:gd name="T23" fmla="*/ 23 h 70"/>
            </a:gdLst>
            <a:ahLst/>
            <a:cxnLst/>
            <a:rect l="0" t="0" r="r" b="b"/>
            <a:pathLst>
              <a:path w="46" h="70">
                <a:moveTo>
                  <a:pt x="41" y="23"/>
                </a:moveTo>
                <a:cubicBezTo>
                  <a:pt x="39" y="15"/>
                  <a:pt x="34" y="7"/>
                  <a:pt x="26" y="5"/>
                </a:cubicBezTo>
                <a:cubicBezTo>
                  <a:pt x="22" y="0"/>
                  <a:pt x="18" y="2"/>
                  <a:pt x="14" y="6"/>
                </a:cubicBezTo>
                <a:cubicBezTo>
                  <a:pt x="5" y="11"/>
                  <a:pt x="2" y="26"/>
                  <a:pt x="1" y="35"/>
                </a:cubicBezTo>
                <a:cubicBezTo>
                  <a:pt x="1" y="37"/>
                  <a:pt x="1" y="38"/>
                  <a:pt x="2" y="39"/>
                </a:cubicBezTo>
                <a:cubicBezTo>
                  <a:pt x="2" y="42"/>
                  <a:pt x="2" y="45"/>
                  <a:pt x="3" y="48"/>
                </a:cubicBezTo>
                <a:cubicBezTo>
                  <a:pt x="2" y="53"/>
                  <a:pt x="2" y="57"/>
                  <a:pt x="1" y="61"/>
                </a:cubicBezTo>
                <a:cubicBezTo>
                  <a:pt x="0" y="66"/>
                  <a:pt x="3" y="68"/>
                  <a:pt x="7" y="69"/>
                </a:cubicBezTo>
                <a:cubicBezTo>
                  <a:pt x="17" y="70"/>
                  <a:pt x="28" y="70"/>
                  <a:pt x="35" y="64"/>
                </a:cubicBezTo>
                <a:cubicBezTo>
                  <a:pt x="37" y="63"/>
                  <a:pt x="39" y="62"/>
                  <a:pt x="40" y="60"/>
                </a:cubicBezTo>
                <a:cubicBezTo>
                  <a:pt x="40" y="59"/>
                  <a:pt x="40" y="59"/>
                  <a:pt x="40" y="58"/>
                </a:cubicBezTo>
                <a:cubicBezTo>
                  <a:pt x="46" y="48"/>
                  <a:pt x="44" y="34"/>
                  <a:pt x="41" y="2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8" name="Freeform 53"/>
          <p:cNvSpPr>
            <a:spLocks noGrp="1"/>
          </p:cNvSpPr>
          <p:nvPr/>
        </p:nvSpPr>
        <p:spPr>
          <a:xfrm flipH="1">
            <a:off x="-8414399" y="5019048"/>
            <a:ext cx="188913" cy="338138"/>
          </a:xfrm>
          <a:custGeom>
            <a:avLst/>
            <a:gdLst>
              <a:gd name="T0" fmla="*/ 36 w 39"/>
              <a:gd name="T1" fmla="*/ 33 h 70"/>
              <a:gd name="T2" fmla="*/ 25 w 39"/>
              <a:gd name="T3" fmla="*/ 5 h 70"/>
              <a:gd name="T4" fmla="*/ 6 w 39"/>
              <a:gd name="T5" fmla="*/ 17 h 70"/>
              <a:gd name="T6" fmla="*/ 8 w 39"/>
              <a:gd name="T7" fmla="*/ 64 h 70"/>
              <a:gd name="T8" fmla="*/ 20 w 39"/>
              <a:gd name="T9" fmla="*/ 64 h 70"/>
              <a:gd name="T10" fmla="*/ 34 w 39"/>
              <a:gd name="T11" fmla="*/ 67 h 70"/>
              <a:gd name="T12" fmla="*/ 38 w 39"/>
              <a:gd name="T13" fmla="*/ 63 h 70"/>
              <a:gd name="T14" fmla="*/ 36 w 39"/>
              <a:gd name="T15" fmla="*/ 33 h 70"/>
            </a:gdLst>
            <a:ahLst/>
            <a:cxnLst/>
            <a:rect l="0" t="0" r="r" b="b"/>
            <a:pathLst>
              <a:path w="39" h="70">
                <a:moveTo>
                  <a:pt x="36" y="33"/>
                </a:moveTo>
                <a:cubicBezTo>
                  <a:pt x="35" y="24"/>
                  <a:pt x="33" y="10"/>
                  <a:pt x="25" y="5"/>
                </a:cubicBezTo>
                <a:cubicBezTo>
                  <a:pt x="16" y="0"/>
                  <a:pt x="9" y="10"/>
                  <a:pt x="6" y="17"/>
                </a:cubicBezTo>
                <a:cubicBezTo>
                  <a:pt x="0" y="31"/>
                  <a:pt x="5" y="50"/>
                  <a:pt x="8" y="64"/>
                </a:cubicBezTo>
                <a:cubicBezTo>
                  <a:pt x="10" y="70"/>
                  <a:pt x="18" y="69"/>
                  <a:pt x="20" y="64"/>
                </a:cubicBezTo>
                <a:cubicBezTo>
                  <a:pt x="22" y="67"/>
                  <a:pt x="27" y="68"/>
                  <a:pt x="34" y="67"/>
                </a:cubicBezTo>
                <a:cubicBezTo>
                  <a:pt x="35" y="66"/>
                  <a:pt x="38" y="64"/>
                  <a:pt x="38" y="63"/>
                </a:cubicBezTo>
                <a:cubicBezTo>
                  <a:pt x="39" y="53"/>
                  <a:pt x="38" y="42"/>
                  <a:pt x="36" y="33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9" name="Freeform 54"/>
          <p:cNvSpPr>
            <a:spLocks noGrp="1"/>
          </p:cNvSpPr>
          <p:nvPr/>
        </p:nvSpPr>
        <p:spPr>
          <a:xfrm flipH="1">
            <a:off x="-8690624" y="5038098"/>
            <a:ext cx="265113" cy="319088"/>
          </a:xfrm>
          <a:custGeom>
            <a:avLst/>
            <a:gdLst>
              <a:gd name="T0" fmla="*/ 46 w 55"/>
              <a:gd name="T1" fmla="*/ 50 h 66"/>
              <a:gd name="T2" fmla="*/ 31 w 55"/>
              <a:gd name="T3" fmla="*/ 6 h 66"/>
              <a:gd name="T4" fmla="*/ 7 w 55"/>
              <a:gd name="T5" fmla="*/ 15 h 66"/>
              <a:gd name="T6" fmla="*/ 8 w 55"/>
              <a:gd name="T7" fmla="*/ 61 h 66"/>
              <a:gd name="T8" fmla="*/ 17 w 55"/>
              <a:gd name="T9" fmla="*/ 64 h 66"/>
              <a:gd name="T10" fmla="*/ 18 w 55"/>
              <a:gd name="T11" fmla="*/ 65 h 66"/>
              <a:gd name="T12" fmla="*/ 20 w 55"/>
              <a:gd name="T13" fmla="*/ 65 h 66"/>
              <a:gd name="T14" fmla="*/ 27 w 55"/>
              <a:gd name="T15" fmla="*/ 64 h 66"/>
              <a:gd name="T16" fmla="*/ 33 w 55"/>
              <a:gd name="T17" fmla="*/ 64 h 66"/>
              <a:gd name="T18" fmla="*/ 48 w 55"/>
              <a:gd name="T19" fmla="*/ 62 h 66"/>
              <a:gd name="T20" fmla="*/ 46 w 55"/>
              <a:gd name="T21" fmla="*/ 50 h 66"/>
            </a:gdLst>
            <a:ahLst/>
            <a:cxnLst/>
            <a:rect l="0" t="0" r="r" b="b"/>
            <a:pathLst>
              <a:path w="55" h="66">
                <a:moveTo>
                  <a:pt x="46" y="50"/>
                </a:moveTo>
                <a:cubicBezTo>
                  <a:pt x="50" y="35"/>
                  <a:pt x="41" y="13"/>
                  <a:pt x="31" y="6"/>
                </a:cubicBezTo>
                <a:cubicBezTo>
                  <a:pt x="22" y="0"/>
                  <a:pt x="12" y="6"/>
                  <a:pt x="7" y="15"/>
                </a:cubicBezTo>
                <a:cubicBezTo>
                  <a:pt x="0" y="28"/>
                  <a:pt x="5" y="47"/>
                  <a:pt x="8" y="61"/>
                </a:cubicBezTo>
                <a:cubicBezTo>
                  <a:pt x="9" y="65"/>
                  <a:pt x="14" y="66"/>
                  <a:pt x="17" y="64"/>
                </a:cubicBezTo>
                <a:cubicBezTo>
                  <a:pt x="17" y="64"/>
                  <a:pt x="18" y="65"/>
                  <a:pt x="18" y="65"/>
                </a:cubicBezTo>
                <a:cubicBezTo>
                  <a:pt x="19" y="65"/>
                  <a:pt x="19" y="65"/>
                  <a:pt x="20" y="65"/>
                </a:cubicBezTo>
                <a:cubicBezTo>
                  <a:pt x="22" y="66"/>
                  <a:pt x="25" y="66"/>
                  <a:pt x="27" y="64"/>
                </a:cubicBezTo>
                <a:cubicBezTo>
                  <a:pt x="29" y="64"/>
                  <a:pt x="31" y="64"/>
                  <a:pt x="33" y="64"/>
                </a:cubicBezTo>
                <a:cubicBezTo>
                  <a:pt x="38" y="63"/>
                  <a:pt x="43" y="62"/>
                  <a:pt x="48" y="62"/>
                </a:cubicBezTo>
                <a:cubicBezTo>
                  <a:pt x="55" y="61"/>
                  <a:pt x="52" y="51"/>
                  <a:pt x="46" y="5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0" name="Freeform 55"/>
          <p:cNvSpPr>
            <a:spLocks noGrp="1"/>
          </p:cNvSpPr>
          <p:nvPr/>
        </p:nvSpPr>
        <p:spPr>
          <a:xfrm flipH="1">
            <a:off x="-7723837" y="5434973"/>
            <a:ext cx="280988" cy="411163"/>
          </a:xfrm>
          <a:custGeom>
            <a:avLst/>
            <a:gdLst>
              <a:gd name="T0" fmla="*/ 47 w 58"/>
              <a:gd name="T1" fmla="*/ 72 h 85"/>
              <a:gd name="T2" fmla="*/ 28 w 58"/>
              <a:gd name="T3" fmla="*/ 66 h 85"/>
              <a:gd name="T4" fmla="*/ 24 w 58"/>
              <a:gd name="T5" fmla="*/ 11 h 85"/>
              <a:gd name="T6" fmla="*/ 17 w 58"/>
              <a:gd name="T7" fmla="*/ 2 h 85"/>
              <a:gd name="T8" fmla="*/ 7 w 58"/>
              <a:gd name="T9" fmla="*/ 49 h 85"/>
              <a:gd name="T10" fmla="*/ 22 w 58"/>
              <a:gd name="T11" fmla="*/ 77 h 85"/>
              <a:gd name="T12" fmla="*/ 39 w 58"/>
              <a:gd name="T13" fmla="*/ 85 h 85"/>
              <a:gd name="T14" fmla="*/ 41 w 58"/>
              <a:gd name="T15" fmla="*/ 85 h 85"/>
              <a:gd name="T16" fmla="*/ 51 w 58"/>
              <a:gd name="T17" fmla="*/ 84 h 85"/>
              <a:gd name="T18" fmla="*/ 47 w 58"/>
              <a:gd name="T19" fmla="*/ 72 h 85"/>
            </a:gdLst>
            <a:ahLst/>
            <a:cxnLst/>
            <a:rect l="0" t="0" r="r" b="b"/>
            <a:pathLst>
              <a:path w="58" h="85">
                <a:moveTo>
                  <a:pt x="47" y="72"/>
                </a:moveTo>
                <a:cubicBezTo>
                  <a:pt x="39" y="74"/>
                  <a:pt x="33" y="71"/>
                  <a:pt x="28" y="66"/>
                </a:cubicBezTo>
                <a:cubicBezTo>
                  <a:pt x="18" y="52"/>
                  <a:pt x="19" y="21"/>
                  <a:pt x="24" y="11"/>
                </a:cubicBezTo>
                <a:cubicBezTo>
                  <a:pt x="26" y="7"/>
                  <a:pt x="23" y="0"/>
                  <a:pt x="17" y="2"/>
                </a:cubicBezTo>
                <a:cubicBezTo>
                  <a:pt x="0" y="9"/>
                  <a:pt x="3" y="35"/>
                  <a:pt x="7" y="49"/>
                </a:cubicBezTo>
                <a:cubicBezTo>
                  <a:pt x="9" y="60"/>
                  <a:pt x="14" y="70"/>
                  <a:pt x="22" y="77"/>
                </a:cubicBezTo>
                <a:cubicBezTo>
                  <a:pt x="26" y="81"/>
                  <a:pt x="32" y="85"/>
                  <a:pt x="39" y="85"/>
                </a:cubicBezTo>
                <a:cubicBezTo>
                  <a:pt x="40" y="85"/>
                  <a:pt x="41" y="85"/>
                  <a:pt x="41" y="85"/>
                </a:cubicBezTo>
                <a:cubicBezTo>
                  <a:pt x="44" y="85"/>
                  <a:pt x="47" y="85"/>
                  <a:pt x="51" y="84"/>
                </a:cubicBezTo>
                <a:cubicBezTo>
                  <a:pt x="58" y="82"/>
                  <a:pt x="55" y="70"/>
                  <a:pt x="47" y="72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1" name="Freeform 56"/>
          <p:cNvSpPr>
            <a:spLocks noGrp="1"/>
          </p:cNvSpPr>
          <p:nvPr/>
        </p:nvSpPr>
        <p:spPr>
          <a:xfrm flipH="1">
            <a:off x="-8211199" y="5695323"/>
            <a:ext cx="468313" cy="111125"/>
          </a:xfrm>
          <a:custGeom>
            <a:avLst/>
            <a:gdLst>
              <a:gd name="T0" fmla="*/ 86 w 97"/>
              <a:gd name="T1" fmla="*/ 1 h 23"/>
              <a:gd name="T2" fmla="*/ 7 w 97"/>
              <a:gd name="T3" fmla="*/ 10 h 23"/>
              <a:gd name="T4" fmla="*/ 11 w 97"/>
              <a:gd name="T5" fmla="*/ 22 h 23"/>
              <a:gd name="T6" fmla="*/ 90 w 97"/>
              <a:gd name="T7" fmla="*/ 13 h 23"/>
              <a:gd name="T8" fmla="*/ 86 w 97"/>
              <a:gd name="T9" fmla="*/ 1 h 23"/>
            </a:gdLst>
            <a:ahLst/>
            <a:cxnLst/>
            <a:rect l="0" t="0" r="r" b="b"/>
            <a:pathLst>
              <a:path w="97" h="23">
                <a:moveTo>
                  <a:pt x="86" y="1"/>
                </a:moveTo>
                <a:cubicBezTo>
                  <a:pt x="60" y="5"/>
                  <a:pt x="34" y="6"/>
                  <a:pt x="7" y="10"/>
                </a:cubicBezTo>
                <a:cubicBezTo>
                  <a:pt x="0" y="12"/>
                  <a:pt x="3" y="23"/>
                  <a:pt x="11" y="22"/>
                </a:cubicBezTo>
                <a:cubicBezTo>
                  <a:pt x="37" y="17"/>
                  <a:pt x="63" y="17"/>
                  <a:pt x="90" y="13"/>
                </a:cubicBezTo>
                <a:cubicBezTo>
                  <a:pt x="97" y="12"/>
                  <a:pt x="94" y="0"/>
                  <a:pt x="86" y="1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2" name="Freeform 57"/>
          <p:cNvSpPr>
            <a:spLocks noGrp="1"/>
          </p:cNvSpPr>
          <p:nvPr/>
        </p:nvSpPr>
        <p:spPr>
          <a:xfrm flipH="1">
            <a:off x="-8901762" y="5588960"/>
            <a:ext cx="193675" cy="141288"/>
          </a:xfrm>
          <a:custGeom>
            <a:avLst/>
            <a:gdLst>
              <a:gd name="T0" fmla="*/ 39 w 40"/>
              <a:gd name="T1" fmla="*/ 8 h 29"/>
              <a:gd name="T2" fmla="*/ 27 w 40"/>
              <a:gd name="T3" fmla="*/ 8 h 29"/>
              <a:gd name="T4" fmla="*/ 23 w 40"/>
              <a:gd name="T5" fmla="*/ 16 h 29"/>
              <a:gd name="T6" fmla="*/ 8 w 40"/>
              <a:gd name="T7" fmla="*/ 16 h 29"/>
              <a:gd name="T8" fmla="*/ 8 w 40"/>
              <a:gd name="T9" fmla="*/ 28 h 29"/>
              <a:gd name="T10" fmla="*/ 29 w 40"/>
              <a:gd name="T11" fmla="*/ 26 h 29"/>
              <a:gd name="T12" fmla="*/ 39 w 40"/>
              <a:gd name="T13" fmla="*/ 8 h 29"/>
            </a:gdLst>
            <a:ahLst/>
            <a:cxnLst/>
            <a:rect l="0" t="0" r="r" b="b"/>
            <a:pathLst>
              <a:path w="40" h="29">
                <a:moveTo>
                  <a:pt x="39" y="8"/>
                </a:moveTo>
                <a:cubicBezTo>
                  <a:pt x="38" y="0"/>
                  <a:pt x="26" y="0"/>
                  <a:pt x="27" y="8"/>
                </a:cubicBezTo>
                <a:cubicBezTo>
                  <a:pt x="27" y="13"/>
                  <a:pt x="27" y="15"/>
                  <a:pt x="23" y="16"/>
                </a:cubicBezTo>
                <a:cubicBezTo>
                  <a:pt x="18" y="17"/>
                  <a:pt x="13" y="16"/>
                  <a:pt x="8" y="16"/>
                </a:cubicBezTo>
                <a:cubicBezTo>
                  <a:pt x="0" y="16"/>
                  <a:pt x="0" y="28"/>
                  <a:pt x="8" y="28"/>
                </a:cubicBezTo>
                <a:cubicBezTo>
                  <a:pt x="15" y="28"/>
                  <a:pt x="23" y="29"/>
                  <a:pt x="29" y="26"/>
                </a:cubicBezTo>
                <a:cubicBezTo>
                  <a:pt x="37" y="23"/>
                  <a:pt x="40" y="16"/>
                  <a:pt x="39" y="8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3" name="Freeform 142"/>
          <p:cNvSpPr>
            <a:spLocks noGrp="1"/>
          </p:cNvSpPr>
          <p:nvPr/>
        </p:nvSpPr>
        <p:spPr>
          <a:xfrm flipH="1">
            <a:off x="-7738124" y="4931735"/>
            <a:ext cx="1411288" cy="1000125"/>
          </a:xfrm>
          <a:custGeom>
            <a:avLst/>
            <a:gdLst>
              <a:gd name="T0" fmla="*/ 282 w 292"/>
              <a:gd name="T1" fmla="*/ 138 h 207"/>
              <a:gd name="T2" fmla="*/ 200 w 292"/>
              <a:gd name="T3" fmla="*/ 2 h 207"/>
              <a:gd name="T4" fmla="*/ 71 w 292"/>
              <a:gd name="T5" fmla="*/ 83 h 207"/>
              <a:gd name="T6" fmla="*/ 2 w 292"/>
              <a:gd name="T7" fmla="*/ 130 h 207"/>
              <a:gd name="T8" fmla="*/ 39 w 292"/>
              <a:gd name="T9" fmla="*/ 190 h 207"/>
              <a:gd name="T10" fmla="*/ 53 w 292"/>
              <a:gd name="T11" fmla="*/ 187 h 207"/>
              <a:gd name="T12" fmla="*/ 58 w 292"/>
              <a:gd name="T13" fmla="*/ 181 h 207"/>
              <a:gd name="T14" fmla="*/ 101 w 292"/>
              <a:gd name="T15" fmla="*/ 178 h 207"/>
              <a:gd name="T16" fmla="*/ 100 w 292"/>
              <a:gd name="T17" fmla="*/ 182 h 207"/>
              <a:gd name="T18" fmla="*/ 193 w 292"/>
              <a:gd name="T19" fmla="*/ 170 h 207"/>
              <a:gd name="T20" fmla="*/ 195 w 292"/>
              <a:gd name="T21" fmla="*/ 166 h 207"/>
              <a:gd name="T22" fmla="*/ 239 w 292"/>
              <a:gd name="T23" fmla="*/ 163 h 207"/>
              <a:gd name="T24" fmla="*/ 243 w 292"/>
              <a:gd name="T25" fmla="*/ 167 h 207"/>
              <a:gd name="T26" fmla="*/ 245 w 292"/>
              <a:gd name="T27" fmla="*/ 167 h 207"/>
              <a:gd name="T28" fmla="*/ 283 w 292"/>
              <a:gd name="T29" fmla="*/ 153 h 207"/>
              <a:gd name="T30" fmla="*/ 52 w 292"/>
              <a:gd name="T31" fmla="*/ 178 h 207"/>
              <a:gd name="T32" fmla="*/ 59 w 292"/>
              <a:gd name="T33" fmla="*/ 178 h 207"/>
              <a:gd name="T34" fmla="*/ 66 w 292"/>
              <a:gd name="T35" fmla="*/ 163 h 207"/>
              <a:gd name="T36" fmla="*/ 62 w 292"/>
              <a:gd name="T37" fmla="*/ 172 h 207"/>
              <a:gd name="T38" fmla="*/ 72 w 292"/>
              <a:gd name="T39" fmla="*/ 166 h 207"/>
              <a:gd name="T40" fmla="*/ 83 w 292"/>
              <a:gd name="T41" fmla="*/ 160 h 207"/>
              <a:gd name="T42" fmla="*/ 85 w 292"/>
              <a:gd name="T43" fmla="*/ 166 h 207"/>
              <a:gd name="T44" fmla="*/ 92 w 292"/>
              <a:gd name="T45" fmla="*/ 171 h 207"/>
              <a:gd name="T46" fmla="*/ 98 w 292"/>
              <a:gd name="T47" fmla="*/ 170 h 207"/>
              <a:gd name="T48" fmla="*/ 199 w 292"/>
              <a:gd name="T49" fmla="*/ 162 h 207"/>
              <a:gd name="T50" fmla="*/ 201 w 292"/>
              <a:gd name="T51" fmla="*/ 157 h 207"/>
              <a:gd name="T52" fmla="*/ 209 w 292"/>
              <a:gd name="T53" fmla="*/ 149 h 207"/>
              <a:gd name="T54" fmla="*/ 209 w 292"/>
              <a:gd name="T55" fmla="*/ 146 h 207"/>
              <a:gd name="T56" fmla="*/ 219 w 292"/>
              <a:gd name="T57" fmla="*/ 146 h 207"/>
              <a:gd name="T58" fmla="*/ 210 w 292"/>
              <a:gd name="T59" fmla="*/ 146 h 207"/>
              <a:gd name="T60" fmla="*/ 233 w 292"/>
              <a:gd name="T61" fmla="*/ 151 h 207"/>
              <a:gd name="T62" fmla="*/ 236 w 292"/>
              <a:gd name="T63" fmla="*/ 147 h 207"/>
              <a:gd name="T64" fmla="*/ 233 w 292"/>
              <a:gd name="T65" fmla="*/ 151 h 207"/>
              <a:gd name="T66" fmla="*/ 235 w 292"/>
              <a:gd name="T67" fmla="*/ 154 h 207"/>
              <a:gd name="T68" fmla="*/ 243 w 292"/>
              <a:gd name="T69" fmla="*/ 160 h 207"/>
              <a:gd name="T70" fmla="*/ 246 w 292"/>
              <a:gd name="T71" fmla="*/ 164 h 207"/>
              <a:gd name="T72" fmla="*/ 104 w 292"/>
              <a:gd name="T73" fmla="*/ 179 h 207"/>
              <a:gd name="T74" fmla="*/ 104 w 292"/>
              <a:gd name="T75" fmla="*/ 175 h 207"/>
              <a:gd name="T76" fmla="*/ 84 w 292"/>
              <a:gd name="T77" fmla="*/ 157 h 207"/>
              <a:gd name="T78" fmla="*/ 53 w 292"/>
              <a:gd name="T79" fmla="*/ 168 h 207"/>
              <a:gd name="T80" fmla="*/ 13 w 292"/>
              <a:gd name="T81" fmla="*/ 177 h 207"/>
              <a:gd name="T82" fmla="*/ 4 w 292"/>
              <a:gd name="T83" fmla="*/ 124 h 207"/>
              <a:gd name="T84" fmla="*/ 4 w 292"/>
              <a:gd name="T85" fmla="*/ 121 h 207"/>
              <a:gd name="T86" fmla="*/ 34 w 292"/>
              <a:gd name="T87" fmla="*/ 107 h 207"/>
              <a:gd name="T88" fmla="*/ 77 w 292"/>
              <a:gd name="T89" fmla="*/ 40 h 207"/>
              <a:gd name="T90" fmla="*/ 257 w 292"/>
              <a:gd name="T91" fmla="*/ 28 h 207"/>
              <a:gd name="T92" fmla="*/ 273 w 292"/>
              <a:gd name="T93" fmla="*/ 162 h 207"/>
              <a:gd name="T94" fmla="*/ 283 w 292"/>
              <a:gd name="T95" fmla="*/ 145 h 207"/>
            </a:gdLst>
            <a:ahLst/>
            <a:cxnLst/>
            <a:rect l="0" t="0" r="r" b="b"/>
            <a:pathLst>
              <a:path w="292" h="207">
                <a:moveTo>
                  <a:pt x="291" y="146"/>
                </a:moveTo>
                <a:cubicBezTo>
                  <a:pt x="290" y="142"/>
                  <a:pt x="286" y="141"/>
                  <a:pt x="282" y="142"/>
                </a:cubicBezTo>
                <a:cubicBezTo>
                  <a:pt x="282" y="140"/>
                  <a:pt x="282" y="139"/>
                  <a:pt x="282" y="138"/>
                </a:cubicBezTo>
                <a:cubicBezTo>
                  <a:pt x="280" y="118"/>
                  <a:pt x="278" y="98"/>
                  <a:pt x="275" y="78"/>
                </a:cubicBezTo>
                <a:cubicBezTo>
                  <a:pt x="273" y="63"/>
                  <a:pt x="271" y="44"/>
                  <a:pt x="263" y="30"/>
                </a:cubicBezTo>
                <a:cubicBezTo>
                  <a:pt x="250" y="10"/>
                  <a:pt x="222" y="4"/>
                  <a:pt x="200" y="2"/>
                </a:cubicBezTo>
                <a:cubicBezTo>
                  <a:pt x="174" y="0"/>
                  <a:pt x="147" y="2"/>
                  <a:pt x="121" y="6"/>
                </a:cubicBezTo>
                <a:cubicBezTo>
                  <a:pt x="100" y="10"/>
                  <a:pt x="68" y="16"/>
                  <a:pt x="75" y="45"/>
                </a:cubicBezTo>
                <a:cubicBezTo>
                  <a:pt x="75" y="58"/>
                  <a:pt x="75" y="71"/>
                  <a:pt x="71" y="83"/>
                </a:cubicBezTo>
                <a:cubicBezTo>
                  <a:pt x="65" y="98"/>
                  <a:pt x="51" y="103"/>
                  <a:pt x="36" y="104"/>
                </a:cubicBezTo>
                <a:cubicBezTo>
                  <a:pt x="27" y="104"/>
                  <a:pt x="6" y="96"/>
                  <a:pt x="2" y="111"/>
                </a:cubicBezTo>
                <a:cubicBezTo>
                  <a:pt x="0" y="117"/>
                  <a:pt x="2" y="124"/>
                  <a:pt x="2" y="130"/>
                </a:cubicBezTo>
                <a:cubicBezTo>
                  <a:pt x="3" y="138"/>
                  <a:pt x="3" y="145"/>
                  <a:pt x="4" y="152"/>
                </a:cubicBezTo>
                <a:cubicBezTo>
                  <a:pt x="5" y="164"/>
                  <a:pt x="7" y="178"/>
                  <a:pt x="18" y="186"/>
                </a:cubicBezTo>
                <a:cubicBezTo>
                  <a:pt x="23" y="190"/>
                  <a:pt x="32" y="190"/>
                  <a:pt x="39" y="190"/>
                </a:cubicBezTo>
                <a:cubicBezTo>
                  <a:pt x="43" y="190"/>
                  <a:pt x="48" y="189"/>
                  <a:pt x="52" y="189"/>
                </a:cubicBezTo>
                <a:cubicBezTo>
                  <a:pt x="52" y="188"/>
                  <a:pt x="52" y="187"/>
                  <a:pt x="52" y="186"/>
                </a:cubicBezTo>
                <a:cubicBezTo>
                  <a:pt x="52" y="187"/>
                  <a:pt x="52" y="187"/>
                  <a:pt x="53" y="187"/>
                </a:cubicBezTo>
                <a:cubicBezTo>
                  <a:pt x="54" y="189"/>
                  <a:pt x="56" y="187"/>
                  <a:pt x="55" y="185"/>
                </a:cubicBezTo>
                <a:cubicBezTo>
                  <a:pt x="53" y="184"/>
                  <a:pt x="53" y="182"/>
                  <a:pt x="52" y="181"/>
                </a:cubicBezTo>
                <a:cubicBezTo>
                  <a:pt x="58" y="181"/>
                  <a:pt x="58" y="181"/>
                  <a:pt x="58" y="181"/>
                </a:cubicBezTo>
                <a:cubicBezTo>
                  <a:pt x="55" y="193"/>
                  <a:pt x="62" y="207"/>
                  <a:pt x="78" y="207"/>
                </a:cubicBezTo>
                <a:cubicBezTo>
                  <a:pt x="95" y="207"/>
                  <a:pt x="101" y="191"/>
                  <a:pt x="97" y="179"/>
                </a:cubicBezTo>
                <a:cubicBezTo>
                  <a:pt x="98" y="179"/>
                  <a:pt x="100" y="179"/>
                  <a:pt x="101" y="178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80"/>
                  <a:pt x="99" y="180"/>
                </a:cubicBezTo>
                <a:cubicBezTo>
                  <a:pt x="99" y="180"/>
                  <a:pt x="100" y="181"/>
                  <a:pt x="100" y="182"/>
                </a:cubicBezTo>
                <a:cubicBezTo>
                  <a:pt x="112" y="181"/>
                  <a:pt x="124" y="180"/>
                  <a:pt x="135" y="178"/>
                </a:cubicBezTo>
                <a:cubicBezTo>
                  <a:pt x="155" y="175"/>
                  <a:pt x="174" y="173"/>
                  <a:pt x="193" y="171"/>
                </a:cubicBezTo>
                <a:cubicBezTo>
                  <a:pt x="193" y="171"/>
                  <a:pt x="193" y="170"/>
                  <a:pt x="193" y="170"/>
                </a:cubicBezTo>
                <a:cubicBezTo>
                  <a:pt x="193" y="170"/>
                  <a:pt x="193" y="170"/>
                  <a:pt x="193" y="169"/>
                </a:cubicBezTo>
                <a:cubicBezTo>
                  <a:pt x="193" y="168"/>
                  <a:pt x="193" y="167"/>
                  <a:pt x="194" y="166"/>
                </a:cubicBezTo>
                <a:cubicBezTo>
                  <a:pt x="194" y="166"/>
                  <a:pt x="194" y="166"/>
                  <a:pt x="195" y="166"/>
                </a:cubicBezTo>
                <a:cubicBezTo>
                  <a:pt x="196" y="165"/>
                  <a:pt x="197" y="165"/>
                  <a:pt x="199" y="165"/>
                </a:cubicBezTo>
                <a:cubicBezTo>
                  <a:pt x="198" y="176"/>
                  <a:pt x="205" y="188"/>
                  <a:pt x="219" y="188"/>
                </a:cubicBezTo>
                <a:cubicBezTo>
                  <a:pt x="234" y="188"/>
                  <a:pt x="241" y="175"/>
                  <a:pt x="239" y="163"/>
                </a:cubicBezTo>
                <a:cubicBezTo>
                  <a:pt x="240" y="163"/>
                  <a:pt x="242" y="163"/>
                  <a:pt x="243" y="163"/>
                </a:cubicBezTo>
                <a:cubicBezTo>
                  <a:pt x="243" y="164"/>
                  <a:pt x="243" y="165"/>
                  <a:pt x="242" y="166"/>
                </a:cubicBezTo>
                <a:cubicBezTo>
                  <a:pt x="242" y="166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3" y="167"/>
                  <a:pt x="243" y="167"/>
                  <a:pt x="243" y="167"/>
                </a:cubicBezTo>
                <a:cubicBezTo>
                  <a:pt x="244" y="168"/>
                  <a:pt x="245" y="168"/>
                  <a:pt x="245" y="167"/>
                </a:cubicBezTo>
                <a:cubicBezTo>
                  <a:pt x="254" y="167"/>
                  <a:pt x="263" y="166"/>
                  <a:pt x="273" y="165"/>
                </a:cubicBezTo>
                <a:cubicBezTo>
                  <a:pt x="279" y="165"/>
                  <a:pt x="281" y="159"/>
                  <a:pt x="282" y="152"/>
                </a:cubicBezTo>
                <a:cubicBezTo>
                  <a:pt x="282" y="153"/>
                  <a:pt x="283" y="153"/>
                  <a:pt x="283" y="153"/>
                </a:cubicBezTo>
                <a:cubicBezTo>
                  <a:pt x="287" y="152"/>
                  <a:pt x="292" y="150"/>
                  <a:pt x="291" y="146"/>
                </a:cubicBezTo>
                <a:close/>
                <a:moveTo>
                  <a:pt x="59" y="178"/>
                </a:moveTo>
                <a:cubicBezTo>
                  <a:pt x="52" y="178"/>
                  <a:pt x="52" y="178"/>
                  <a:pt x="52" y="178"/>
                </a:cubicBezTo>
                <a:cubicBezTo>
                  <a:pt x="52" y="175"/>
                  <a:pt x="53" y="173"/>
                  <a:pt x="55" y="171"/>
                </a:cubicBezTo>
                <a:cubicBezTo>
                  <a:pt x="57" y="172"/>
                  <a:pt x="59" y="173"/>
                  <a:pt x="60" y="175"/>
                </a:cubicBezTo>
                <a:cubicBezTo>
                  <a:pt x="60" y="176"/>
                  <a:pt x="59" y="177"/>
                  <a:pt x="59" y="178"/>
                </a:cubicBezTo>
                <a:close/>
                <a:moveTo>
                  <a:pt x="62" y="172"/>
                </a:moveTo>
                <a:cubicBezTo>
                  <a:pt x="60" y="171"/>
                  <a:pt x="59" y="170"/>
                  <a:pt x="57" y="169"/>
                </a:cubicBezTo>
                <a:cubicBezTo>
                  <a:pt x="60" y="166"/>
                  <a:pt x="63" y="164"/>
                  <a:pt x="66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7" y="164"/>
                  <a:pt x="68" y="166"/>
                  <a:pt x="69" y="167"/>
                </a:cubicBezTo>
                <a:cubicBezTo>
                  <a:pt x="66" y="168"/>
                  <a:pt x="64" y="170"/>
                  <a:pt x="62" y="172"/>
                </a:cubicBezTo>
                <a:close/>
                <a:moveTo>
                  <a:pt x="82" y="166"/>
                </a:moveTo>
                <a:cubicBezTo>
                  <a:pt x="81" y="165"/>
                  <a:pt x="79" y="165"/>
                  <a:pt x="78" y="165"/>
                </a:cubicBezTo>
                <a:cubicBezTo>
                  <a:pt x="76" y="165"/>
                  <a:pt x="74" y="165"/>
                  <a:pt x="72" y="166"/>
                </a:cubicBezTo>
                <a:cubicBezTo>
                  <a:pt x="71" y="165"/>
                  <a:pt x="70" y="163"/>
                  <a:pt x="69" y="162"/>
                </a:cubicBezTo>
                <a:cubicBezTo>
                  <a:pt x="70" y="161"/>
                  <a:pt x="70" y="161"/>
                  <a:pt x="71" y="161"/>
                </a:cubicBezTo>
                <a:cubicBezTo>
                  <a:pt x="75" y="160"/>
                  <a:pt x="79" y="159"/>
                  <a:pt x="83" y="160"/>
                </a:cubicBezTo>
                <a:cubicBezTo>
                  <a:pt x="82" y="162"/>
                  <a:pt x="82" y="164"/>
                  <a:pt x="82" y="166"/>
                </a:cubicBezTo>
                <a:close/>
                <a:moveTo>
                  <a:pt x="92" y="171"/>
                </a:moveTo>
                <a:cubicBezTo>
                  <a:pt x="90" y="169"/>
                  <a:pt x="88" y="167"/>
                  <a:pt x="85" y="166"/>
                </a:cubicBezTo>
                <a:cubicBezTo>
                  <a:pt x="85" y="164"/>
                  <a:pt x="85" y="162"/>
                  <a:pt x="86" y="160"/>
                </a:cubicBezTo>
                <a:cubicBezTo>
                  <a:pt x="90" y="161"/>
                  <a:pt x="94" y="164"/>
                  <a:pt x="97" y="167"/>
                </a:cubicBezTo>
                <a:cubicBezTo>
                  <a:pt x="95" y="168"/>
                  <a:pt x="93" y="170"/>
                  <a:pt x="92" y="171"/>
                </a:cubicBezTo>
                <a:close/>
                <a:moveTo>
                  <a:pt x="95" y="176"/>
                </a:moveTo>
                <a:cubicBezTo>
                  <a:pt x="95" y="175"/>
                  <a:pt x="94" y="174"/>
                  <a:pt x="94" y="173"/>
                </a:cubicBezTo>
                <a:cubicBezTo>
                  <a:pt x="95" y="172"/>
                  <a:pt x="97" y="171"/>
                  <a:pt x="98" y="170"/>
                </a:cubicBezTo>
                <a:cubicBezTo>
                  <a:pt x="99" y="172"/>
                  <a:pt x="100" y="174"/>
                  <a:pt x="100" y="176"/>
                </a:cubicBezTo>
                <a:cubicBezTo>
                  <a:pt x="99" y="176"/>
                  <a:pt x="97" y="176"/>
                  <a:pt x="95" y="176"/>
                </a:cubicBezTo>
                <a:close/>
                <a:moveTo>
                  <a:pt x="199" y="162"/>
                </a:moveTo>
                <a:cubicBezTo>
                  <a:pt x="197" y="162"/>
                  <a:pt x="196" y="162"/>
                  <a:pt x="194" y="163"/>
                </a:cubicBezTo>
                <a:cubicBezTo>
                  <a:pt x="195" y="160"/>
                  <a:pt x="196" y="158"/>
                  <a:pt x="197" y="156"/>
                </a:cubicBezTo>
                <a:cubicBezTo>
                  <a:pt x="198" y="156"/>
                  <a:pt x="200" y="157"/>
                  <a:pt x="201" y="157"/>
                </a:cubicBezTo>
                <a:cubicBezTo>
                  <a:pt x="200" y="159"/>
                  <a:pt x="199" y="161"/>
                  <a:pt x="199" y="162"/>
                </a:cubicBezTo>
                <a:close/>
                <a:moveTo>
                  <a:pt x="209" y="148"/>
                </a:moveTo>
                <a:cubicBezTo>
                  <a:pt x="209" y="148"/>
                  <a:pt x="209" y="148"/>
                  <a:pt x="209" y="149"/>
                </a:cubicBezTo>
                <a:cubicBezTo>
                  <a:pt x="206" y="150"/>
                  <a:pt x="204" y="152"/>
                  <a:pt x="202" y="155"/>
                </a:cubicBezTo>
                <a:cubicBezTo>
                  <a:pt x="201" y="154"/>
                  <a:pt x="200" y="154"/>
                  <a:pt x="199" y="153"/>
                </a:cubicBezTo>
                <a:cubicBezTo>
                  <a:pt x="202" y="150"/>
                  <a:pt x="205" y="148"/>
                  <a:pt x="209" y="146"/>
                </a:cubicBezTo>
                <a:cubicBezTo>
                  <a:pt x="208" y="147"/>
                  <a:pt x="208" y="147"/>
                  <a:pt x="209" y="148"/>
                </a:cubicBezTo>
                <a:close/>
                <a:moveTo>
                  <a:pt x="223" y="147"/>
                </a:moveTo>
                <a:cubicBezTo>
                  <a:pt x="222" y="146"/>
                  <a:pt x="220" y="146"/>
                  <a:pt x="219" y="146"/>
                </a:cubicBezTo>
                <a:cubicBezTo>
                  <a:pt x="216" y="146"/>
                  <a:pt x="214" y="147"/>
                  <a:pt x="212" y="147"/>
                </a:cubicBezTo>
                <a:cubicBezTo>
                  <a:pt x="212" y="147"/>
                  <a:pt x="211" y="147"/>
                  <a:pt x="211" y="146"/>
                </a:cubicBezTo>
                <a:cubicBezTo>
                  <a:pt x="211" y="146"/>
                  <a:pt x="210" y="146"/>
                  <a:pt x="210" y="146"/>
                </a:cubicBezTo>
                <a:cubicBezTo>
                  <a:pt x="214" y="144"/>
                  <a:pt x="219" y="143"/>
                  <a:pt x="223" y="143"/>
                </a:cubicBezTo>
                <a:cubicBezTo>
                  <a:pt x="223" y="144"/>
                  <a:pt x="223" y="145"/>
                  <a:pt x="223" y="147"/>
                </a:cubicBezTo>
                <a:close/>
                <a:moveTo>
                  <a:pt x="233" y="151"/>
                </a:moveTo>
                <a:cubicBezTo>
                  <a:pt x="231" y="150"/>
                  <a:pt x="229" y="148"/>
                  <a:pt x="226" y="147"/>
                </a:cubicBezTo>
                <a:cubicBezTo>
                  <a:pt x="226" y="146"/>
                  <a:pt x="226" y="145"/>
                  <a:pt x="226" y="144"/>
                </a:cubicBezTo>
                <a:cubicBezTo>
                  <a:pt x="230" y="144"/>
                  <a:pt x="233" y="145"/>
                  <a:pt x="236" y="147"/>
                </a:cubicBezTo>
                <a:cubicBezTo>
                  <a:pt x="235" y="147"/>
                  <a:pt x="235" y="147"/>
                  <a:pt x="235" y="147"/>
                </a:cubicBezTo>
                <a:cubicBezTo>
                  <a:pt x="235" y="148"/>
                  <a:pt x="235" y="149"/>
                  <a:pt x="234" y="149"/>
                </a:cubicBezTo>
                <a:cubicBezTo>
                  <a:pt x="234" y="150"/>
                  <a:pt x="233" y="151"/>
                  <a:pt x="233" y="151"/>
                </a:cubicBezTo>
                <a:close/>
                <a:moveTo>
                  <a:pt x="243" y="160"/>
                </a:moveTo>
                <a:cubicBezTo>
                  <a:pt x="241" y="160"/>
                  <a:pt x="240" y="160"/>
                  <a:pt x="238" y="160"/>
                </a:cubicBezTo>
                <a:cubicBezTo>
                  <a:pt x="237" y="158"/>
                  <a:pt x="236" y="156"/>
                  <a:pt x="235" y="154"/>
                </a:cubicBezTo>
                <a:cubicBezTo>
                  <a:pt x="236" y="152"/>
                  <a:pt x="238" y="151"/>
                  <a:pt x="238" y="149"/>
                </a:cubicBezTo>
                <a:cubicBezTo>
                  <a:pt x="241" y="151"/>
                  <a:pt x="243" y="155"/>
                  <a:pt x="243" y="160"/>
                </a:cubicBezTo>
                <a:cubicBezTo>
                  <a:pt x="243" y="160"/>
                  <a:pt x="243" y="160"/>
                  <a:pt x="243" y="160"/>
                </a:cubicBezTo>
                <a:close/>
                <a:moveTo>
                  <a:pt x="273" y="162"/>
                </a:moveTo>
                <a:cubicBezTo>
                  <a:pt x="270" y="163"/>
                  <a:pt x="267" y="162"/>
                  <a:pt x="264" y="163"/>
                </a:cubicBezTo>
                <a:cubicBezTo>
                  <a:pt x="258" y="163"/>
                  <a:pt x="252" y="163"/>
                  <a:pt x="246" y="164"/>
                </a:cubicBezTo>
                <a:cubicBezTo>
                  <a:pt x="250" y="130"/>
                  <a:pt x="191" y="134"/>
                  <a:pt x="190" y="168"/>
                </a:cubicBezTo>
                <a:cubicBezTo>
                  <a:pt x="184" y="169"/>
                  <a:pt x="178" y="169"/>
                  <a:pt x="172" y="170"/>
                </a:cubicBezTo>
                <a:cubicBezTo>
                  <a:pt x="149" y="172"/>
                  <a:pt x="127" y="177"/>
                  <a:pt x="104" y="179"/>
                </a:cubicBezTo>
                <a:cubicBezTo>
                  <a:pt x="104" y="179"/>
                  <a:pt x="104" y="178"/>
                  <a:pt x="104" y="178"/>
                </a:cubicBezTo>
                <a:cubicBezTo>
                  <a:pt x="104" y="178"/>
                  <a:pt x="105" y="178"/>
                  <a:pt x="105" y="178"/>
                </a:cubicBezTo>
                <a:cubicBezTo>
                  <a:pt x="107" y="177"/>
                  <a:pt x="106" y="174"/>
                  <a:pt x="104" y="175"/>
                </a:cubicBezTo>
                <a:cubicBezTo>
                  <a:pt x="104" y="175"/>
                  <a:pt x="104" y="175"/>
                  <a:pt x="103" y="175"/>
                </a:cubicBezTo>
                <a:cubicBezTo>
                  <a:pt x="101" y="165"/>
                  <a:pt x="95" y="159"/>
                  <a:pt x="86" y="157"/>
                </a:cubicBezTo>
                <a:cubicBezTo>
                  <a:pt x="86" y="157"/>
                  <a:pt x="84" y="157"/>
                  <a:pt x="84" y="157"/>
                </a:cubicBezTo>
                <a:cubicBezTo>
                  <a:pt x="80" y="156"/>
                  <a:pt x="75" y="157"/>
                  <a:pt x="70" y="158"/>
                </a:cubicBezTo>
                <a:cubicBezTo>
                  <a:pt x="65" y="160"/>
                  <a:pt x="58" y="163"/>
                  <a:pt x="54" y="168"/>
                </a:cubicBezTo>
                <a:cubicBezTo>
                  <a:pt x="54" y="168"/>
                  <a:pt x="53" y="168"/>
                  <a:pt x="53" y="168"/>
                </a:cubicBezTo>
                <a:cubicBezTo>
                  <a:pt x="49" y="173"/>
                  <a:pt x="47" y="179"/>
                  <a:pt x="51" y="186"/>
                </a:cubicBezTo>
                <a:cubicBezTo>
                  <a:pt x="47" y="186"/>
                  <a:pt x="43" y="187"/>
                  <a:pt x="39" y="187"/>
                </a:cubicBezTo>
                <a:cubicBezTo>
                  <a:pt x="29" y="187"/>
                  <a:pt x="19" y="186"/>
                  <a:pt x="13" y="177"/>
                </a:cubicBezTo>
                <a:cubicBezTo>
                  <a:pt x="9" y="170"/>
                  <a:pt x="8" y="160"/>
                  <a:pt x="7" y="152"/>
                </a:cubicBezTo>
                <a:cubicBezTo>
                  <a:pt x="6" y="146"/>
                  <a:pt x="6" y="139"/>
                  <a:pt x="6" y="132"/>
                </a:cubicBezTo>
                <a:cubicBezTo>
                  <a:pt x="5" y="130"/>
                  <a:pt x="5" y="127"/>
                  <a:pt x="4" y="124"/>
                </a:cubicBezTo>
                <a:cubicBezTo>
                  <a:pt x="14" y="126"/>
                  <a:pt x="23" y="116"/>
                  <a:pt x="20" y="107"/>
                </a:cubicBezTo>
                <a:cubicBezTo>
                  <a:pt x="19" y="105"/>
                  <a:pt x="17" y="106"/>
                  <a:pt x="17" y="108"/>
                </a:cubicBezTo>
                <a:cubicBezTo>
                  <a:pt x="19" y="115"/>
                  <a:pt x="12" y="123"/>
                  <a:pt x="4" y="121"/>
                </a:cubicBezTo>
                <a:cubicBezTo>
                  <a:pt x="4" y="114"/>
                  <a:pt x="5" y="108"/>
                  <a:pt x="11" y="106"/>
                </a:cubicBezTo>
                <a:cubicBezTo>
                  <a:pt x="14" y="104"/>
                  <a:pt x="19" y="106"/>
                  <a:pt x="23" y="106"/>
                </a:cubicBezTo>
                <a:cubicBezTo>
                  <a:pt x="27" y="107"/>
                  <a:pt x="30" y="107"/>
                  <a:pt x="34" y="107"/>
                </a:cubicBezTo>
                <a:cubicBezTo>
                  <a:pt x="41" y="107"/>
                  <a:pt x="49" y="106"/>
                  <a:pt x="56" y="103"/>
                </a:cubicBezTo>
                <a:cubicBezTo>
                  <a:pt x="79" y="93"/>
                  <a:pt x="78" y="62"/>
                  <a:pt x="78" y="41"/>
                </a:cubicBezTo>
                <a:cubicBezTo>
                  <a:pt x="78" y="40"/>
                  <a:pt x="78" y="40"/>
                  <a:pt x="77" y="40"/>
                </a:cubicBezTo>
                <a:cubicBezTo>
                  <a:pt x="75" y="12"/>
                  <a:pt x="119" y="9"/>
                  <a:pt x="139" y="7"/>
                </a:cubicBezTo>
                <a:cubicBezTo>
                  <a:pt x="167" y="4"/>
                  <a:pt x="197" y="2"/>
                  <a:pt x="224" y="9"/>
                </a:cubicBezTo>
                <a:cubicBezTo>
                  <a:pt x="236" y="13"/>
                  <a:pt x="249" y="18"/>
                  <a:pt x="257" y="28"/>
                </a:cubicBezTo>
                <a:cubicBezTo>
                  <a:pt x="269" y="41"/>
                  <a:pt x="270" y="64"/>
                  <a:pt x="273" y="81"/>
                </a:cubicBezTo>
                <a:cubicBezTo>
                  <a:pt x="275" y="101"/>
                  <a:pt x="277" y="121"/>
                  <a:pt x="279" y="141"/>
                </a:cubicBezTo>
                <a:cubicBezTo>
                  <a:pt x="280" y="146"/>
                  <a:pt x="281" y="160"/>
                  <a:pt x="273" y="162"/>
                </a:cubicBezTo>
                <a:close/>
                <a:moveTo>
                  <a:pt x="283" y="150"/>
                </a:moveTo>
                <a:cubicBezTo>
                  <a:pt x="283" y="150"/>
                  <a:pt x="283" y="150"/>
                  <a:pt x="282" y="150"/>
                </a:cubicBezTo>
                <a:cubicBezTo>
                  <a:pt x="283" y="148"/>
                  <a:pt x="283" y="146"/>
                  <a:pt x="283" y="145"/>
                </a:cubicBezTo>
                <a:cubicBezTo>
                  <a:pt x="284" y="144"/>
                  <a:pt x="287" y="144"/>
                  <a:pt x="288" y="146"/>
                </a:cubicBezTo>
                <a:cubicBezTo>
                  <a:pt x="289" y="149"/>
                  <a:pt x="285" y="150"/>
                  <a:pt x="283" y="15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4" name="Freeform 143"/>
          <p:cNvSpPr>
            <a:spLocks noGrp="1"/>
          </p:cNvSpPr>
          <p:nvPr/>
        </p:nvSpPr>
        <p:spPr>
          <a:xfrm flipH="1">
            <a:off x="-7631762" y="5439735"/>
            <a:ext cx="92075" cy="52388"/>
          </a:xfrm>
          <a:custGeom>
            <a:avLst/>
            <a:gdLst>
              <a:gd name="T0" fmla="*/ 17 w 19"/>
              <a:gd name="T1" fmla="*/ 7 h 11"/>
              <a:gd name="T2" fmla="*/ 3 w 19"/>
              <a:gd name="T3" fmla="*/ 1 h 11"/>
              <a:gd name="T4" fmla="*/ 2 w 19"/>
              <a:gd name="T5" fmla="*/ 4 h 11"/>
              <a:gd name="T6" fmla="*/ 16 w 19"/>
              <a:gd name="T7" fmla="*/ 9 h 11"/>
              <a:gd name="T8" fmla="*/ 17 w 19"/>
              <a:gd name="T9" fmla="*/ 7 h 11"/>
            </a:gdLst>
            <a:ahLst/>
            <a:cxnLst/>
            <a:rect l="0" t="0" r="r" b="b"/>
            <a:pathLst>
              <a:path w="19" h="11">
                <a:moveTo>
                  <a:pt x="17" y="7"/>
                </a:moveTo>
                <a:cubicBezTo>
                  <a:pt x="13" y="4"/>
                  <a:pt x="8" y="2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7" y="5"/>
                  <a:pt x="12" y="6"/>
                  <a:pt x="16" y="9"/>
                </a:cubicBezTo>
                <a:cubicBezTo>
                  <a:pt x="17" y="11"/>
                  <a:pt x="19" y="8"/>
                  <a:pt x="17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5" name="Freeform 144"/>
          <p:cNvSpPr>
            <a:spLocks noGrp="1"/>
          </p:cNvSpPr>
          <p:nvPr/>
        </p:nvSpPr>
        <p:spPr>
          <a:xfrm flipH="1">
            <a:off x="-7626999" y="5487360"/>
            <a:ext cx="77788" cy="14288"/>
          </a:xfrm>
          <a:custGeom>
            <a:avLst/>
            <a:gdLst>
              <a:gd name="T0" fmla="*/ 14 w 16"/>
              <a:gd name="T1" fmla="*/ 0 h 3"/>
              <a:gd name="T2" fmla="*/ 1 w 16"/>
              <a:gd name="T3" fmla="*/ 0 h 3"/>
              <a:gd name="T4" fmla="*/ 1 w 16"/>
              <a:gd name="T5" fmla="*/ 3 h 3"/>
              <a:gd name="T6" fmla="*/ 14 w 16"/>
              <a:gd name="T7" fmla="*/ 3 h 3"/>
              <a:gd name="T8" fmla="*/ 14 w 16"/>
              <a:gd name="T9" fmla="*/ 0 h 3"/>
            </a:gdLst>
            <a:ahLst/>
            <a:cxnLst/>
            <a:rect l="0" t="0" r="r" b="b"/>
            <a:pathLst>
              <a:path w="16" h="3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3"/>
                  <a:pt x="1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6" y="3"/>
                  <a:pt x="16" y="0"/>
                  <a:pt x="1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6" name="Freeform 145"/>
          <p:cNvSpPr>
            <a:spLocks noGrp="1"/>
          </p:cNvSpPr>
          <p:nvPr/>
        </p:nvSpPr>
        <p:spPr>
          <a:xfrm flipH="1">
            <a:off x="-7657162" y="5507998"/>
            <a:ext cx="52388" cy="47625"/>
          </a:xfrm>
          <a:custGeom>
            <a:avLst/>
            <a:gdLst>
              <a:gd name="T0" fmla="*/ 8 w 11"/>
              <a:gd name="T1" fmla="*/ 1 h 10"/>
              <a:gd name="T2" fmla="*/ 1 w 11"/>
              <a:gd name="T3" fmla="*/ 6 h 10"/>
              <a:gd name="T4" fmla="*/ 4 w 11"/>
              <a:gd name="T5" fmla="*/ 8 h 10"/>
              <a:gd name="T6" fmla="*/ 9 w 11"/>
              <a:gd name="T7" fmla="*/ 3 h 10"/>
              <a:gd name="T8" fmla="*/ 8 w 11"/>
              <a:gd name="T9" fmla="*/ 1 h 10"/>
            </a:gdLst>
            <a:ahLst/>
            <a:cxnLst/>
            <a:rect l="0" t="0" r="r" b="b"/>
            <a:pathLst>
              <a:path w="11" h="10">
                <a:moveTo>
                  <a:pt x="8" y="1"/>
                </a:moveTo>
                <a:cubicBezTo>
                  <a:pt x="5" y="2"/>
                  <a:pt x="3" y="4"/>
                  <a:pt x="1" y="6"/>
                </a:cubicBezTo>
                <a:cubicBezTo>
                  <a:pt x="0" y="7"/>
                  <a:pt x="2" y="10"/>
                  <a:pt x="4" y="8"/>
                </a:cubicBezTo>
                <a:cubicBezTo>
                  <a:pt x="5" y="6"/>
                  <a:pt x="7" y="5"/>
                  <a:pt x="9" y="3"/>
                </a:cubicBezTo>
                <a:cubicBezTo>
                  <a:pt x="11" y="3"/>
                  <a:pt x="9" y="0"/>
                  <a:pt x="8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7" name="Freeform 146"/>
          <p:cNvSpPr>
            <a:spLocks noGrp="1"/>
          </p:cNvSpPr>
          <p:nvPr/>
        </p:nvSpPr>
        <p:spPr>
          <a:xfrm flipH="1">
            <a:off x="-8130237" y="5009523"/>
            <a:ext cx="255588" cy="392113"/>
          </a:xfrm>
          <a:custGeom>
            <a:avLst/>
            <a:gdLst>
              <a:gd name="T0" fmla="*/ 46 w 53"/>
              <a:gd name="T1" fmla="*/ 22 h 81"/>
              <a:gd name="T2" fmla="*/ 17 w 53"/>
              <a:gd name="T3" fmla="*/ 7 h 81"/>
              <a:gd name="T4" fmla="*/ 1 w 53"/>
              <a:gd name="T5" fmla="*/ 39 h 81"/>
              <a:gd name="T6" fmla="*/ 4 w 53"/>
              <a:gd name="T7" fmla="*/ 77 h 81"/>
              <a:gd name="T8" fmla="*/ 7 w 53"/>
              <a:gd name="T9" fmla="*/ 77 h 81"/>
              <a:gd name="T10" fmla="*/ 6 w 53"/>
              <a:gd name="T11" fmla="*/ 75 h 81"/>
              <a:gd name="T12" fmla="*/ 7 w 53"/>
              <a:gd name="T13" fmla="*/ 75 h 81"/>
              <a:gd name="T14" fmla="*/ 44 w 53"/>
              <a:gd name="T15" fmla="*/ 72 h 81"/>
              <a:gd name="T16" fmla="*/ 45 w 53"/>
              <a:gd name="T17" fmla="*/ 71 h 81"/>
              <a:gd name="T18" fmla="*/ 36 w 53"/>
              <a:gd name="T19" fmla="*/ 74 h 81"/>
              <a:gd name="T20" fmla="*/ 9 w 53"/>
              <a:gd name="T21" fmla="*/ 75 h 81"/>
              <a:gd name="T22" fmla="*/ 8 w 53"/>
              <a:gd name="T23" fmla="*/ 78 h 81"/>
              <a:gd name="T24" fmla="*/ 47 w 53"/>
              <a:gd name="T25" fmla="*/ 75 h 81"/>
              <a:gd name="T26" fmla="*/ 48 w 53"/>
              <a:gd name="T27" fmla="*/ 73 h 81"/>
              <a:gd name="T28" fmla="*/ 46 w 53"/>
              <a:gd name="T29" fmla="*/ 22 h 81"/>
              <a:gd name="T30" fmla="*/ 46 w 53"/>
              <a:gd name="T31" fmla="*/ 57 h 81"/>
              <a:gd name="T32" fmla="*/ 46 w 53"/>
              <a:gd name="T33" fmla="*/ 69 h 81"/>
              <a:gd name="T34" fmla="*/ 45 w 53"/>
              <a:gd name="T35" fmla="*/ 70 h 81"/>
              <a:gd name="T36" fmla="*/ 43 w 53"/>
              <a:gd name="T37" fmla="*/ 69 h 81"/>
              <a:gd name="T38" fmla="*/ 7 w 53"/>
              <a:gd name="T39" fmla="*/ 72 h 81"/>
              <a:gd name="T40" fmla="*/ 6 w 53"/>
              <a:gd name="T41" fmla="*/ 72 h 81"/>
              <a:gd name="T42" fmla="*/ 29 w 53"/>
              <a:gd name="T43" fmla="*/ 9 h 81"/>
              <a:gd name="T44" fmla="*/ 46 w 53"/>
              <a:gd name="T45" fmla="*/ 57 h 81"/>
            </a:gdLst>
            <a:ahLst/>
            <a:cxnLst/>
            <a:rect l="0" t="0" r="r" b="b"/>
            <a:pathLst>
              <a:path w="53" h="81">
                <a:moveTo>
                  <a:pt x="46" y="22"/>
                </a:moveTo>
                <a:cubicBezTo>
                  <a:pt x="41" y="12"/>
                  <a:pt x="29" y="0"/>
                  <a:pt x="17" y="7"/>
                </a:cubicBezTo>
                <a:cubicBezTo>
                  <a:pt x="4" y="13"/>
                  <a:pt x="2" y="26"/>
                  <a:pt x="1" y="39"/>
                </a:cubicBezTo>
                <a:cubicBezTo>
                  <a:pt x="0" y="51"/>
                  <a:pt x="0" y="66"/>
                  <a:pt x="4" y="77"/>
                </a:cubicBezTo>
                <a:cubicBezTo>
                  <a:pt x="5" y="79"/>
                  <a:pt x="8" y="78"/>
                  <a:pt x="7" y="77"/>
                </a:cubicBezTo>
                <a:cubicBezTo>
                  <a:pt x="7" y="76"/>
                  <a:pt x="7" y="75"/>
                  <a:pt x="6" y="75"/>
                </a:cubicBezTo>
                <a:cubicBezTo>
                  <a:pt x="6" y="75"/>
                  <a:pt x="7" y="75"/>
                  <a:pt x="7" y="75"/>
                </a:cubicBezTo>
                <a:cubicBezTo>
                  <a:pt x="19" y="74"/>
                  <a:pt x="32" y="74"/>
                  <a:pt x="44" y="72"/>
                </a:cubicBezTo>
                <a:cubicBezTo>
                  <a:pt x="44" y="71"/>
                  <a:pt x="44" y="71"/>
                  <a:pt x="45" y="71"/>
                </a:cubicBezTo>
                <a:cubicBezTo>
                  <a:pt x="43" y="73"/>
                  <a:pt x="39" y="73"/>
                  <a:pt x="36" y="74"/>
                </a:cubicBezTo>
                <a:cubicBezTo>
                  <a:pt x="27" y="75"/>
                  <a:pt x="17" y="77"/>
                  <a:pt x="9" y="75"/>
                </a:cubicBezTo>
                <a:cubicBezTo>
                  <a:pt x="7" y="74"/>
                  <a:pt x="6" y="77"/>
                  <a:pt x="8" y="78"/>
                </a:cubicBezTo>
                <a:cubicBezTo>
                  <a:pt x="20" y="81"/>
                  <a:pt x="35" y="77"/>
                  <a:pt x="47" y="75"/>
                </a:cubicBezTo>
                <a:cubicBezTo>
                  <a:pt x="48" y="74"/>
                  <a:pt x="48" y="74"/>
                  <a:pt x="48" y="73"/>
                </a:cubicBezTo>
                <a:cubicBezTo>
                  <a:pt x="49" y="57"/>
                  <a:pt x="53" y="38"/>
                  <a:pt x="46" y="22"/>
                </a:cubicBezTo>
                <a:close/>
                <a:moveTo>
                  <a:pt x="46" y="57"/>
                </a:moveTo>
                <a:cubicBezTo>
                  <a:pt x="46" y="61"/>
                  <a:pt x="46" y="65"/>
                  <a:pt x="46" y="69"/>
                </a:cubicBezTo>
                <a:cubicBezTo>
                  <a:pt x="46" y="69"/>
                  <a:pt x="45" y="70"/>
                  <a:pt x="45" y="70"/>
                </a:cubicBezTo>
                <a:cubicBezTo>
                  <a:pt x="45" y="69"/>
                  <a:pt x="44" y="68"/>
                  <a:pt x="43" y="69"/>
                </a:cubicBezTo>
                <a:cubicBezTo>
                  <a:pt x="31" y="71"/>
                  <a:pt x="19" y="71"/>
                  <a:pt x="7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0" y="51"/>
                  <a:pt x="0" y="1"/>
                  <a:pt x="29" y="9"/>
                </a:cubicBezTo>
                <a:cubicBezTo>
                  <a:pt x="48" y="14"/>
                  <a:pt x="47" y="42"/>
                  <a:pt x="46" y="5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8" name="Freeform 147"/>
          <p:cNvSpPr>
            <a:spLocks noGrp="1"/>
          </p:cNvSpPr>
          <p:nvPr/>
        </p:nvSpPr>
        <p:spPr>
          <a:xfrm flipH="1">
            <a:off x="-8390587" y="4976185"/>
            <a:ext cx="236538" cy="395288"/>
          </a:xfrm>
          <a:custGeom>
            <a:avLst/>
            <a:gdLst>
              <a:gd name="T0" fmla="*/ 29 w 49"/>
              <a:gd name="T1" fmla="*/ 11 h 82"/>
              <a:gd name="T2" fmla="*/ 11 w 49"/>
              <a:gd name="T3" fmla="*/ 73 h 82"/>
              <a:gd name="T4" fmla="*/ 12 w 49"/>
              <a:gd name="T5" fmla="*/ 76 h 82"/>
              <a:gd name="T6" fmla="*/ 12 w 49"/>
              <a:gd name="T7" fmla="*/ 78 h 82"/>
              <a:gd name="T8" fmla="*/ 15 w 49"/>
              <a:gd name="T9" fmla="*/ 78 h 82"/>
              <a:gd name="T10" fmla="*/ 41 w 49"/>
              <a:gd name="T11" fmla="*/ 80 h 82"/>
              <a:gd name="T12" fmla="*/ 47 w 49"/>
              <a:gd name="T13" fmla="*/ 63 h 82"/>
              <a:gd name="T14" fmla="*/ 29 w 49"/>
              <a:gd name="T15" fmla="*/ 11 h 82"/>
              <a:gd name="T16" fmla="*/ 17 w 49"/>
              <a:gd name="T17" fmla="*/ 76 h 82"/>
              <a:gd name="T18" fmla="*/ 37 w 49"/>
              <a:gd name="T19" fmla="*/ 76 h 82"/>
              <a:gd name="T20" fmla="*/ 39 w 49"/>
              <a:gd name="T21" fmla="*/ 77 h 82"/>
              <a:gd name="T22" fmla="*/ 41 w 49"/>
              <a:gd name="T23" fmla="*/ 77 h 82"/>
              <a:gd name="T24" fmla="*/ 17 w 49"/>
              <a:gd name="T25" fmla="*/ 76 h 82"/>
              <a:gd name="T26" fmla="*/ 42 w 49"/>
              <a:gd name="T27" fmla="*/ 74 h 82"/>
              <a:gd name="T28" fmla="*/ 42 w 49"/>
              <a:gd name="T29" fmla="*/ 74 h 82"/>
              <a:gd name="T30" fmla="*/ 41 w 49"/>
              <a:gd name="T31" fmla="*/ 74 h 82"/>
              <a:gd name="T32" fmla="*/ 40 w 49"/>
              <a:gd name="T33" fmla="*/ 73 h 82"/>
              <a:gd name="T34" fmla="*/ 14 w 49"/>
              <a:gd name="T35" fmla="*/ 73 h 82"/>
              <a:gd name="T36" fmla="*/ 11 w 49"/>
              <a:gd name="T37" fmla="*/ 45 h 82"/>
              <a:gd name="T38" fmla="*/ 22 w 49"/>
              <a:gd name="T39" fmla="*/ 13 h 82"/>
              <a:gd name="T40" fmla="*/ 45 w 49"/>
              <a:gd name="T41" fmla="*/ 53 h 82"/>
              <a:gd name="T42" fmla="*/ 42 w 49"/>
              <a:gd name="T43" fmla="*/ 74 h 82"/>
            </a:gdLst>
            <a:ahLst/>
            <a:cxnLst/>
            <a:rect l="0" t="0" r="r" b="b"/>
            <a:pathLst>
              <a:path w="49" h="82">
                <a:moveTo>
                  <a:pt x="29" y="11"/>
                </a:moveTo>
                <a:cubicBezTo>
                  <a:pt x="0" y="0"/>
                  <a:pt x="7" y="52"/>
                  <a:pt x="11" y="73"/>
                </a:cubicBezTo>
                <a:cubicBezTo>
                  <a:pt x="10" y="73"/>
                  <a:pt x="10" y="75"/>
                  <a:pt x="12" y="76"/>
                </a:cubicBezTo>
                <a:cubicBezTo>
                  <a:pt x="12" y="77"/>
                  <a:pt x="12" y="78"/>
                  <a:pt x="12" y="78"/>
                </a:cubicBezTo>
                <a:cubicBezTo>
                  <a:pt x="13" y="80"/>
                  <a:pt x="15" y="80"/>
                  <a:pt x="15" y="78"/>
                </a:cubicBezTo>
                <a:cubicBezTo>
                  <a:pt x="22" y="82"/>
                  <a:pt x="33" y="82"/>
                  <a:pt x="41" y="80"/>
                </a:cubicBezTo>
                <a:cubicBezTo>
                  <a:pt x="47" y="79"/>
                  <a:pt x="47" y="68"/>
                  <a:pt x="47" y="63"/>
                </a:cubicBezTo>
                <a:cubicBezTo>
                  <a:pt x="49" y="46"/>
                  <a:pt x="49" y="18"/>
                  <a:pt x="29" y="11"/>
                </a:cubicBezTo>
                <a:close/>
                <a:moveTo>
                  <a:pt x="17" y="76"/>
                </a:moveTo>
                <a:cubicBezTo>
                  <a:pt x="37" y="76"/>
                  <a:pt x="37" y="76"/>
                  <a:pt x="37" y="76"/>
                </a:cubicBezTo>
                <a:cubicBezTo>
                  <a:pt x="38" y="76"/>
                  <a:pt x="38" y="77"/>
                  <a:pt x="39" y="77"/>
                </a:cubicBezTo>
                <a:cubicBezTo>
                  <a:pt x="41" y="77"/>
                  <a:pt x="41" y="77"/>
                  <a:pt x="41" y="77"/>
                </a:cubicBezTo>
                <a:cubicBezTo>
                  <a:pt x="38" y="81"/>
                  <a:pt x="23" y="78"/>
                  <a:pt x="17" y="76"/>
                </a:cubicBezTo>
                <a:close/>
                <a:moveTo>
                  <a:pt x="42" y="74"/>
                </a:moveTo>
                <a:cubicBezTo>
                  <a:pt x="42" y="74"/>
                  <a:pt x="42" y="74"/>
                  <a:pt x="42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3"/>
                  <a:pt x="41" y="73"/>
                  <a:pt x="40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2" y="63"/>
                  <a:pt x="11" y="54"/>
                  <a:pt x="11" y="45"/>
                </a:cubicBezTo>
                <a:cubicBezTo>
                  <a:pt x="10" y="35"/>
                  <a:pt x="9" y="14"/>
                  <a:pt x="22" y="13"/>
                </a:cubicBezTo>
                <a:cubicBezTo>
                  <a:pt x="43" y="11"/>
                  <a:pt x="45" y="39"/>
                  <a:pt x="45" y="53"/>
                </a:cubicBezTo>
                <a:cubicBezTo>
                  <a:pt x="45" y="60"/>
                  <a:pt x="44" y="67"/>
                  <a:pt x="42" y="7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9" name="Freeform 148"/>
          <p:cNvSpPr>
            <a:spLocks noGrp="1"/>
          </p:cNvSpPr>
          <p:nvPr/>
        </p:nvSpPr>
        <p:spPr>
          <a:xfrm flipH="1">
            <a:off x="-8660462" y="4995235"/>
            <a:ext cx="285750" cy="376238"/>
          </a:xfrm>
          <a:custGeom>
            <a:avLst/>
            <a:gdLst>
              <a:gd name="T0" fmla="*/ 57 w 59"/>
              <a:gd name="T1" fmla="*/ 56 h 78"/>
              <a:gd name="T2" fmla="*/ 49 w 59"/>
              <a:gd name="T3" fmla="*/ 28 h 78"/>
              <a:gd name="T4" fmla="*/ 17 w 59"/>
              <a:gd name="T5" fmla="*/ 13 h 78"/>
              <a:gd name="T6" fmla="*/ 12 w 59"/>
              <a:gd name="T7" fmla="*/ 74 h 78"/>
              <a:gd name="T8" fmla="*/ 15 w 59"/>
              <a:gd name="T9" fmla="*/ 75 h 78"/>
              <a:gd name="T10" fmla="*/ 30 w 59"/>
              <a:gd name="T11" fmla="*/ 77 h 78"/>
              <a:gd name="T12" fmla="*/ 52 w 59"/>
              <a:gd name="T13" fmla="*/ 73 h 78"/>
              <a:gd name="T14" fmla="*/ 57 w 59"/>
              <a:gd name="T15" fmla="*/ 56 h 78"/>
              <a:gd name="T16" fmla="*/ 51 w 59"/>
              <a:gd name="T17" fmla="*/ 70 h 78"/>
              <a:gd name="T18" fmla="*/ 34 w 59"/>
              <a:gd name="T19" fmla="*/ 74 h 78"/>
              <a:gd name="T20" fmla="*/ 18 w 59"/>
              <a:gd name="T21" fmla="*/ 73 h 78"/>
              <a:gd name="T22" fmla="*/ 50 w 59"/>
              <a:gd name="T23" fmla="*/ 70 h 78"/>
              <a:gd name="T24" fmla="*/ 50 w 59"/>
              <a:gd name="T25" fmla="*/ 67 h 78"/>
              <a:gd name="T26" fmla="*/ 14 w 59"/>
              <a:gd name="T27" fmla="*/ 71 h 78"/>
              <a:gd name="T28" fmla="*/ 14 w 59"/>
              <a:gd name="T29" fmla="*/ 71 h 78"/>
              <a:gd name="T30" fmla="*/ 14 w 59"/>
              <a:gd name="T31" fmla="*/ 22 h 78"/>
              <a:gd name="T32" fmla="*/ 32 w 59"/>
              <a:gd name="T33" fmla="*/ 11 h 78"/>
              <a:gd name="T34" fmla="*/ 47 w 59"/>
              <a:gd name="T35" fmla="*/ 31 h 78"/>
              <a:gd name="T36" fmla="*/ 51 w 59"/>
              <a:gd name="T37" fmla="*/ 70 h 78"/>
            </a:gdLst>
            <a:ahLst/>
            <a:cxnLst/>
            <a:rect l="0" t="0" r="r" b="b"/>
            <a:pathLst>
              <a:path w="59" h="78">
                <a:moveTo>
                  <a:pt x="57" y="56"/>
                </a:moveTo>
                <a:cubicBezTo>
                  <a:pt x="56" y="46"/>
                  <a:pt x="52" y="37"/>
                  <a:pt x="49" y="28"/>
                </a:cubicBezTo>
                <a:cubicBezTo>
                  <a:pt x="44" y="14"/>
                  <a:pt x="31" y="0"/>
                  <a:pt x="17" y="13"/>
                </a:cubicBezTo>
                <a:cubicBezTo>
                  <a:pt x="0" y="28"/>
                  <a:pt x="5" y="56"/>
                  <a:pt x="12" y="74"/>
                </a:cubicBezTo>
                <a:cubicBezTo>
                  <a:pt x="13" y="76"/>
                  <a:pt x="15" y="76"/>
                  <a:pt x="15" y="75"/>
                </a:cubicBezTo>
                <a:cubicBezTo>
                  <a:pt x="19" y="78"/>
                  <a:pt x="26" y="77"/>
                  <a:pt x="30" y="77"/>
                </a:cubicBezTo>
                <a:cubicBezTo>
                  <a:pt x="37" y="77"/>
                  <a:pt x="46" y="77"/>
                  <a:pt x="52" y="73"/>
                </a:cubicBezTo>
                <a:cubicBezTo>
                  <a:pt x="58" y="69"/>
                  <a:pt x="57" y="61"/>
                  <a:pt x="57" y="56"/>
                </a:cubicBezTo>
                <a:close/>
                <a:moveTo>
                  <a:pt x="51" y="70"/>
                </a:moveTo>
                <a:cubicBezTo>
                  <a:pt x="48" y="74"/>
                  <a:pt x="39" y="74"/>
                  <a:pt x="34" y="74"/>
                </a:cubicBezTo>
                <a:cubicBezTo>
                  <a:pt x="30" y="74"/>
                  <a:pt x="22" y="75"/>
                  <a:pt x="18" y="73"/>
                </a:cubicBezTo>
                <a:cubicBezTo>
                  <a:pt x="29" y="71"/>
                  <a:pt x="40" y="72"/>
                  <a:pt x="50" y="70"/>
                </a:cubicBezTo>
                <a:cubicBezTo>
                  <a:pt x="52" y="69"/>
                  <a:pt x="51" y="66"/>
                  <a:pt x="50" y="67"/>
                </a:cubicBezTo>
                <a:cubicBezTo>
                  <a:pt x="38" y="69"/>
                  <a:pt x="26" y="68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9" y="55"/>
                  <a:pt x="6" y="37"/>
                  <a:pt x="14" y="22"/>
                </a:cubicBezTo>
                <a:cubicBezTo>
                  <a:pt x="17" y="15"/>
                  <a:pt x="24" y="9"/>
                  <a:pt x="32" y="11"/>
                </a:cubicBezTo>
                <a:cubicBezTo>
                  <a:pt x="41" y="13"/>
                  <a:pt x="45" y="24"/>
                  <a:pt x="47" y="31"/>
                </a:cubicBezTo>
                <a:cubicBezTo>
                  <a:pt x="51" y="41"/>
                  <a:pt x="59" y="61"/>
                  <a:pt x="51" y="7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0" name="Freeform 149"/>
          <p:cNvSpPr>
            <a:spLocks noGrp="1"/>
          </p:cNvSpPr>
          <p:nvPr/>
        </p:nvSpPr>
        <p:spPr>
          <a:xfrm flipH="1">
            <a:off x="-8090549" y="5468310"/>
            <a:ext cx="87313" cy="77788"/>
          </a:xfrm>
          <a:custGeom>
            <a:avLst/>
            <a:gdLst>
              <a:gd name="T0" fmla="*/ 16 w 18"/>
              <a:gd name="T1" fmla="*/ 10 h 16"/>
              <a:gd name="T2" fmla="*/ 6 w 18"/>
              <a:gd name="T3" fmla="*/ 4 h 16"/>
              <a:gd name="T4" fmla="*/ 12 w 18"/>
              <a:gd name="T5" fmla="*/ 5 h 16"/>
              <a:gd name="T6" fmla="*/ 13 w 18"/>
              <a:gd name="T7" fmla="*/ 2 h 16"/>
              <a:gd name="T8" fmla="*/ 8 w 18"/>
              <a:gd name="T9" fmla="*/ 0 h 16"/>
              <a:gd name="T10" fmla="*/ 3 w 18"/>
              <a:gd name="T11" fmla="*/ 3 h 16"/>
              <a:gd name="T12" fmla="*/ 3 w 18"/>
              <a:gd name="T13" fmla="*/ 5 h 16"/>
              <a:gd name="T14" fmla="*/ 12 w 18"/>
              <a:gd name="T15" fmla="*/ 11 h 16"/>
              <a:gd name="T16" fmla="*/ 3 w 18"/>
              <a:gd name="T17" fmla="*/ 11 h 16"/>
              <a:gd name="T18" fmla="*/ 2 w 18"/>
              <a:gd name="T19" fmla="*/ 13 h 16"/>
              <a:gd name="T20" fmla="*/ 16 w 18"/>
              <a:gd name="T21" fmla="*/ 12 h 16"/>
              <a:gd name="T22" fmla="*/ 16 w 18"/>
              <a:gd name="T23" fmla="*/ 10 h 16"/>
            </a:gdLst>
            <a:ahLst/>
            <a:cxnLst/>
            <a:rect l="0" t="0" r="r" b="b"/>
            <a:pathLst>
              <a:path w="18" h="16">
                <a:moveTo>
                  <a:pt x="16" y="10"/>
                </a:moveTo>
                <a:cubicBezTo>
                  <a:pt x="13" y="8"/>
                  <a:pt x="10" y="6"/>
                  <a:pt x="6" y="4"/>
                </a:cubicBezTo>
                <a:cubicBezTo>
                  <a:pt x="8" y="3"/>
                  <a:pt x="10" y="4"/>
                  <a:pt x="12" y="5"/>
                </a:cubicBezTo>
                <a:cubicBezTo>
                  <a:pt x="14" y="5"/>
                  <a:pt x="15" y="2"/>
                  <a:pt x="13" y="2"/>
                </a:cubicBezTo>
                <a:cubicBezTo>
                  <a:pt x="11" y="1"/>
                  <a:pt x="10" y="0"/>
                  <a:pt x="8" y="0"/>
                </a:cubicBezTo>
                <a:cubicBezTo>
                  <a:pt x="6" y="0"/>
                  <a:pt x="4" y="2"/>
                  <a:pt x="3" y="3"/>
                </a:cubicBezTo>
                <a:cubicBezTo>
                  <a:pt x="2" y="4"/>
                  <a:pt x="2" y="5"/>
                  <a:pt x="3" y="5"/>
                </a:cubicBezTo>
                <a:cubicBezTo>
                  <a:pt x="6" y="7"/>
                  <a:pt x="9" y="9"/>
                  <a:pt x="12" y="11"/>
                </a:cubicBezTo>
                <a:cubicBezTo>
                  <a:pt x="9" y="12"/>
                  <a:pt x="6" y="12"/>
                  <a:pt x="3" y="11"/>
                </a:cubicBezTo>
                <a:cubicBezTo>
                  <a:pt x="2" y="10"/>
                  <a:pt x="0" y="13"/>
                  <a:pt x="2" y="13"/>
                </a:cubicBezTo>
                <a:cubicBezTo>
                  <a:pt x="7" y="16"/>
                  <a:pt x="12" y="15"/>
                  <a:pt x="16" y="12"/>
                </a:cubicBezTo>
                <a:cubicBezTo>
                  <a:pt x="18" y="12"/>
                  <a:pt x="17" y="10"/>
                  <a:pt x="16" y="1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1" name="Freeform 150"/>
          <p:cNvSpPr>
            <a:spLocks noGrp="1"/>
          </p:cNvSpPr>
          <p:nvPr/>
        </p:nvSpPr>
        <p:spPr>
          <a:xfrm flipH="1">
            <a:off x="-8177862" y="5473073"/>
            <a:ext cx="77788" cy="63500"/>
          </a:xfrm>
          <a:custGeom>
            <a:avLst/>
            <a:gdLst>
              <a:gd name="T0" fmla="*/ 13 w 16"/>
              <a:gd name="T1" fmla="*/ 8 h 13"/>
              <a:gd name="T2" fmla="*/ 3 w 16"/>
              <a:gd name="T3" fmla="*/ 6 h 13"/>
              <a:gd name="T4" fmla="*/ 4 w 16"/>
              <a:gd name="T5" fmla="*/ 4 h 13"/>
              <a:gd name="T6" fmla="*/ 4 w 16"/>
              <a:gd name="T7" fmla="*/ 4 h 13"/>
              <a:gd name="T8" fmla="*/ 6 w 16"/>
              <a:gd name="T9" fmla="*/ 4 h 13"/>
              <a:gd name="T10" fmla="*/ 7 w 16"/>
              <a:gd name="T11" fmla="*/ 1 h 13"/>
              <a:gd name="T12" fmla="*/ 1 w 16"/>
              <a:gd name="T13" fmla="*/ 2 h 13"/>
              <a:gd name="T14" fmla="*/ 0 w 16"/>
              <a:gd name="T15" fmla="*/ 7 h 13"/>
              <a:gd name="T16" fmla="*/ 14 w 16"/>
              <a:gd name="T17" fmla="*/ 11 h 13"/>
              <a:gd name="T18" fmla="*/ 13 w 16"/>
              <a:gd name="T19" fmla="*/ 8 h 13"/>
            </a:gdLst>
            <a:ahLst/>
            <a:cxnLst/>
            <a:rect l="0" t="0" r="r" b="b"/>
            <a:pathLst>
              <a:path w="16" h="13">
                <a:moveTo>
                  <a:pt x="13" y="8"/>
                </a:moveTo>
                <a:cubicBezTo>
                  <a:pt x="10" y="9"/>
                  <a:pt x="5" y="10"/>
                  <a:pt x="3" y="6"/>
                </a:cubicBezTo>
                <a:cubicBezTo>
                  <a:pt x="3" y="6"/>
                  <a:pt x="3" y="5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6" y="3"/>
                  <a:pt x="6" y="4"/>
                </a:cubicBezTo>
                <a:cubicBezTo>
                  <a:pt x="8" y="4"/>
                  <a:pt x="9" y="1"/>
                  <a:pt x="7" y="1"/>
                </a:cubicBezTo>
                <a:cubicBezTo>
                  <a:pt x="5" y="0"/>
                  <a:pt x="3" y="0"/>
                  <a:pt x="1" y="2"/>
                </a:cubicBezTo>
                <a:cubicBezTo>
                  <a:pt x="0" y="3"/>
                  <a:pt x="0" y="5"/>
                  <a:pt x="0" y="7"/>
                </a:cubicBezTo>
                <a:cubicBezTo>
                  <a:pt x="2" y="13"/>
                  <a:pt x="10" y="12"/>
                  <a:pt x="14" y="11"/>
                </a:cubicBezTo>
                <a:cubicBezTo>
                  <a:pt x="16" y="10"/>
                  <a:pt x="15" y="7"/>
                  <a:pt x="13" y="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2" name="Freeform 151"/>
          <p:cNvSpPr>
            <a:spLocks noGrp="1"/>
          </p:cNvSpPr>
          <p:nvPr/>
        </p:nvSpPr>
        <p:spPr>
          <a:xfrm flipH="1">
            <a:off x="-8241362" y="5454023"/>
            <a:ext cx="61913" cy="87313"/>
          </a:xfrm>
          <a:custGeom>
            <a:avLst/>
            <a:gdLst>
              <a:gd name="T0" fmla="*/ 6 w 13"/>
              <a:gd name="T1" fmla="*/ 4 h 18"/>
              <a:gd name="T2" fmla="*/ 4 w 13"/>
              <a:gd name="T3" fmla="*/ 5 h 18"/>
              <a:gd name="T4" fmla="*/ 4 w 13"/>
              <a:gd name="T5" fmla="*/ 5 h 18"/>
              <a:gd name="T6" fmla="*/ 3 w 13"/>
              <a:gd name="T7" fmla="*/ 2 h 18"/>
              <a:gd name="T8" fmla="*/ 0 w 13"/>
              <a:gd name="T9" fmla="*/ 3 h 18"/>
              <a:gd name="T10" fmla="*/ 2 w 13"/>
              <a:gd name="T11" fmla="*/ 12 h 18"/>
              <a:gd name="T12" fmla="*/ 5 w 13"/>
              <a:gd name="T13" fmla="*/ 12 h 18"/>
              <a:gd name="T14" fmla="*/ 7 w 13"/>
              <a:gd name="T15" fmla="*/ 7 h 18"/>
              <a:gd name="T16" fmla="*/ 9 w 13"/>
              <a:gd name="T17" fmla="*/ 16 h 18"/>
              <a:gd name="T18" fmla="*/ 12 w 13"/>
              <a:gd name="T19" fmla="*/ 17 h 18"/>
              <a:gd name="T20" fmla="*/ 6 w 13"/>
              <a:gd name="T21" fmla="*/ 4 h 18"/>
            </a:gdLst>
            <a:ahLst/>
            <a:cxnLst/>
            <a:rect l="0" t="0" r="r" b="b"/>
            <a:pathLst>
              <a:path w="13" h="18">
                <a:moveTo>
                  <a:pt x="6" y="4"/>
                </a:moveTo>
                <a:cubicBezTo>
                  <a:pt x="5" y="3"/>
                  <a:pt x="4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4"/>
                  <a:pt x="4" y="3"/>
                  <a:pt x="3" y="2"/>
                </a:cubicBezTo>
                <a:cubicBezTo>
                  <a:pt x="3" y="0"/>
                  <a:pt x="0" y="1"/>
                  <a:pt x="0" y="3"/>
                </a:cubicBezTo>
                <a:cubicBezTo>
                  <a:pt x="1" y="6"/>
                  <a:pt x="2" y="9"/>
                  <a:pt x="2" y="12"/>
                </a:cubicBezTo>
                <a:cubicBezTo>
                  <a:pt x="2" y="14"/>
                  <a:pt x="5" y="14"/>
                  <a:pt x="5" y="12"/>
                </a:cubicBezTo>
                <a:cubicBezTo>
                  <a:pt x="5" y="10"/>
                  <a:pt x="6" y="9"/>
                  <a:pt x="7" y="7"/>
                </a:cubicBezTo>
                <a:cubicBezTo>
                  <a:pt x="9" y="9"/>
                  <a:pt x="10" y="12"/>
                  <a:pt x="9" y="16"/>
                </a:cubicBezTo>
                <a:cubicBezTo>
                  <a:pt x="9" y="18"/>
                  <a:pt x="12" y="18"/>
                  <a:pt x="12" y="17"/>
                </a:cubicBezTo>
                <a:cubicBezTo>
                  <a:pt x="13" y="11"/>
                  <a:pt x="12" y="6"/>
                  <a:pt x="6" y="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3" name="Freeform 152"/>
          <p:cNvSpPr>
            <a:spLocks noGrp="1"/>
          </p:cNvSpPr>
          <p:nvPr/>
        </p:nvSpPr>
        <p:spPr>
          <a:xfrm flipH="1">
            <a:off x="-8308037" y="5473073"/>
            <a:ext cx="106363" cy="68263"/>
          </a:xfrm>
          <a:custGeom>
            <a:avLst/>
            <a:gdLst>
              <a:gd name="T0" fmla="*/ 21 w 22"/>
              <a:gd name="T1" fmla="*/ 4 h 14"/>
              <a:gd name="T2" fmla="*/ 10 w 22"/>
              <a:gd name="T3" fmla="*/ 2 h 14"/>
              <a:gd name="T4" fmla="*/ 9 w 22"/>
              <a:gd name="T5" fmla="*/ 2 h 14"/>
              <a:gd name="T6" fmla="*/ 4 w 22"/>
              <a:gd name="T7" fmla="*/ 3 h 14"/>
              <a:gd name="T8" fmla="*/ 3 w 22"/>
              <a:gd name="T9" fmla="*/ 3 h 14"/>
              <a:gd name="T10" fmla="*/ 1 w 22"/>
              <a:gd name="T11" fmla="*/ 4 h 14"/>
              <a:gd name="T12" fmla="*/ 2 w 22"/>
              <a:gd name="T13" fmla="*/ 7 h 14"/>
              <a:gd name="T14" fmla="*/ 3 w 22"/>
              <a:gd name="T15" fmla="*/ 12 h 14"/>
              <a:gd name="T16" fmla="*/ 9 w 22"/>
              <a:gd name="T17" fmla="*/ 9 h 14"/>
              <a:gd name="T18" fmla="*/ 11 w 22"/>
              <a:gd name="T19" fmla="*/ 6 h 14"/>
              <a:gd name="T20" fmla="*/ 11 w 22"/>
              <a:gd name="T21" fmla="*/ 10 h 14"/>
              <a:gd name="T22" fmla="*/ 12 w 22"/>
              <a:gd name="T23" fmla="*/ 12 h 14"/>
              <a:gd name="T24" fmla="*/ 18 w 22"/>
              <a:gd name="T25" fmla="*/ 11 h 14"/>
              <a:gd name="T26" fmla="*/ 21 w 22"/>
              <a:gd name="T27" fmla="*/ 4 h 14"/>
              <a:gd name="T28" fmla="*/ 8 w 22"/>
              <a:gd name="T29" fmla="*/ 5 h 14"/>
              <a:gd name="T30" fmla="*/ 8 w 22"/>
              <a:gd name="T31" fmla="*/ 6 h 14"/>
              <a:gd name="T32" fmla="*/ 8 w 22"/>
              <a:gd name="T33" fmla="*/ 6 h 14"/>
              <a:gd name="T34" fmla="*/ 7 w 22"/>
              <a:gd name="T35" fmla="*/ 7 h 14"/>
              <a:gd name="T36" fmla="*/ 7 w 22"/>
              <a:gd name="T37" fmla="*/ 7 h 14"/>
              <a:gd name="T38" fmla="*/ 5 w 22"/>
              <a:gd name="T39" fmla="*/ 9 h 14"/>
              <a:gd name="T40" fmla="*/ 5 w 22"/>
              <a:gd name="T41" fmla="*/ 9 h 14"/>
              <a:gd name="T42" fmla="*/ 5 w 22"/>
              <a:gd name="T43" fmla="*/ 9 h 14"/>
              <a:gd name="T44" fmla="*/ 4 w 22"/>
              <a:gd name="T45" fmla="*/ 9 h 14"/>
              <a:gd name="T46" fmla="*/ 5 w 22"/>
              <a:gd name="T47" fmla="*/ 6 h 14"/>
              <a:gd name="T48" fmla="*/ 7 w 22"/>
              <a:gd name="T49" fmla="*/ 5 h 14"/>
              <a:gd name="T50" fmla="*/ 8 w 22"/>
              <a:gd name="T51" fmla="*/ 5 h 14"/>
              <a:gd name="T52" fmla="*/ 8 w 22"/>
              <a:gd name="T53" fmla="*/ 5 h 14"/>
              <a:gd name="T54" fmla="*/ 8 w 22"/>
              <a:gd name="T55" fmla="*/ 5 h 14"/>
              <a:gd name="T56" fmla="*/ 18 w 22"/>
              <a:gd name="T57" fmla="*/ 7 h 14"/>
              <a:gd name="T58" fmla="*/ 17 w 22"/>
              <a:gd name="T59" fmla="*/ 9 h 14"/>
              <a:gd name="T60" fmla="*/ 16 w 22"/>
              <a:gd name="T61" fmla="*/ 9 h 14"/>
              <a:gd name="T62" fmla="*/ 15 w 22"/>
              <a:gd name="T63" fmla="*/ 10 h 14"/>
              <a:gd name="T64" fmla="*/ 15 w 22"/>
              <a:gd name="T65" fmla="*/ 10 h 14"/>
              <a:gd name="T66" fmla="*/ 14 w 22"/>
              <a:gd name="T67" fmla="*/ 10 h 14"/>
              <a:gd name="T68" fmla="*/ 14 w 22"/>
              <a:gd name="T69" fmla="*/ 10 h 14"/>
              <a:gd name="T70" fmla="*/ 14 w 22"/>
              <a:gd name="T71" fmla="*/ 10 h 14"/>
              <a:gd name="T72" fmla="*/ 14 w 22"/>
              <a:gd name="T73" fmla="*/ 10 h 14"/>
              <a:gd name="T74" fmla="*/ 14 w 22"/>
              <a:gd name="T75" fmla="*/ 7 h 14"/>
              <a:gd name="T76" fmla="*/ 14 w 22"/>
              <a:gd name="T77" fmla="*/ 6 h 14"/>
              <a:gd name="T78" fmla="*/ 15 w 22"/>
              <a:gd name="T79" fmla="*/ 5 h 14"/>
              <a:gd name="T80" fmla="*/ 16 w 22"/>
              <a:gd name="T81" fmla="*/ 4 h 14"/>
              <a:gd name="T82" fmla="*/ 16 w 22"/>
              <a:gd name="T83" fmla="*/ 4 h 14"/>
              <a:gd name="T84" fmla="*/ 18 w 22"/>
              <a:gd name="T85" fmla="*/ 5 h 14"/>
              <a:gd name="T86" fmla="*/ 18 w 22"/>
              <a:gd name="T87" fmla="*/ 6 h 14"/>
              <a:gd name="T88" fmla="*/ 18 w 22"/>
              <a:gd name="T89" fmla="*/ 6 h 14"/>
              <a:gd name="T90" fmla="*/ 18 w 22"/>
              <a:gd name="T91" fmla="*/ 7 h 14"/>
            </a:gdLst>
            <a:ahLst/>
            <a:cxnLst/>
            <a:rect l="0" t="0" r="r" b="b"/>
            <a:pathLst>
              <a:path w="22" h="14">
                <a:moveTo>
                  <a:pt x="21" y="4"/>
                </a:moveTo>
                <a:cubicBezTo>
                  <a:pt x="20" y="0"/>
                  <a:pt x="14" y="1"/>
                  <a:pt x="10" y="2"/>
                </a:cubicBezTo>
                <a:cubicBezTo>
                  <a:pt x="10" y="2"/>
                  <a:pt x="10" y="2"/>
                  <a:pt x="9" y="2"/>
                </a:cubicBezTo>
                <a:cubicBezTo>
                  <a:pt x="8" y="2"/>
                  <a:pt x="6" y="2"/>
                  <a:pt x="4" y="3"/>
                </a:cubicBezTo>
                <a:cubicBezTo>
                  <a:pt x="3" y="3"/>
                  <a:pt x="3" y="3"/>
                  <a:pt x="3" y="3"/>
                </a:cubicBezTo>
                <a:cubicBezTo>
                  <a:pt x="2" y="3"/>
                  <a:pt x="2" y="4"/>
                  <a:pt x="1" y="4"/>
                </a:cubicBezTo>
                <a:cubicBezTo>
                  <a:pt x="0" y="4"/>
                  <a:pt x="0" y="7"/>
                  <a:pt x="2" y="7"/>
                </a:cubicBezTo>
                <a:cubicBezTo>
                  <a:pt x="1" y="9"/>
                  <a:pt x="1" y="11"/>
                  <a:pt x="3" y="12"/>
                </a:cubicBezTo>
                <a:cubicBezTo>
                  <a:pt x="5" y="13"/>
                  <a:pt x="8" y="11"/>
                  <a:pt x="9" y="9"/>
                </a:cubicBezTo>
                <a:cubicBezTo>
                  <a:pt x="10" y="9"/>
                  <a:pt x="10" y="8"/>
                  <a:pt x="11" y="6"/>
                </a:cubicBezTo>
                <a:cubicBezTo>
                  <a:pt x="11" y="7"/>
                  <a:pt x="11" y="8"/>
                  <a:pt x="11" y="10"/>
                </a:cubicBezTo>
                <a:cubicBezTo>
                  <a:pt x="11" y="10"/>
                  <a:pt x="11" y="11"/>
                  <a:pt x="12" y="12"/>
                </a:cubicBezTo>
                <a:cubicBezTo>
                  <a:pt x="13" y="14"/>
                  <a:pt x="17" y="13"/>
                  <a:pt x="18" y="11"/>
                </a:cubicBezTo>
                <a:cubicBezTo>
                  <a:pt x="20" y="10"/>
                  <a:pt x="22" y="7"/>
                  <a:pt x="21" y="4"/>
                </a:cubicBezTo>
                <a:close/>
                <a:moveTo>
                  <a:pt x="8" y="5"/>
                </a:moveTo>
                <a:cubicBezTo>
                  <a:pt x="8" y="5"/>
                  <a:pt x="8" y="5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6" y="8"/>
                  <a:pt x="6" y="9"/>
                  <a:pt x="5" y="9"/>
                </a:cubicBezTo>
                <a:cubicBezTo>
                  <a:pt x="5" y="9"/>
                  <a:pt x="4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5" y="7"/>
                  <a:pt x="5" y="6"/>
                </a:cubicBezTo>
                <a:cubicBezTo>
                  <a:pt x="6" y="5"/>
                  <a:pt x="6" y="5"/>
                  <a:pt x="7" y="5"/>
                </a:cubicBezTo>
                <a:cubicBezTo>
                  <a:pt x="7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lose/>
                <a:moveTo>
                  <a:pt x="18" y="7"/>
                </a:moveTo>
                <a:cubicBezTo>
                  <a:pt x="18" y="7"/>
                  <a:pt x="17" y="8"/>
                  <a:pt x="17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5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0"/>
                  <a:pt x="15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8"/>
                  <a:pt x="14" y="7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5" y="6"/>
                  <a:pt x="15" y="5"/>
                </a:cubicBezTo>
                <a:cubicBezTo>
                  <a:pt x="16" y="5"/>
                  <a:pt x="16" y="5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7" y="5"/>
                  <a:pt x="18" y="5"/>
                  <a:pt x="18" y="5"/>
                </a:cubicBezTo>
                <a:cubicBezTo>
                  <a:pt x="18" y="5"/>
                  <a:pt x="18" y="5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7"/>
                  <a:pt x="18" y="7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4" name="Freeform 153"/>
          <p:cNvSpPr>
            <a:spLocks noGrp="1"/>
          </p:cNvSpPr>
          <p:nvPr/>
        </p:nvSpPr>
        <p:spPr>
          <a:xfrm flipH="1">
            <a:off x="-8423924" y="5434973"/>
            <a:ext cx="77788" cy="87313"/>
          </a:xfrm>
          <a:custGeom>
            <a:avLst/>
            <a:gdLst>
              <a:gd name="T0" fmla="*/ 13 w 16"/>
              <a:gd name="T1" fmla="*/ 14 h 18"/>
              <a:gd name="T2" fmla="*/ 4 w 16"/>
              <a:gd name="T3" fmla="*/ 15 h 18"/>
              <a:gd name="T4" fmla="*/ 4 w 16"/>
              <a:gd name="T5" fmla="*/ 2 h 18"/>
              <a:gd name="T6" fmla="*/ 1 w 16"/>
              <a:gd name="T7" fmla="*/ 2 h 18"/>
              <a:gd name="T8" fmla="*/ 0 w 16"/>
              <a:gd name="T9" fmla="*/ 16 h 18"/>
              <a:gd name="T10" fmla="*/ 2 w 16"/>
              <a:gd name="T11" fmla="*/ 18 h 18"/>
              <a:gd name="T12" fmla="*/ 14 w 16"/>
              <a:gd name="T13" fmla="*/ 17 h 18"/>
              <a:gd name="T14" fmla="*/ 13 w 16"/>
              <a:gd name="T15" fmla="*/ 14 h 18"/>
            </a:gdLst>
            <a:ahLst/>
            <a:cxnLst/>
            <a:rect l="0" t="0" r="r" b="b"/>
            <a:pathLst>
              <a:path w="16" h="18">
                <a:moveTo>
                  <a:pt x="13" y="14"/>
                </a:moveTo>
                <a:cubicBezTo>
                  <a:pt x="10" y="15"/>
                  <a:pt x="7" y="15"/>
                  <a:pt x="4" y="15"/>
                </a:cubicBezTo>
                <a:cubicBezTo>
                  <a:pt x="4" y="11"/>
                  <a:pt x="4" y="6"/>
                  <a:pt x="4" y="2"/>
                </a:cubicBezTo>
                <a:cubicBezTo>
                  <a:pt x="4" y="0"/>
                  <a:pt x="1" y="0"/>
                  <a:pt x="1" y="2"/>
                </a:cubicBezTo>
                <a:cubicBezTo>
                  <a:pt x="1" y="7"/>
                  <a:pt x="1" y="11"/>
                  <a:pt x="0" y="16"/>
                </a:cubicBezTo>
                <a:cubicBezTo>
                  <a:pt x="0" y="17"/>
                  <a:pt x="1" y="18"/>
                  <a:pt x="2" y="18"/>
                </a:cubicBezTo>
                <a:cubicBezTo>
                  <a:pt x="6" y="18"/>
                  <a:pt x="10" y="18"/>
                  <a:pt x="14" y="17"/>
                </a:cubicBezTo>
                <a:cubicBezTo>
                  <a:pt x="16" y="16"/>
                  <a:pt x="15" y="13"/>
                  <a:pt x="13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5" name="Freeform 154"/>
          <p:cNvSpPr>
            <a:spLocks noGrp="1"/>
          </p:cNvSpPr>
          <p:nvPr/>
        </p:nvSpPr>
        <p:spPr>
          <a:xfrm flipH="1">
            <a:off x="-8525524" y="5444498"/>
            <a:ext cx="68263" cy="87313"/>
          </a:xfrm>
          <a:custGeom>
            <a:avLst/>
            <a:gdLst>
              <a:gd name="T0" fmla="*/ 14 w 14"/>
              <a:gd name="T1" fmla="*/ 10 h 18"/>
              <a:gd name="T2" fmla="*/ 10 w 14"/>
              <a:gd name="T3" fmla="*/ 7 h 18"/>
              <a:gd name="T4" fmla="*/ 6 w 14"/>
              <a:gd name="T5" fmla="*/ 9 h 18"/>
              <a:gd name="T6" fmla="*/ 4 w 14"/>
              <a:gd name="T7" fmla="*/ 2 h 18"/>
              <a:gd name="T8" fmla="*/ 1 w 14"/>
              <a:gd name="T9" fmla="*/ 3 h 18"/>
              <a:gd name="T10" fmla="*/ 3 w 14"/>
              <a:gd name="T11" fmla="*/ 13 h 18"/>
              <a:gd name="T12" fmla="*/ 2 w 14"/>
              <a:gd name="T13" fmla="*/ 15 h 18"/>
              <a:gd name="T14" fmla="*/ 12 w 14"/>
              <a:gd name="T15" fmla="*/ 16 h 18"/>
              <a:gd name="T16" fmla="*/ 14 w 14"/>
              <a:gd name="T17" fmla="*/ 10 h 18"/>
              <a:gd name="T18" fmla="*/ 7 w 14"/>
              <a:gd name="T19" fmla="*/ 14 h 18"/>
              <a:gd name="T20" fmla="*/ 10 w 14"/>
              <a:gd name="T21" fmla="*/ 10 h 18"/>
              <a:gd name="T22" fmla="*/ 11 w 14"/>
              <a:gd name="T23" fmla="*/ 11 h 18"/>
              <a:gd name="T24" fmla="*/ 7 w 14"/>
              <a:gd name="T25" fmla="*/ 14 h 18"/>
            </a:gdLst>
            <a:ahLst/>
            <a:cxnLst/>
            <a:rect l="0" t="0" r="r" b="b"/>
            <a:pathLst>
              <a:path w="14" h="18">
                <a:moveTo>
                  <a:pt x="14" y="10"/>
                </a:moveTo>
                <a:cubicBezTo>
                  <a:pt x="14" y="8"/>
                  <a:pt x="12" y="7"/>
                  <a:pt x="10" y="7"/>
                </a:cubicBezTo>
                <a:cubicBezTo>
                  <a:pt x="8" y="7"/>
                  <a:pt x="7" y="8"/>
                  <a:pt x="6" y="9"/>
                </a:cubicBezTo>
                <a:cubicBezTo>
                  <a:pt x="5" y="7"/>
                  <a:pt x="5" y="4"/>
                  <a:pt x="4" y="2"/>
                </a:cubicBezTo>
                <a:cubicBezTo>
                  <a:pt x="4" y="0"/>
                  <a:pt x="1" y="1"/>
                  <a:pt x="1" y="3"/>
                </a:cubicBezTo>
                <a:cubicBezTo>
                  <a:pt x="2" y="6"/>
                  <a:pt x="3" y="9"/>
                  <a:pt x="3" y="13"/>
                </a:cubicBezTo>
                <a:cubicBezTo>
                  <a:pt x="2" y="12"/>
                  <a:pt x="0" y="15"/>
                  <a:pt x="2" y="15"/>
                </a:cubicBezTo>
                <a:cubicBezTo>
                  <a:pt x="5" y="17"/>
                  <a:pt x="9" y="18"/>
                  <a:pt x="12" y="16"/>
                </a:cubicBezTo>
                <a:cubicBezTo>
                  <a:pt x="14" y="15"/>
                  <a:pt x="14" y="13"/>
                  <a:pt x="14" y="10"/>
                </a:cubicBezTo>
                <a:close/>
                <a:moveTo>
                  <a:pt x="7" y="14"/>
                </a:moveTo>
                <a:cubicBezTo>
                  <a:pt x="7" y="12"/>
                  <a:pt x="8" y="10"/>
                  <a:pt x="10" y="10"/>
                </a:cubicBezTo>
                <a:cubicBezTo>
                  <a:pt x="10" y="9"/>
                  <a:pt x="11" y="10"/>
                  <a:pt x="11" y="11"/>
                </a:cubicBezTo>
                <a:cubicBezTo>
                  <a:pt x="12" y="14"/>
                  <a:pt x="9" y="14"/>
                  <a:pt x="7" y="14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6" name="Freeform 155"/>
          <p:cNvSpPr>
            <a:spLocks noGrp="1"/>
          </p:cNvSpPr>
          <p:nvPr/>
        </p:nvSpPr>
        <p:spPr>
          <a:xfrm flipH="1">
            <a:off x="-8593787" y="5458785"/>
            <a:ext cx="71438" cy="68263"/>
          </a:xfrm>
          <a:custGeom>
            <a:avLst/>
            <a:gdLst>
              <a:gd name="T0" fmla="*/ 13 w 15"/>
              <a:gd name="T1" fmla="*/ 2 h 14"/>
              <a:gd name="T2" fmla="*/ 10 w 15"/>
              <a:gd name="T3" fmla="*/ 3 h 14"/>
              <a:gd name="T4" fmla="*/ 10 w 15"/>
              <a:gd name="T5" fmla="*/ 10 h 14"/>
              <a:gd name="T6" fmla="*/ 9 w 15"/>
              <a:gd name="T7" fmla="*/ 11 h 14"/>
              <a:gd name="T8" fmla="*/ 9 w 15"/>
              <a:gd name="T9" fmla="*/ 11 h 14"/>
              <a:gd name="T10" fmla="*/ 9 w 15"/>
              <a:gd name="T11" fmla="*/ 11 h 14"/>
              <a:gd name="T12" fmla="*/ 9 w 15"/>
              <a:gd name="T13" fmla="*/ 11 h 14"/>
              <a:gd name="T14" fmla="*/ 8 w 15"/>
              <a:gd name="T15" fmla="*/ 11 h 14"/>
              <a:gd name="T16" fmla="*/ 8 w 15"/>
              <a:gd name="T17" fmla="*/ 11 h 14"/>
              <a:gd name="T18" fmla="*/ 5 w 15"/>
              <a:gd name="T19" fmla="*/ 8 h 14"/>
              <a:gd name="T20" fmla="*/ 6 w 15"/>
              <a:gd name="T21" fmla="*/ 5 h 14"/>
              <a:gd name="T22" fmla="*/ 4 w 15"/>
              <a:gd name="T23" fmla="*/ 3 h 14"/>
              <a:gd name="T24" fmla="*/ 7 w 15"/>
              <a:gd name="T25" fmla="*/ 14 h 14"/>
              <a:gd name="T26" fmla="*/ 13 w 15"/>
              <a:gd name="T27" fmla="*/ 12 h 14"/>
              <a:gd name="T28" fmla="*/ 13 w 15"/>
              <a:gd name="T29" fmla="*/ 2 h 14"/>
            </a:gdLst>
            <a:ahLst/>
            <a:cxnLst/>
            <a:rect l="0" t="0" r="r" b="b"/>
            <a:pathLst>
              <a:path w="15" h="14">
                <a:moveTo>
                  <a:pt x="13" y="2"/>
                </a:moveTo>
                <a:cubicBezTo>
                  <a:pt x="13" y="0"/>
                  <a:pt x="10" y="1"/>
                  <a:pt x="10" y="3"/>
                </a:cubicBezTo>
                <a:cubicBezTo>
                  <a:pt x="11" y="5"/>
                  <a:pt x="12" y="8"/>
                  <a:pt x="10" y="10"/>
                </a:cubicBezTo>
                <a:cubicBezTo>
                  <a:pt x="10" y="11"/>
                  <a:pt x="10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0"/>
                  <a:pt x="6" y="9"/>
                  <a:pt x="5" y="8"/>
                </a:cubicBezTo>
                <a:cubicBezTo>
                  <a:pt x="4" y="7"/>
                  <a:pt x="5" y="6"/>
                  <a:pt x="6" y="5"/>
                </a:cubicBezTo>
                <a:cubicBezTo>
                  <a:pt x="7" y="4"/>
                  <a:pt x="6" y="2"/>
                  <a:pt x="4" y="3"/>
                </a:cubicBezTo>
                <a:cubicBezTo>
                  <a:pt x="0" y="6"/>
                  <a:pt x="2" y="12"/>
                  <a:pt x="7" y="14"/>
                </a:cubicBezTo>
                <a:cubicBezTo>
                  <a:pt x="9" y="14"/>
                  <a:pt x="11" y="14"/>
                  <a:pt x="13" y="12"/>
                </a:cubicBezTo>
                <a:cubicBezTo>
                  <a:pt x="15" y="9"/>
                  <a:pt x="14" y="5"/>
                  <a:pt x="13" y="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37" name="Freeform 156"/>
          <p:cNvSpPr>
            <a:spLocks noGrp="1"/>
          </p:cNvSpPr>
          <p:nvPr/>
        </p:nvSpPr>
        <p:spPr>
          <a:xfrm flipH="1">
            <a:off x="-8669987" y="5458785"/>
            <a:ext cx="73025" cy="77788"/>
          </a:xfrm>
          <a:custGeom>
            <a:avLst/>
            <a:gdLst>
              <a:gd name="T0" fmla="*/ 14 w 15"/>
              <a:gd name="T1" fmla="*/ 11 h 16"/>
              <a:gd name="T2" fmla="*/ 7 w 15"/>
              <a:gd name="T3" fmla="*/ 5 h 16"/>
              <a:gd name="T4" fmla="*/ 6 w 15"/>
              <a:gd name="T5" fmla="*/ 4 h 16"/>
              <a:gd name="T6" fmla="*/ 9 w 15"/>
              <a:gd name="T7" fmla="*/ 5 h 16"/>
              <a:gd name="T8" fmla="*/ 11 w 15"/>
              <a:gd name="T9" fmla="*/ 3 h 16"/>
              <a:gd name="T10" fmla="*/ 5 w 15"/>
              <a:gd name="T11" fmla="*/ 1 h 16"/>
              <a:gd name="T12" fmla="*/ 3 w 15"/>
              <a:gd name="T13" fmla="*/ 4 h 16"/>
              <a:gd name="T14" fmla="*/ 9 w 15"/>
              <a:gd name="T15" fmla="*/ 12 h 16"/>
              <a:gd name="T16" fmla="*/ 4 w 15"/>
              <a:gd name="T17" fmla="*/ 10 h 16"/>
              <a:gd name="T18" fmla="*/ 2 w 15"/>
              <a:gd name="T19" fmla="*/ 12 h 16"/>
              <a:gd name="T20" fmla="*/ 14 w 15"/>
              <a:gd name="T21" fmla="*/ 13 h 16"/>
              <a:gd name="T22" fmla="*/ 14 w 15"/>
              <a:gd name="T23" fmla="*/ 11 h 16"/>
            </a:gdLst>
            <a:ahLst/>
            <a:cxnLst/>
            <a:rect l="0" t="0" r="r" b="b"/>
            <a:pathLst>
              <a:path w="15" h="16">
                <a:moveTo>
                  <a:pt x="14" y="11"/>
                </a:moveTo>
                <a:cubicBezTo>
                  <a:pt x="11" y="10"/>
                  <a:pt x="8" y="8"/>
                  <a:pt x="7" y="5"/>
                </a:cubicBezTo>
                <a:cubicBezTo>
                  <a:pt x="7" y="5"/>
                  <a:pt x="7" y="4"/>
                  <a:pt x="6" y="4"/>
                </a:cubicBezTo>
                <a:cubicBezTo>
                  <a:pt x="7" y="4"/>
                  <a:pt x="9" y="5"/>
                  <a:pt x="9" y="5"/>
                </a:cubicBezTo>
                <a:cubicBezTo>
                  <a:pt x="11" y="7"/>
                  <a:pt x="12" y="4"/>
                  <a:pt x="11" y="3"/>
                </a:cubicBezTo>
                <a:cubicBezTo>
                  <a:pt x="9" y="2"/>
                  <a:pt x="7" y="0"/>
                  <a:pt x="5" y="1"/>
                </a:cubicBezTo>
                <a:cubicBezTo>
                  <a:pt x="4" y="1"/>
                  <a:pt x="3" y="2"/>
                  <a:pt x="3" y="4"/>
                </a:cubicBezTo>
                <a:cubicBezTo>
                  <a:pt x="4" y="7"/>
                  <a:pt x="6" y="10"/>
                  <a:pt x="9" y="12"/>
                </a:cubicBezTo>
                <a:cubicBezTo>
                  <a:pt x="7" y="12"/>
                  <a:pt x="6" y="12"/>
                  <a:pt x="4" y="10"/>
                </a:cubicBezTo>
                <a:cubicBezTo>
                  <a:pt x="3" y="9"/>
                  <a:pt x="0" y="11"/>
                  <a:pt x="2" y="12"/>
                </a:cubicBezTo>
                <a:cubicBezTo>
                  <a:pt x="5" y="16"/>
                  <a:pt x="9" y="16"/>
                  <a:pt x="14" y="13"/>
                </a:cubicBezTo>
                <a:cubicBezTo>
                  <a:pt x="15" y="13"/>
                  <a:pt x="15" y="11"/>
                  <a:pt x="14" y="1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2" name="Freeform 15"/>
          <p:cNvSpPr>
            <a:spLocks noGrp="1"/>
          </p:cNvSpPr>
          <p:nvPr/>
        </p:nvSpPr>
        <p:spPr>
          <a:xfrm>
            <a:off x="250747" y="1103664"/>
            <a:ext cx="522135" cy="763902"/>
          </a:xfrm>
          <a:custGeom>
            <a:avLst/>
            <a:gdLst>
              <a:gd name="T0" fmla="*/ 168 w 169"/>
              <a:gd name="T1" fmla="*/ 220 h 247"/>
              <a:gd name="T2" fmla="*/ 166 w 169"/>
              <a:gd name="T3" fmla="*/ 215 h 247"/>
              <a:gd name="T4" fmla="*/ 158 w 169"/>
              <a:gd name="T5" fmla="*/ 208 h 247"/>
              <a:gd name="T6" fmla="*/ 29 w 169"/>
              <a:gd name="T7" fmla="*/ 206 h 247"/>
              <a:gd name="T8" fmla="*/ 28 w 169"/>
              <a:gd name="T9" fmla="*/ 131 h 247"/>
              <a:gd name="T10" fmla="*/ 21 w 169"/>
              <a:gd name="T11" fmla="*/ 14 h 247"/>
              <a:gd name="T12" fmla="*/ 5 w 169"/>
              <a:gd name="T13" fmla="*/ 10 h 247"/>
              <a:gd name="T14" fmla="*/ 10 w 169"/>
              <a:gd name="T15" fmla="*/ 118 h 247"/>
              <a:gd name="T16" fmla="*/ 13 w 169"/>
              <a:gd name="T17" fmla="*/ 229 h 247"/>
              <a:gd name="T18" fmla="*/ 13 w 169"/>
              <a:gd name="T19" fmla="*/ 231 h 247"/>
              <a:gd name="T20" fmla="*/ 21 w 169"/>
              <a:gd name="T21" fmla="*/ 238 h 247"/>
              <a:gd name="T22" fmla="*/ 118 w 169"/>
              <a:gd name="T23" fmla="*/ 240 h 247"/>
              <a:gd name="T24" fmla="*/ 163 w 169"/>
              <a:gd name="T25" fmla="*/ 229 h 247"/>
              <a:gd name="T26" fmla="*/ 168 w 169"/>
              <a:gd name="T27" fmla="*/ 220 h 247"/>
            </a:gdLst>
            <a:ahLst/>
            <a:cxnLst/>
            <a:rect l="0" t="0" r="r" b="b"/>
            <a:pathLst>
              <a:path w="169" h="247">
                <a:moveTo>
                  <a:pt x="168" y="220"/>
                </a:moveTo>
                <a:cubicBezTo>
                  <a:pt x="167" y="218"/>
                  <a:pt x="166" y="216"/>
                  <a:pt x="166" y="215"/>
                </a:cubicBezTo>
                <a:cubicBezTo>
                  <a:pt x="165" y="211"/>
                  <a:pt x="163" y="208"/>
                  <a:pt x="158" y="208"/>
                </a:cubicBezTo>
                <a:cubicBezTo>
                  <a:pt x="115" y="211"/>
                  <a:pt x="72" y="202"/>
                  <a:pt x="29" y="206"/>
                </a:cubicBezTo>
                <a:cubicBezTo>
                  <a:pt x="30" y="181"/>
                  <a:pt x="30" y="156"/>
                  <a:pt x="28" y="131"/>
                </a:cubicBezTo>
                <a:cubicBezTo>
                  <a:pt x="24" y="91"/>
                  <a:pt x="15" y="54"/>
                  <a:pt x="21" y="14"/>
                </a:cubicBezTo>
                <a:cubicBezTo>
                  <a:pt x="22" y="4"/>
                  <a:pt x="7" y="0"/>
                  <a:pt x="5" y="10"/>
                </a:cubicBezTo>
                <a:cubicBezTo>
                  <a:pt x="0" y="46"/>
                  <a:pt x="4" y="82"/>
                  <a:pt x="10" y="118"/>
                </a:cubicBezTo>
                <a:cubicBezTo>
                  <a:pt x="17" y="154"/>
                  <a:pt x="13" y="192"/>
                  <a:pt x="13" y="229"/>
                </a:cubicBezTo>
                <a:cubicBezTo>
                  <a:pt x="13" y="230"/>
                  <a:pt x="13" y="230"/>
                  <a:pt x="13" y="231"/>
                </a:cubicBezTo>
                <a:cubicBezTo>
                  <a:pt x="13" y="236"/>
                  <a:pt x="18" y="239"/>
                  <a:pt x="21" y="238"/>
                </a:cubicBezTo>
                <a:cubicBezTo>
                  <a:pt x="52" y="247"/>
                  <a:pt x="87" y="239"/>
                  <a:pt x="118" y="240"/>
                </a:cubicBezTo>
                <a:cubicBezTo>
                  <a:pt x="130" y="240"/>
                  <a:pt x="154" y="240"/>
                  <a:pt x="163" y="229"/>
                </a:cubicBezTo>
                <a:cubicBezTo>
                  <a:pt x="167" y="228"/>
                  <a:pt x="169" y="224"/>
                  <a:pt x="168" y="220"/>
                </a:cubicBezTo>
                <a:close/>
              </a:path>
            </a:pathLst>
          </a:custGeom>
          <a:solidFill>
            <a:srgbClr val="E6D2C5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3" name="Freeform 180"/>
          <p:cNvSpPr>
            <a:spLocks noGrp="1"/>
          </p:cNvSpPr>
          <p:nvPr/>
        </p:nvSpPr>
        <p:spPr>
          <a:xfrm>
            <a:off x="219256" y="1076237"/>
            <a:ext cx="581054" cy="779140"/>
          </a:xfrm>
          <a:custGeom>
            <a:avLst/>
            <a:gdLst>
              <a:gd name="T0" fmla="*/ 179 w 188"/>
              <a:gd name="T1" fmla="*/ 9 h 252"/>
              <a:gd name="T2" fmla="*/ 176 w 188"/>
              <a:gd name="T3" fmla="*/ 6 h 252"/>
              <a:gd name="T4" fmla="*/ 12 w 188"/>
              <a:gd name="T5" fmla="*/ 12 h 252"/>
              <a:gd name="T6" fmla="*/ 10 w 188"/>
              <a:gd name="T7" fmla="*/ 15 h 252"/>
              <a:gd name="T8" fmla="*/ 6 w 188"/>
              <a:gd name="T9" fmla="*/ 30 h 252"/>
              <a:gd name="T10" fmla="*/ 11 w 188"/>
              <a:gd name="T11" fmla="*/ 39 h 252"/>
              <a:gd name="T12" fmla="*/ 6 w 188"/>
              <a:gd name="T13" fmla="*/ 49 h 252"/>
              <a:gd name="T14" fmla="*/ 13 w 188"/>
              <a:gd name="T15" fmla="*/ 58 h 252"/>
              <a:gd name="T16" fmla="*/ 6 w 188"/>
              <a:gd name="T17" fmla="*/ 68 h 252"/>
              <a:gd name="T18" fmla="*/ 14 w 188"/>
              <a:gd name="T19" fmla="*/ 77 h 252"/>
              <a:gd name="T20" fmla="*/ 8 w 188"/>
              <a:gd name="T21" fmla="*/ 88 h 252"/>
              <a:gd name="T22" fmla="*/ 15 w 188"/>
              <a:gd name="T23" fmla="*/ 97 h 252"/>
              <a:gd name="T24" fmla="*/ 12 w 188"/>
              <a:gd name="T25" fmla="*/ 108 h 252"/>
              <a:gd name="T26" fmla="*/ 17 w 188"/>
              <a:gd name="T27" fmla="*/ 119 h 252"/>
              <a:gd name="T28" fmla="*/ 11 w 188"/>
              <a:gd name="T29" fmla="*/ 131 h 252"/>
              <a:gd name="T30" fmla="*/ 18 w 188"/>
              <a:gd name="T31" fmla="*/ 141 h 252"/>
              <a:gd name="T32" fmla="*/ 14 w 188"/>
              <a:gd name="T33" fmla="*/ 151 h 252"/>
              <a:gd name="T34" fmla="*/ 18 w 188"/>
              <a:gd name="T35" fmla="*/ 159 h 252"/>
              <a:gd name="T36" fmla="*/ 12 w 188"/>
              <a:gd name="T37" fmla="*/ 175 h 252"/>
              <a:gd name="T38" fmla="*/ 19 w 188"/>
              <a:gd name="T39" fmla="*/ 184 h 252"/>
              <a:gd name="T40" fmla="*/ 14 w 188"/>
              <a:gd name="T41" fmla="*/ 202 h 252"/>
              <a:gd name="T42" fmla="*/ 20 w 188"/>
              <a:gd name="T43" fmla="*/ 211 h 252"/>
              <a:gd name="T44" fmla="*/ 12 w 188"/>
              <a:gd name="T45" fmla="*/ 224 h 252"/>
              <a:gd name="T46" fmla="*/ 19 w 188"/>
              <a:gd name="T47" fmla="*/ 233 h 252"/>
              <a:gd name="T48" fmla="*/ 23 w 188"/>
              <a:gd name="T49" fmla="*/ 249 h 252"/>
              <a:gd name="T50" fmla="*/ 26 w 188"/>
              <a:gd name="T51" fmla="*/ 233 h 252"/>
              <a:gd name="T52" fmla="*/ 24 w 188"/>
              <a:gd name="T53" fmla="*/ 224 h 252"/>
              <a:gd name="T54" fmla="*/ 30 w 188"/>
              <a:gd name="T55" fmla="*/ 211 h 252"/>
              <a:gd name="T56" fmla="*/ 24 w 188"/>
              <a:gd name="T57" fmla="*/ 202 h 252"/>
              <a:gd name="T58" fmla="*/ 27 w 188"/>
              <a:gd name="T59" fmla="*/ 184 h 252"/>
              <a:gd name="T60" fmla="*/ 23 w 188"/>
              <a:gd name="T61" fmla="*/ 175 h 252"/>
              <a:gd name="T62" fmla="*/ 28 w 188"/>
              <a:gd name="T63" fmla="*/ 160 h 252"/>
              <a:gd name="T64" fmla="*/ 23 w 188"/>
              <a:gd name="T65" fmla="*/ 150 h 252"/>
              <a:gd name="T66" fmla="*/ 23 w 188"/>
              <a:gd name="T67" fmla="*/ 142 h 252"/>
              <a:gd name="T68" fmla="*/ 22 w 188"/>
              <a:gd name="T69" fmla="*/ 132 h 252"/>
              <a:gd name="T70" fmla="*/ 24 w 188"/>
              <a:gd name="T71" fmla="*/ 119 h 252"/>
              <a:gd name="T72" fmla="*/ 21 w 188"/>
              <a:gd name="T73" fmla="*/ 110 h 252"/>
              <a:gd name="T74" fmla="*/ 22 w 188"/>
              <a:gd name="T75" fmla="*/ 98 h 252"/>
              <a:gd name="T76" fmla="*/ 19 w 188"/>
              <a:gd name="T77" fmla="*/ 89 h 252"/>
              <a:gd name="T78" fmla="*/ 24 w 188"/>
              <a:gd name="T79" fmla="*/ 76 h 252"/>
              <a:gd name="T80" fmla="*/ 18 w 188"/>
              <a:gd name="T81" fmla="*/ 67 h 252"/>
              <a:gd name="T82" fmla="*/ 24 w 188"/>
              <a:gd name="T83" fmla="*/ 58 h 252"/>
              <a:gd name="T84" fmla="*/ 17 w 188"/>
              <a:gd name="T85" fmla="*/ 49 h 252"/>
              <a:gd name="T86" fmla="*/ 21 w 188"/>
              <a:gd name="T87" fmla="*/ 39 h 252"/>
              <a:gd name="T88" fmla="*/ 15 w 188"/>
              <a:gd name="T89" fmla="*/ 30 h 252"/>
              <a:gd name="T90" fmla="*/ 93 w 188"/>
              <a:gd name="T91" fmla="*/ 5 h 252"/>
              <a:gd name="T92" fmla="*/ 175 w 188"/>
              <a:gd name="T93" fmla="*/ 146 h 252"/>
              <a:gd name="T94" fmla="*/ 175 w 188"/>
              <a:gd name="T95" fmla="*/ 240 h 252"/>
              <a:gd name="T96" fmla="*/ 179 w 188"/>
              <a:gd name="T97" fmla="*/ 148 h 252"/>
            </a:gdLst>
            <a:ahLst/>
            <a:cxnLst/>
            <a:rect l="0" t="0" r="r" b="b"/>
            <a:pathLst>
              <a:path w="188" h="252">
                <a:moveTo>
                  <a:pt x="179" y="148"/>
                </a:moveTo>
                <a:cubicBezTo>
                  <a:pt x="176" y="102"/>
                  <a:pt x="179" y="55"/>
                  <a:pt x="179" y="9"/>
                </a:cubicBezTo>
                <a:cubicBezTo>
                  <a:pt x="179" y="7"/>
                  <a:pt x="177" y="6"/>
                  <a:pt x="176" y="7"/>
                </a:cubicBezTo>
                <a:cubicBezTo>
                  <a:pt x="176" y="7"/>
                  <a:pt x="176" y="6"/>
                  <a:pt x="176" y="6"/>
                </a:cubicBezTo>
                <a:cubicBezTo>
                  <a:pt x="148" y="1"/>
                  <a:pt x="120" y="0"/>
                  <a:pt x="93" y="0"/>
                </a:cubicBezTo>
                <a:cubicBezTo>
                  <a:pt x="66" y="1"/>
                  <a:pt x="37" y="4"/>
                  <a:pt x="12" y="12"/>
                </a:cubicBezTo>
                <a:cubicBezTo>
                  <a:pt x="12" y="12"/>
                  <a:pt x="12" y="13"/>
                  <a:pt x="11" y="13"/>
                </a:cubicBezTo>
                <a:cubicBezTo>
                  <a:pt x="11" y="13"/>
                  <a:pt x="10" y="13"/>
                  <a:pt x="10" y="15"/>
                </a:cubicBezTo>
                <a:cubicBezTo>
                  <a:pt x="10" y="20"/>
                  <a:pt x="11" y="25"/>
                  <a:pt x="11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0" y="30"/>
                  <a:pt x="0" y="39"/>
                  <a:pt x="6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2" y="42"/>
                  <a:pt x="12" y="46"/>
                  <a:pt x="12" y="49"/>
                </a:cubicBezTo>
                <a:cubicBezTo>
                  <a:pt x="6" y="49"/>
                  <a:pt x="6" y="49"/>
                  <a:pt x="6" y="49"/>
                </a:cubicBezTo>
                <a:cubicBezTo>
                  <a:pt x="0" y="49"/>
                  <a:pt x="0" y="58"/>
                  <a:pt x="6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61"/>
                  <a:pt x="13" y="65"/>
                  <a:pt x="13" y="68"/>
                </a:cubicBezTo>
                <a:cubicBezTo>
                  <a:pt x="11" y="68"/>
                  <a:pt x="9" y="68"/>
                  <a:pt x="6" y="68"/>
                </a:cubicBezTo>
                <a:cubicBezTo>
                  <a:pt x="0" y="69"/>
                  <a:pt x="0" y="78"/>
                  <a:pt x="6" y="77"/>
                </a:cubicBezTo>
                <a:cubicBezTo>
                  <a:pt x="9" y="77"/>
                  <a:pt x="11" y="77"/>
                  <a:pt x="14" y="77"/>
                </a:cubicBezTo>
                <a:cubicBezTo>
                  <a:pt x="14" y="81"/>
                  <a:pt x="14" y="84"/>
                  <a:pt x="15" y="88"/>
                </a:cubicBezTo>
                <a:cubicBezTo>
                  <a:pt x="12" y="88"/>
                  <a:pt x="10" y="88"/>
                  <a:pt x="8" y="88"/>
                </a:cubicBezTo>
                <a:cubicBezTo>
                  <a:pt x="2" y="88"/>
                  <a:pt x="2" y="97"/>
                  <a:pt x="8" y="97"/>
                </a:cubicBezTo>
                <a:cubicBezTo>
                  <a:pt x="10" y="97"/>
                  <a:pt x="13" y="97"/>
                  <a:pt x="15" y="97"/>
                </a:cubicBezTo>
                <a:cubicBezTo>
                  <a:pt x="16" y="101"/>
                  <a:pt x="16" y="105"/>
                  <a:pt x="16" y="110"/>
                </a:cubicBezTo>
                <a:cubicBezTo>
                  <a:pt x="14" y="109"/>
                  <a:pt x="13" y="109"/>
                  <a:pt x="12" y="108"/>
                </a:cubicBezTo>
                <a:cubicBezTo>
                  <a:pt x="7" y="105"/>
                  <a:pt x="2" y="113"/>
                  <a:pt x="7" y="116"/>
                </a:cubicBezTo>
                <a:cubicBezTo>
                  <a:pt x="10" y="118"/>
                  <a:pt x="13" y="118"/>
                  <a:pt x="17" y="119"/>
                </a:cubicBezTo>
                <a:cubicBezTo>
                  <a:pt x="17" y="123"/>
                  <a:pt x="17" y="127"/>
                  <a:pt x="17" y="131"/>
                </a:cubicBezTo>
                <a:cubicBezTo>
                  <a:pt x="15" y="131"/>
                  <a:pt x="13" y="131"/>
                  <a:pt x="11" y="131"/>
                </a:cubicBezTo>
                <a:cubicBezTo>
                  <a:pt x="5" y="131"/>
                  <a:pt x="5" y="140"/>
                  <a:pt x="11" y="140"/>
                </a:cubicBezTo>
                <a:cubicBezTo>
                  <a:pt x="13" y="140"/>
                  <a:pt x="15" y="140"/>
                  <a:pt x="18" y="141"/>
                </a:cubicBezTo>
                <a:cubicBezTo>
                  <a:pt x="18" y="144"/>
                  <a:pt x="18" y="147"/>
                  <a:pt x="18" y="150"/>
                </a:cubicBezTo>
                <a:cubicBezTo>
                  <a:pt x="17" y="150"/>
                  <a:pt x="15" y="150"/>
                  <a:pt x="14" y="151"/>
                </a:cubicBezTo>
                <a:cubicBezTo>
                  <a:pt x="9" y="153"/>
                  <a:pt x="11" y="161"/>
                  <a:pt x="16" y="160"/>
                </a:cubicBezTo>
                <a:cubicBezTo>
                  <a:pt x="17" y="159"/>
                  <a:pt x="18" y="159"/>
                  <a:pt x="18" y="159"/>
                </a:cubicBezTo>
                <a:cubicBezTo>
                  <a:pt x="19" y="164"/>
                  <a:pt x="19" y="169"/>
                  <a:pt x="19" y="175"/>
                </a:cubicBezTo>
                <a:cubicBezTo>
                  <a:pt x="12" y="175"/>
                  <a:pt x="12" y="175"/>
                  <a:pt x="12" y="175"/>
                </a:cubicBezTo>
                <a:cubicBezTo>
                  <a:pt x="6" y="175"/>
                  <a:pt x="6" y="184"/>
                  <a:pt x="12" y="184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19" y="190"/>
                  <a:pt x="19" y="196"/>
                  <a:pt x="19" y="202"/>
                </a:cubicBezTo>
                <a:cubicBezTo>
                  <a:pt x="14" y="202"/>
                  <a:pt x="14" y="202"/>
                  <a:pt x="14" y="202"/>
                </a:cubicBezTo>
                <a:cubicBezTo>
                  <a:pt x="8" y="202"/>
                  <a:pt x="8" y="211"/>
                  <a:pt x="14" y="211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0" y="215"/>
                  <a:pt x="20" y="219"/>
                  <a:pt x="19" y="224"/>
                </a:cubicBezTo>
                <a:cubicBezTo>
                  <a:pt x="12" y="224"/>
                  <a:pt x="12" y="224"/>
                  <a:pt x="12" y="224"/>
                </a:cubicBezTo>
                <a:cubicBezTo>
                  <a:pt x="6" y="224"/>
                  <a:pt x="6" y="233"/>
                  <a:pt x="12" y="233"/>
                </a:cubicBezTo>
                <a:cubicBezTo>
                  <a:pt x="19" y="233"/>
                  <a:pt x="19" y="233"/>
                  <a:pt x="19" y="233"/>
                </a:cubicBezTo>
                <a:cubicBezTo>
                  <a:pt x="19" y="238"/>
                  <a:pt x="19" y="244"/>
                  <a:pt x="19" y="249"/>
                </a:cubicBezTo>
                <a:cubicBezTo>
                  <a:pt x="19" y="252"/>
                  <a:pt x="23" y="252"/>
                  <a:pt x="23" y="249"/>
                </a:cubicBezTo>
                <a:cubicBezTo>
                  <a:pt x="24" y="244"/>
                  <a:pt x="24" y="238"/>
                  <a:pt x="24" y="233"/>
                </a:cubicBezTo>
                <a:cubicBezTo>
                  <a:pt x="26" y="233"/>
                  <a:pt x="26" y="233"/>
                  <a:pt x="26" y="233"/>
                </a:cubicBezTo>
                <a:cubicBezTo>
                  <a:pt x="32" y="233"/>
                  <a:pt x="32" y="224"/>
                  <a:pt x="26" y="224"/>
                </a:cubicBezTo>
                <a:cubicBezTo>
                  <a:pt x="24" y="224"/>
                  <a:pt x="24" y="224"/>
                  <a:pt x="24" y="224"/>
                </a:cubicBezTo>
                <a:cubicBezTo>
                  <a:pt x="24" y="219"/>
                  <a:pt x="24" y="215"/>
                  <a:pt x="24" y="211"/>
                </a:cubicBezTo>
                <a:cubicBezTo>
                  <a:pt x="30" y="211"/>
                  <a:pt x="30" y="211"/>
                  <a:pt x="30" y="211"/>
                </a:cubicBezTo>
                <a:cubicBezTo>
                  <a:pt x="36" y="211"/>
                  <a:pt x="36" y="202"/>
                  <a:pt x="30" y="202"/>
                </a:cubicBezTo>
                <a:cubicBezTo>
                  <a:pt x="24" y="202"/>
                  <a:pt x="24" y="202"/>
                  <a:pt x="24" y="202"/>
                </a:cubicBezTo>
                <a:cubicBezTo>
                  <a:pt x="24" y="196"/>
                  <a:pt x="24" y="190"/>
                  <a:pt x="24" y="184"/>
                </a:cubicBezTo>
                <a:cubicBezTo>
                  <a:pt x="27" y="184"/>
                  <a:pt x="27" y="184"/>
                  <a:pt x="27" y="184"/>
                </a:cubicBezTo>
                <a:cubicBezTo>
                  <a:pt x="33" y="184"/>
                  <a:pt x="33" y="175"/>
                  <a:pt x="27" y="175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69"/>
                  <a:pt x="23" y="164"/>
                  <a:pt x="23" y="159"/>
                </a:cubicBezTo>
                <a:cubicBezTo>
                  <a:pt x="24" y="159"/>
                  <a:pt x="26" y="159"/>
                  <a:pt x="28" y="160"/>
                </a:cubicBezTo>
                <a:cubicBezTo>
                  <a:pt x="33" y="161"/>
                  <a:pt x="35" y="153"/>
                  <a:pt x="30" y="151"/>
                </a:cubicBezTo>
                <a:cubicBezTo>
                  <a:pt x="27" y="150"/>
                  <a:pt x="25" y="150"/>
                  <a:pt x="23" y="150"/>
                </a:cubicBezTo>
                <a:cubicBezTo>
                  <a:pt x="22" y="147"/>
                  <a:pt x="22" y="144"/>
                  <a:pt x="22" y="141"/>
                </a:cubicBezTo>
                <a:cubicBezTo>
                  <a:pt x="22" y="141"/>
                  <a:pt x="23" y="141"/>
                  <a:pt x="23" y="142"/>
                </a:cubicBezTo>
                <a:cubicBezTo>
                  <a:pt x="29" y="143"/>
                  <a:pt x="31" y="135"/>
                  <a:pt x="25" y="133"/>
                </a:cubicBezTo>
                <a:cubicBezTo>
                  <a:pt x="24" y="133"/>
                  <a:pt x="23" y="132"/>
                  <a:pt x="22" y="132"/>
                </a:cubicBezTo>
                <a:cubicBezTo>
                  <a:pt x="22" y="128"/>
                  <a:pt x="21" y="124"/>
                  <a:pt x="21" y="119"/>
                </a:cubicBezTo>
                <a:cubicBezTo>
                  <a:pt x="22" y="119"/>
                  <a:pt x="23" y="119"/>
                  <a:pt x="24" y="119"/>
                </a:cubicBezTo>
                <a:cubicBezTo>
                  <a:pt x="30" y="119"/>
                  <a:pt x="30" y="110"/>
                  <a:pt x="24" y="110"/>
                </a:cubicBezTo>
                <a:cubicBezTo>
                  <a:pt x="23" y="110"/>
                  <a:pt x="22" y="110"/>
                  <a:pt x="21" y="110"/>
                </a:cubicBezTo>
                <a:cubicBezTo>
                  <a:pt x="20" y="106"/>
                  <a:pt x="20" y="102"/>
                  <a:pt x="20" y="98"/>
                </a:cubicBezTo>
                <a:cubicBezTo>
                  <a:pt x="20" y="98"/>
                  <a:pt x="21" y="98"/>
                  <a:pt x="22" y="98"/>
                </a:cubicBezTo>
                <a:cubicBezTo>
                  <a:pt x="27" y="100"/>
                  <a:pt x="29" y="91"/>
                  <a:pt x="24" y="90"/>
                </a:cubicBezTo>
                <a:cubicBezTo>
                  <a:pt x="22" y="89"/>
                  <a:pt x="21" y="89"/>
                  <a:pt x="19" y="89"/>
                </a:cubicBezTo>
                <a:cubicBezTo>
                  <a:pt x="19" y="84"/>
                  <a:pt x="19" y="80"/>
                  <a:pt x="18" y="76"/>
                </a:cubicBezTo>
                <a:cubicBezTo>
                  <a:pt x="20" y="76"/>
                  <a:pt x="22" y="76"/>
                  <a:pt x="24" y="76"/>
                </a:cubicBezTo>
                <a:cubicBezTo>
                  <a:pt x="30" y="76"/>
                  <a:pt x="30" y="67"/>
                  <a:pt x="24" y="67"/>
                </a:cubicBezTo>
                <a:cubicBezTo>
                  <a:pt x="22" y="67"/>
                  <a:pt x="20" y="67"/>
                  <a:pt x="18" y="67"/>
                </a:cubicBezTo>
                <a:cubicBezTo>
                  <a:pt x="18" y="64"/>
                  <a:pt x="17" y="61"/>
                  <a:pt x="17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30" y="58"/>
                  <a:pt x="30" y="49"/>
                  <a:pt x="24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6" y="46"/>
                  <a:pt x="16" y="42"/>
                  <a:pt x="16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7" y="39"/>
                  <a:pt x="27" y="30"/>
                  <a:pt x="21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1"/>
                  <a:pt x="15" y="16"/>
                </a:cubicBezTo>
                <a:cubicBezTo>
                  <a:pt x="40" y="8"/>
                  <a:pt x="66" y="6"/>
                  <a:pt x="93" y="5"/>
                </a:cubicBezTo>
                <a:cubicBezTo>
                  <a:pt x="120" y="4"/>
                  <a:pt x="148" y="6"/>
                  <a:pt x="174" y="11"/>
                </a:cubicBezTo>
                <a:cubicBezTo>
                  <a:pt x="174" y="56"/>
                  <a:pt x="172" y="101"/>
                  <a:pt x="175" y="146"/>
                </a:cubicBezTo>
                <a:cubicBezTo>
                  <a:pt x="176" y="162"/>
                  <a:pt x="177" y="178"/>
                  <a:pt x="178" y="194"/>
                </a:cubicBezTo>
                <a:cubicBezTo>
                  <a:pt x="179" y="209"/>
                  <a:pt x="179" y="225"/>
                  <a:pt x="175" y="240"/>
                </a:cubicBezTo>
                <a:cubicBezTo>
                  <a:pt x="174" y="243"/>
                  <a:pt x="178" y="244"/>
                  <a:pt x="179" y="241"/>
                </a:cubicBezTo>
                <a:cubicBezTo>
                  <a:pt x="188" y="212"/>
                  <a:pt x="181" y="178"/>
                  <a:pt x="179" y="148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4" name="Freeform 181"/>
          <p:cNvSpPr>
            <a:spLocks noGrp="1"/>
          </p:cNvSpPr>
          <p:nvPr/>
        </p:nvSpPr>
        <p:spPr>
          <a:xfrm>
            <a:off x="290364" y="1820839"/>
            <a:ext cx="470328" cy="34538"/>
          </a:xfrm>
          <a:custGeom>
            <a:avLst/>
            <a:gdLst>
              <a:gd name="T0" fmla="*/ 149 w 152"/>
              <a:gd name="T1" fmla="*/ 0 h 11"/>
              <a:gd name="T2" fmla="*/ 3 w 152"/>
              <a:gd name="T3" fmla="*/ 6 h 11"/>
              <a:gd name="T4" fmla="*/ 3 w 152"/>
              <a:gd name="T5" fmla="*/ 11 h 11"/>
              <a:gd name="T6" fmla="*/ 149 w 152"/>
              <a:gd name="T7" fmla="*/ 5 h 11"/>
              <a:gd name="T8" fmla="*/ 149 w 152"/>
              <a:gd name="T9" fmla="*/ 0 h 11"/>
            </a:gdLst>
            <a:ahLst/>
            <a:cxnLst/>
            <a:rect l="0" t="0" r="r" b="b"/>
            <a:pathLst>
              <a:path w="152" h="11">
                <a:moveTo>
                  <a:pt x="149" y="0"/>
                </a:moveTo>
                <a:cubicBezTo>
                  <a:pt x="101" y="5"/>
                  <a:pt x="52" y="6"/>
                  <a:pt x="3" y="6"/>
                </a:cubicBezTo>
                <a:cubicBezTo>
                  <a:pt x="0" y="6"/>
                  <a:pt x="0" y="11"/>
                  <a:pt x="3" y="11"/>
                </a:cubicBezTo>
                <a:cubicBezTo>
                  <a:pt x="52" y="11"/>
                  <a:pt x="101" y="9"/>
                  <a:pt x="149" y="5"/>
                </a:cubicBezTo>
                <a:cubicBezTo>
                  <a:pt x="152" y="4"/>
                  <a:pt x="152" y="0"/>
                  <a:pt x="149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5" name="Freeform 182"/>
          <p:cNvSpPr>
            <a:spLocks noGrp="1"/>
          </p:cNvSpPr>
          <p:nvPr/>
        </p:nvSpPr>
        <p:spPr>
          <a:xfrm>
            <a:off x="516894" y="1604468"/>
            <a:ext cx="194023" cy="18284"/>
          </a:xfrm>
          <a:custGeom>
            <a:avLst/>
            <a:gdLst>
              <a:gd name="T0" fmla="*/ 60 w 63"/>
              <a:gd name="T1" fmla="*/ 0 h 6"/>
              <a:gd name="T2" fmla="*/ 3 w 63"/>
              <a:gd name="T3" fmla="*/ 1 h 6"/>
              <a:gd name="T4" fmla="*/ 3 w 63"/>
              <a:gd name="T5" fmla="*/ 6 h 6"/>
              <a:gd name="T6" fmla="*/ 60 w 63"/>
              <a:gd name="T7" fmla="*/ 4 h 6"/>
              <a:gd name="T8" fmla="*/ 60 w 63"/>
              <a:gd name="T9" fmla="*/ 0 h 6"/>
            </a:gdLst>
            <a:ahLst/>
            <a:cxnLst/>
            <a:rect l="0" t="0" r="r" b="b"/>
            <a:pathLst>
              <a:path w="63" h="6">
                <a:moveTo>
                  <a:pt x="60" y="0"/>
                </a:moveTo>
                <a:cubicBezTo>
                  <a:pt x="41" y="1"/>
                  <a:pt x="22" y="1"/>
                  <a:pt x="3" y="1"/>
                </a:cubicBezTo>
                <a:cubicBezTo>
                  <a:pt x="0" y="1"/>
                  <a:pt x="0" y="6"/>
                  <a:pt x="3" y="6"/>
                </a:cubicBezTo>
                <a:cubicBezTo>
                  <a:pt x="22" y="6"/>
                  <a:pt x="41" y="6"/>
                  <a:pt x="60" y="4"/>
                </a:cubicBezTo>
                <a:cubicBezTo>
                  <a:pt x="63" y="4"/>
                  <a:pt x="63" y="0"/>
                  <a:pt x="60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6" name="Freeform 183"/>
          <p:cNvSpPr>
            <a:spLocks noGrp="1"/>
          </p:cNvSpPr>
          <p:nvPr/>
        </p:nvSpPr>
        <p:spPr>
          <a:xfrm>
            <a:off x="512831" y="1645101"/>
            <a:ext cx="207229" cy="18284"/>
          </a:xfrm>
          <a:custGeom>
            <a:avLst/>
            <a:gdLst>
              <a:gd name="T0" fmla="*/ 64 w 67"/>
              <a:gd name="T1" fmla="*/ 0 h 6"/>
              <a:gd name="T2" fmla="*/ 2 w 67"/>
              <a:gd name="T3" fmla="*/ 2 h 6"/>
              <a:gd name="T4" fmla="*/ 2 w 67"/>
              <a:gd name="T5" fmla="*/ 6 h 6"/>
              <a:gd name="T6" fmla="*/ 64 w 67"/>
              <a:gd name="T7" fmla="*/ 5 h 6"/>
              <a:gd name="T8" fmla="*/ 64 w 67"/>
              <a:gd name="T9" fmla="*/ 0 h 6"/>
            </a:gdLst>
            <a:ahLst/>
            <a:cxnLst/>
            <a:rect l="0" t="0" r="r" b="b"/>
            <a:pathLst>
              <a:path w="67" h="6">
                <a:moveTo>
                  <a:pt x="64" y="0"/>
                </a:moveTo>
                <a:cubicBezTo>
                  <a:pt x="43" y="0"/>
                  <a:pt x="23" y="2"/>
                  <a:pt x="2" y="2"/>
                </a:cubicBezTo>
                <a:cubicBezTo>
                  <a:pt x="0" y="2"/>
                  <a:pt x="0" y="6"/>
                  <a:pt x="2" y="6"/>
                </a:cubicBezTo>
                <a:cubicBezTo>
                  <a:pt x="23" y="6"/>
                  <a:pt x="43" y="5"/>
                  <a:pt x="64" y="5"/>
                </a:cubicBezTo>
                <a:cubicBezTo>
                  <a:pt x="67" y="5"/>
                  <a:pt x="67" y="0"/>
                  <a:pt x="64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7" name="Freeform 184"/>
          <p:cNvSpPr>
            <a:spLocks noGrp="1"/>
          </p:cNvSpPr>
          <p:nvPr/>
        </p:nvSpPr>
        <p:spPr>
          <a:xfrm>
            <a:off x="497594" y="1681671"/>
            <a:ext cx="216371" cy="25396"/>
          </a:xfrm>
          <a:custGeom>
            <a:avLst/>
            <a:gdLst>
              <a:gd name="T0" fmla="*/ 67 w 70"/>
              <a:gd name="T1" fmla="*/ 0 h 8"/>
              <a:gd name="T2" fmla="*/ 3 w 70"/>
              <a:gd name="T3" fmla="*/ 2 h 8"/>
              <a:gd name="T4" fmla="*/ 3 w 70"/>
              <a:gd name="T5" fmla="*/ 6 h 8"/>
              <a:gd name="T6" fmla="*/ 67 w 70"/>
              <a:gd name="T7" fmla="*/ 5 h 8"/>
              <a:gd name="T8" fmla="*/ 67 w 70"/>
              <a:gd name="T9" fmla="*/ 0 h 8"/>
            </a:gdLst>
            <a:ahLst/>
            <a:cxnLst/>
            <a:rect l="0" t="0" r="r" b="b"/>
            <a:pathLst>
              <a:path w="70" h="8">
                <a:moveTo>
                  <a:pt x="67" y="0"/>
                </a:moveTo>
                <a:cubicBezTo>
                  <a:pt x="46" y="3"/>
                  <a:pt x="24" y="3"/>
                  <a:pt x="3" y="2"/>
                </a:cubicBezTo>
                <a:cubicBezTo>
                  <a:pt x="0" y="2"/>
                  <a:pt x="0" y="6"/>
                  <a:pt x="3" y="6"/>
                </a:cubicBezTo>
                <a:cubicBezTo>
                  <a:pt x="24" y="8"/>
                  <a:pt x="46" y="8"/>
                  <a:pt x="67" y="5"/>
                </a:cubicBezTo>
                <a:cubicBezTo>
                  <a:pt x="70" y="4"/>
                  <a:pt x="70" y="0"/>
                  <a:pt x="67" y="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8" name="Freeform 185"/>
          <p:cNvSpPr>
            <a:spLocks noGrp="1"/>
          </p:cNvSpPr>
          <p:nvPr/>
        </p:nvSpPr>
        <p:spPr>
          <a:xfrm>
            <a:off x="512831" y="1725351"/>
            <a:ext cx="201134" cy="21332"/>
          </a:xfrm>
          <a:custGeom>
            <a:avLst/>
            <a:gdLst>
              <a:gd name="T0" fmla="*/ 62 w 65"/>
              <a:gd name="T1" fmla="*/ 1 h 7"/>
              <a:gd name="T2" fmla="*/ 2 w 65"/>
              <a:gd name="T3" fmla="*/ 1 h 7"/>
              <a:gd name="T4" fmla="*/ 2 w 65"/>
              <a:gd name="T5" fmla="*/ 6 h 7"/>
              <a:gd name="T6" fmla="*/ 62 w 65"/>
              <a:gd name="T7" fmla="*/ 6 h 7"/>
              <a:gd name="T8" fmla="*/ 62 w 65"/>
              <a:gd name="T9" fmla="*/ 1 h 7"/>
            </a:gdLst>
            <a:ahLst/>
            <a:cxnLst/>
            <a:rect l="0" t="0" r="r" b="b"/>
            <a:pathLst>
              <a:path w="65" h="7">
                <a:moveTo>
                  <a:pt x="62" y="1"/>
                </a:moveTo>
                <a:cubicBezTo>
                  <a:pt x="42" y="0"/>
                  <a:pt x="22" y="3"/>
                  <a:pt x="2" y="1"/>
                </a:cubicBezTo>
                <a:cubicBezTo>
                  <a:pt x="0" y="1"/>
                  <a:pt x="0" y="6"/>
                  <a:pt x="2" y="6"/>
                </a:cubicBezTo>
                <a:cubicBezTo>
                  <a:pt x="22" y="7"/>
                  <a:pt x="42" y="5"/>
                  <a:pt x="62" y="6"/>
                </a:cubicBezTo>
                <a:cubicBezTo>
                  <a:pt x="65" y="6"/>
                  <a:pt x="65" y="1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49" name="Freeform 186"/>
          <p:cNvSpPr>
            <a:spLocks noGrp="1"/>
          </p:cNvSpPr>
          <p:nvPr/>
        </p:nvSpPr>
        <p:spPr>
          <a:xfrm>
            <a:off x="516894" y="1758874"/>
            <a:ext cx="203165" cy="25396"/>
          </a:xfrm>
          <a:custGeom>
            <a:avLst/>
            <a:gdLst>
              <a:gd name="T0" fmla="*/ 62 w 66"/>
              <a:gd name="T1" fmla="*/ 1 h 8"/>
              <a:gd name="T2" fmla="*/ 4 w 66"/>
              <a:gd name="T3" fmla="*/ 1 h 8"/>
              <a:gd name="T4" fmla="*/ 2 w 66"/>
              <a:gd name="T5" fmla="*/ 5 h 8"/>
              <a:gd name="T6" fmla="*/ 63 w 66"/>
              <a:gd name="T7" fmla="*/ 5 h 8"/>
              <a:gd name="T8" fmla="*/ 62 w 66"/>
              <a:gd name="T9" fmla="*/ 1 h 8"/>
            </a:gdLst>
            <a:ahLst/>
            <a:cxnLst/>
            <a:rect l="0" t="0" r="r" b="b"/>
            <a:pathLst>
              <a:path w="66" h="8">
                <a:moveTo>
                  <a:pt x="62" y="1"/>
                </a:moveTo>
                <a:cubicBezTo>
                  <a:pt x="43" y="4"/>
                  <a:pt x="23" y="4"/>
                  <a:pt x="4" y="1"/>
                </a:cubicBezTo>
                <a:cubicBezTo>
                  <a:pt x="1" y="0"/>
                  <a:pt x="0" y="5"/>
                  <a:pt x="2" y="5"/>
                </a:cubicBezTo>
                <a:cubicBezTo>
                  <a:pt x="23" y="8"/>
                  <a:pt x="43" y="8"/>
                  <a:pt x="63" y="5"/>
                </a:cubicBezTo>
                <a:cubicBezTo>
                  <a:pt x="66" y="5"/>
                  <a:pt x="65" y="0"/>
                  <a:pt x="62" y="1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61" name="直接连接符 60"/>
          <p:cNvSpPr>
            <a:spLocks noGrp="1"/>
          </p:cNvSpPr>
          <p:nvPr/>
        </p:nvSpPr>
        <p:spPr>
          <a:xfrm>
            <a:off x="8609781" y="156931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2" name="直接连接符 61"/>
          <p:cNvSpPr>
            <a:spLocks noGrp="1"/>
          </p:cNvSpPr>
          <p:nvPr/>
        </p:nvSpPr>
        <p:spPr>
          <a:xfrm>
            <a:off x="10029825" y="261706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4" name="直接连接符 63"/>
          <p:cNvSpPr>
            <a:spLocks noGrp="1"/>
          </p:cNvSpPr>
          <p:nvPr/>
        </p:nvSpPr>
        <p:spPr>
          <a:xfrm flipH="1" flipV="1">
            <a:off x="-17219562" y="5837418"/>
            <a:ext cx="358221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65" name="直接连接符 64"/>
          <p:cNvSpPr>
            <a:spLocks noGrp="1"/>
          </p:cNvSpPr>
          <p:nvPr/>
        </p:nvSpPr>
        <p:spPr>
          <a:xfrm flipH="1" flipV="1">
            <a:off x="-18639606" y="5732643"/>
            <a:ext cx="2162175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buNone/>
              <a:defRPr sz="60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文本占位符 6"/>
          <p:cNvSpPr>
            <a:spLocks noGrp="1"/>
          </p:cNvSpPr>
          <p:nvPr>
            <p:ph type="body" idx="13"/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/>
      <p:sp>
        <p:nvSpPr>
          <p:cNvPr id="16" name="日期占位符 1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17" name="页脚占位符 1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18" name="灯片编号占位符 1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80731" y="2175030"/>
            <a:ext cx="6312022" cy="1204316"/>
          </a:xfrm>
        </p:spPr>
        <p:txBody>
          <a:bodyPr lIns="90000" tIns="46800" rIns="90000" bIns="46800" anchor="b">
            <a:normAutofit/>
          </a:bodyPr>
          <a:lstStyle>
            <a:lvl1pPr algn="ctr">
              <a:buNone/>
              <a:defRPr sz="6000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96450" y="3434358"/>
            <a:ext cx="5904225" cy="702635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1600" u="none" kern="120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t>单击此处编辑副标题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752331" y="2737536"/>
            <a:ext cx="5095519" cy="813511"/>
          </a:xfrm>
        </p:spPr>
        <p:txBody>
          <a:bodyPr lIns="90000" tIns="46800" rIns="90000" bIns="46800" anchor="t">
            <a:normAutofit/>
          </a:bodyPr>
          <a:lstStyle>
            <a:lvl1pPr>
              <a:buNone/>
              <a:defRPr sz="4400" u="none" kern="1200" cap="none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752331" y="3587269"/>
            <a:ext cx="5095519" cy="813511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400" b="0" i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buNone/>
              <a:defRPr sz="3200"/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/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buNone/>
              <a:defRPr sz="1600">
                <a:latin typeface="+mn-lt"/>
                <a:ea typeface="+mn-lt"/>
                <a:cs typeface="+mn-lt"/>
              </a:defRPr>
            </a:lvl1pPr>
            <a:lvl2pPr>
              <a:buNone/>
              <a:defRPr sz="1600">
                <a:latin typeface="+mn-lt"/>
                <a:ea typeface="+mn-lt"/>
                <a:cs typeface="+mn-lt"/>
              </a:defRPr>
            </a:lvl2pPr>
            <a:lvl3pPr>
              <a:buNone/>
              <a:defRPr sz="1600">
                <a:latin typeface="+mn-lt"/>
                <a:ea typeface="+mn-lt"/>
                <a:cs typeface="+mn-lt"/>
              </a:defRPr>
            </a:lvl3pPr>
            <a:lvl4pPr>
              <a:buNone/>
              <a:defRPr sz="1600">
                <a:latin typeface="+mn-lt"/>
                <a:ea typeface="+mn-lt"/>
                <a:cs typeface="+mn-lt"/>
              </a:defRPr>
            </a:lvl4pPr>
            <a:lvl5pPr>
              <a:buNone/>
              <a:defRPr sz="1600"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 b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anchor="t">
            <a:noAutofit/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90204"/>
              <a:buNone/>
              <a:defRPr sz="2000" b="0" i="0" u="none" kern="1200" cap="none" spc="20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>
            <a:no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anchor="t">
            <a:noAutofit/>
          </a:bodyPr>
          <a:lstStyle>
            <a:lvl1pPr marL="0" marR="0" algn="l" defTabSz="914400">
              <a:lnSpc>
                <a:spcPct val="100000"/>
              </a:lnSpc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>
            <a:noAutofit/>
          </a:bodyPr>
          <a:lstStyle>
            <a:lvl1pPr marL="0" marR="0" indent="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i="0" u="none" kern="1200" cap="none" spc="150" baseline="0">
                <a:solidFill>
                  <a:schemeClr val="tx1"/>
                </a:solidFill>
                <a:latin typeface="微软雅黑"/>
                <a:ea typeface="微软雅黑"/>
                <a:cs typeface="微软雅黑"/>
              </a:defRPr>
            </a:lvl1pPr>
            <a:lvl2pPr marL="6858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tabLst>
                <a:tab pos="1609725" algn="l"/>
              </a:tabLst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11430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6002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20574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</a:p>
        </p:txBody>
      </p:sp>
      <p:sp>
        <p:nvSpPr>
          <p:cNvPr id="4" name="文本占位符 3"/>
          <p:cNvSpPr>
            <a:spLocks noGrp="1"/>
          </p:cNvSpPr>
          <p:nvPr>
            <p:ph type="body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>
            <a:normAutofit/>
          </a:bodyPr>
          <a:lstStyle>
            <a:lvl1pPr marL="228600" marR="0" indent="-228600" algn="l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Char char="•"/>
              <a:defRPr sz="1600" b="0" i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/>
      <p:sp>
        <p:nvSpPr>
          <p:cNvPr id="2" name="竖排标题 1"/>
          <p:cNvSpPr>
            <a:spLocks noGrp="1"/>
          </p:cNvSpPr>
          <p:nvPr>
            <p:ph type="title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anchor="ctr">
            <a:noAutofit/>
          </a:bodyPr>
          <a:lstStyle>
            <a:lvl1pPr marL="0" marR="0" algn="l" defTabSz="914400">
              <a:lnSpc>
                <a:spcPct val="100000"/>
              </a:lnSpc>
              <a:spcAft>
                <a:spcPts val="0"/>
              </a:spcAft>
              <a:buNone/>
              <a:defRPr sz="2400" b="1" i="0" u="none" kern="1200" cap="none" spc="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>
              <a:buNone/>
              <a:defRPr>
                <a:latin typeface="+mn-lt"/>
                <a:ea typeface="+mn-lt"/>
                <a:cs typeface="+mn-lt"/>
              </a:defRPr>
            </a:lvl1pPr>
            <a:lvl2pPr indent="0">
              <a:buNone/>
              <a:defRPr>
                <a:latin typeface="+mn-lt"/>
                <a:ea typeface="+mn-lt"/>
                <a:cs typeface="+mn-lt"/>
              </a:defRPr>
            </a:lvl2pPr>
            <a:lvl3pPr indent="0">
              <a:buNone/>
              <a:defRPr>
                <a:latin typeface="+mn-lt"/>
                <a:ea typeface="+mn-lt"/>
                <a:cs typeface="+mn-lt"/>
              </a:defRPr>
            </a:lvl3pPr>
            <a:lvl4pPr indent="0">
              <a:buNone/>
              <a:defRPr>
                <a:latin typeface="+mn-lt"/>
                <a:ea typeface="+mn-lt"/>
                <a:cs typeface="+mn-lt"/>
              </a:defRPr>
            </a:lvl4pPr>
            <a:lvl5pPr indent="0">
              <a:buNone/>
              <a:defRPr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/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文本占位符 8"/>
          <p:cNvSpPr>
            <a:spLocks noGrp="1"/>
          </p:cNvSpPr>
          <p:nvPr>
            <p:ph type="body" idx="13" hasCustomPrompt="1"/>
          </p:nvPr>
        </p:nvSpPr>
        <p:spPr>
          <a:xfrm>
            <a:off x="3713335" y="3654365"/>
            <a:ext cx="4764695" cy="447118"/>
          </a:xfrm>
        </p:spPr>
        <p:txBody>
          <a:bodyPr lIns="90000" tIns="46800" rIns="90000" bIns="46800"/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 lvl="0">
              <a:buNone/>
            </a:pPr>
            <a:r>
              <a:t>单击此处编辑文本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13335" y="2501945"/>
            <a:ext cx="4764696" cy="1107996"/>
          </a:xfrm>
        </p:spPr>
        <p:txBody>
          <a:bodyPr vert="horz" lIns="101600" tIns="38100" rIns="25400" bIns="38100" anchor="b">
            <a:noAutofit/>
          </a:bodyPr>
          <a:lstStyle>
            <a:lvl1pPr marL="0" marR="0" algn="ctr" defTabSz="914400">
              <a:lnSpc>
                <a:spcPct val="100000"/>
              </a:lnSpc>
              <a:buNone/>
              <a:defRPr sz="6000" b="1" i="0" u="none" kern="1200" cap="none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lt"/>
                <a:cs typeface="+mj-lt"/>
              </a:defRPr>
            </a:lvl1pPr>
          </a:lstStyle>
          <a:p>
            <a:pPr lvl="0">
              <a:buNone/>
            </a:pPr>
            <a:r>
              <a:t>编辑标题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10169755" y="5383212"/>
            <a:ext cx="2057400" cy="1474788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buNone/>
              <a:defRPr baseline="0">
                <a:latin typeface="+mj-lt"/>
                <a:ea typeface="+mj-lt"/>
                <a:cs typeface="+mj-lt"/>
              </a:defRPr>
            </a:lvl1pPr>
          </a:lstStyle>
          <a:p>
            <a: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31" name="Freeform 187"/>
          <p:cNvSpPr>
            <a:spLocks noGrp="1"/>
          </p:cNvSpPr>
          <p:nvPr/>
        </p:nvSpPr>
        <p:spPr>
          <a:xfrm rot="2629362">
            <a:off x="292912" y="90353"/>
            <a:ext cx="373018" cy="996079"/>
          </a:xfrm>
          <a:custGeom>
            <a:avLst/>
            <a:gdLst>
              <a:gd name="T0" fmla="*/ 28 w 30"/>
              <a:gd name="T1" fmla="*/ 25 h 80"/>
              <a:gd name="T2" fmla="*/ 14 w 30"/>
              <a:gd name="T3" fmla="*/ 0 h 80"/>
              <a:gd name="T4" fmla="*/ 6 w 30"/>
              <a:gd name="T5" fmla="*/ 14 h 80"/>
              <a:gd name="T6" fmla="*/ 3 w 30"/>
              <a:gd name="T7" fmla="*/ 12 h 80"/>
              <a:gd name="T8" fmla="*/ 2 w 30"/>
              <a:gd name="T9" fmla="*/ 16 h 80"/>
              <a:gd name="T10" fmla="*/ 5 w 30"/>
              <a:gd name="T11" fmla="*/ 56 h 80"/>
              <a:gd name="T12" fmla="*/ 26 w 30"/>
              <a:gd name="T13" fmla="*/ 76 h 80"/>
              <a:gd name="T14" fmla="*/ 28 w 30"/>
              <a:gd name="T15" fmla="*/ 74 h 80"/>
              <a:gd name="T16" fmla="*/ 28 w 30"/>
              <a:gd name="T17" fmla="*/ 25 h 80"/>
              <a:gd name="T18" fmla="*/ 25 w 30"/>
              <a:gd name="T19" fmla="*/ 63 h 80"/>
              <a:gd name="T20" fmla="*/ 22 w 30"/>
              <a:gd name="T21" fmla="*/ 73 h 80"/>
              <a:gd name="T22" fmla="*/ 13 w 30"/>
              <a:gd name="T23" fmla="*/ 68 h 80"/>
              <a:gd name="T24" fmla="*/ 8 w 30"/>
              <a:gd name="T25" fmla="*/ 43 h 80"/>
              <a:gd name="T26" fmla="*/ 8 w 30"/>
              <a:gd name="T27" fmla="*/ 32 h 80"/>
              <a:gd name="T28" fmla="*/ 15 w 30"/>
              <a:gd name="T29" fmla="*/ 54 h 80"/>
              <a:gd name="T30" fmla="*/ 18 w 30"/>
              <a:gd name="T31" fmla="*/ 54 h 80"/>
              <a:gd name="T32" fmla="*/ 20 w 30"/>
              <a:gd name="T33" fmla="*/ 17 h 80"/>
              <a:gd name="T34" fmla="*/ 16 w 30"/>
              <a:gd name="T35" fmla="*/ 18 h 80"/>
              <a:gd name="T36" fmla="*/ 17 w 30"/>
              <a:gd name="T37" fmla="*/ 49 h 80"/>
              <a:gd name="T38" fmla="*/ 12 w 30"/>
              <a:gd name="T39" fmla="*/ 30 h 80"/>
              <a:gd name="T40" fmla="*/ 12 w 30"/>
              <a:gd name="T41" fmla="*/ 5 h 80"/>
              <a:gd name="T42" fmla="*/ 21 w 30"/>
              <a:gd name="T43" fmla="*/ 11 h 80"/>
              <a:gd name="T44" fmla="*/ 24 w 30"/>
              <a:gd name="T45" fmla="*/ 28 h 80"/>
              <a:gd name="T46" fmla="*/ 25 w 30"/>
              <a:gd name="T47" fmla="*/ 63 h 80"/>
            </a:gdLst>
            <a:ahLst/>
            <a:cxnLst/>
            <a:rect l="0" t="0" r="r" b="b"/>
            <a:pathLst>
              <a:path w="30" h="80">
                <a:moveTo>
                  <a:pt x="28" y="25"/>
                </a:moveTo>
                <a:cubicBezTo>
                  <a:pt x="27" y="18"/>
                  <a:pt x="25" y="0"/>
                  <a:pt x="14" y="0"/>
                </a:cubicBezTo>
                <a:cubicBezTo>
                  <a:pt x="8" y="0"/>
                  <a:pt x="6" y="6"/>
                  <a:pt x="6" y="14"/>
                </a:cubicBezTo>
                <a:cubicBezTo>
                  <a:pt x="5" y="13"/>
                  <a:pt x="4" y="12"/>
                  <a:pt x="3" y="12"/>
                </a:cubicBezTo>
                <a:cubicBezTo>
                  <a:pt x="1" y="12"/>
                  <a:pt x="0" y="15"/>
                  <a:pt x="2" y="16"/>
                </a:cubicBezTo>
                <a:cubicBezTo>
                  <a:pt x="5" y="16"/>
                  <a:pt x="5" y="52"/>
                  <a:pt x="5" y="56"/>
                </a:cubicBezTo>
                <a:cubicBezTo>
                  <a:pt x="7" y="68"/>
                  <a:pt x="12" y="80"/>
                  <a:pt x="26" y="76"/>
                </a:cubicBezTo>
                <a:cubicBezTo>
                  <a:pt x="27" y="75"/>
                  <a:pt x="28" y="75"/>
                  <a:pt x="28" y="74"/>
                </a:cubicBezTo>
                <a:cubicBezTo>
                  <a:pt x="29" y="58"/>
                  <a:pt x="30" y="41"/>
                  <a:pt x="28" y="25"/>
                </a:cubicBezTo>
                <a:close/>
                <a:moveTo>
                  <a:pt x="25" y="63"/>
                </a:moveTo>
                <a:cubicBezTo>
                  <a:pt x="24" y="66"/>
                  <a:pt x="25" y="72"/>
                  <a:pt x="22" y="73"/>
                </a:cubicBezTo>
                <a:cubicBezTo>
                  <a:pt x="18" y="74"/>
                  <a:pt x="15" y="71"/>
                  <a:pt x="13" y="68"/>
                </a:cubicBezTo>
                <a:cubicBezTo>
                  <a:pt x="8" y="61"/>
                  <a:pt x="8" y="51"/>
                  <a:pt x="8" y="43"/>
                </a:cubicBezTo>
                <a:cubicBezTo>
                  <a:pt x="8" y="41"/>
                  <a:pt x="8" y="37"/>
                  <a:pt x="8" y="32"/>
                </a:cubicBezTo>
                <a:cubicBezTo>
                  <a:pt x="10" y="42"/>
                  <a:pt x="13" y="52"/>
                  <a:pt x="15" y="54"/>
                </a:cubicBezTo>
                <a:cubicBezTo>
                  <a:pt x="16" y="55"/>
                  <a:pt x="18" y="56"/>
                  <a:pt x="18" y="54"/>
                </a:cubicBezTo>
                <a:cubicBezTo>
                  <a:pt x="24" y="43"/>
                  <a:pt x="22" y="29"/>
                  <a:pt x="20" y="17"/>
                </a:cubicBezTo>
                <a:cubicBezTo>
                  <a:pt x="19" y="15"/>
                  <a:pt x="16" y="16"/>
                  <a:pt x="16" y="18"/>
                </a:cubicBezTo>
                <a:cubicBezTo>
                  <a:pt x="18" y="28"/>
                  <a:pt x="20" y="39"/>
                  <a:pt x="17" y="49"/>
                </a:cubicBezTo>
                <a:cubicBezTo>
                  <a:pt x="14" y="43"/>
                  <a:pt x="13" y="36"/>
                  <a:pt x="12" y="30"/>
                </a:cubicBezTo>
                <a:cubicBezTo>
                  <a:pt x="11" y="23"/>
                  <a:pt x="9" y="12"/>
                  <a:pt x="12" y="5"/>
                </a:cubicBezTo>
                <a:cubicBezTo>
                  <a:pt x="14" y="0"/>
                  <a:pt x="21" y="10"/>
                  <a:pt x="21" y="11"/>
                </a:cubicBezTo>
                <a:cubicBezTo>
                  <a:pt x="23" y="16"/>
                  <a:pt x="24" y="22"/>
                  <a:pt x="24" y="28"/>
                </a:cubicBezTo>
                <a:cubicBezTo>
                  <a:pt x="26" y="39"/>
                  <a:pt x="25" y="51"/>
                  <a:pt x="25" y="6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/>
      <p:sp>
        <p:nvSpPr>
          <p:cNvPr id="8" name="矩形 7"/>
          <p:cNvSpPr>
            <a:spLocks noGrp="1"/>
          </p:cNvSpPr>
          <p:nvPr/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buNone/>
              <a:defRPr sz="3200" baseline="0">
                <a:solidFill>
                  <a:schemeClr val="tx1"/>
                </a:solidFill>
                <a:latin typeface="+mj-lt"/>
                <a:ea typeface="+mj-lt"/>
                <a:cs typeface="+mj-lt"/>
              </a:defRPr>
            </a:lvl1pPr>
          </a:lstStyle>
          <a:p>
            <a:r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3"/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>
              <a:buNone/>
              <a:defRPr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</a:lstStyle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/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/>
        </p:txBody>
      </p:sp>
      <p:sp>
        <p:nvSpPr>
          <p:cNvPr id="9" name="Freeform 141"/>
          <p:cNvSpPr>
            <a:spLocks noGrp="1"/>
          </p:cNvSpPr>
          <p:nvPr/>
        </p:nvSpPr>
        <p:spPr>
          <a:xfrm>
            <a:off x="0" y="72157"/>
            <a:ext cx="249359" cy="464085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0" name="Freeform 178"/>
          <p:cNvSpPr>
            <a:spLocks noGrp="1"/>
          </p:cNvSpPr>
          <p:nvPr/>
        </p:nvSpPr>
        <p:spPr>
          <a:xfrm rot="1312229">
            <a:off x="11899870" y="3295591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1" name="Freeform 178"/>
          <p:cNvSpPr>
            <a:spLocks noGrp="1"/>
          </p:cNvSpPr>
          <p:nvPr/>
        </p:nvSpPr>
        <p:spPr>
          <a:xfrm rot="19618355">
            <a:off x="10575" y="6533223"/>
            <a:ext cx="277082" cy="266819"/>
          </a:xfrm>
          <a:custGeom>
            <a:avLst/>
            <a:gdLst>
              <a:gd name="T0" fmla="*/ 107 w 133"/>
              <a:gd name="T1" fmla="*/ 49 h 128"/>
              <a:gd name="T2" fmla="*/ 99 w 133"/>
              <a:gd name="T3" fmla="*/ 20 h 128"/>
              <a:gd name="T4" fmla="*/ 86 w 133"/>
              <a:gd name="T5" fmla="*/ 31 h 128"/>
              <a:gd name="T6" fmla="*/ 66 w 133"/>
              <a:gd name="T7" fmla="*/ 37 h 128"/>
              <a:gd name="T8" fmla="*/ 29 w 133"/>
              <a:gd name="T9" fmla="*/ 22 h 128"/>
              <a:gd name="T10" fmla="*/ 4 w 133"/>
              <a:gd name="T11" fmla="*/ 68 h 128"/>
              <a:gd name="T12" fmla="*/ 18 w 133"/>
              <a:gd name="T13" fmla="*/ 81 h 128"/>
              <a:gd name="T14" fmla="*/ 23 w 133"/>
              <a:gd name="T15" fmla="*/ 110 h 128"/>
              <a:gd name="T16" fmla="*/ 66 w 133"/>
              <a:gd name="T17" fmla="*/ 97 h 128"/>
              <a:gd name="T18" fmla="*/ 109 w 133"/>
              <a:gd name="T19" fmla="*/ 121 h 128"/>
              <a:gd name="T20" fmla="*/ 108 w 133"/>
              <a:gd name="T21" fmla="*/ 112 h 128"/>
              <a:gd name="T22" fmla="*/ 132 w 133"/>
              <a:gd name="T23" fmla="*/ 72 h 128"/>
              <a:gd name="T24" fmla="*/ 82 w 133"/>
              <a:gd name="T25" fmla="*/ 40 h 128"/>
              <a:gd name="T26" fmla="*/ 95 w 133"/>
              <a:gd name="T27" fmla="*/ 34 h 128"/>
              <a:gd name="T28" fmla="*/ 103 w 133"/>
              <a:gd name="T29" fmla="*/ 50 h 128"/>
              <a:gd name="T30" fmla="*/ 79 w 133"/>
              <a:gd name="T31" fmla="*/ 58 h 128"/>
              <a:gd name="T32" fmla="*/ 57 w 133"/>
              <a:gd name="T33" fmla="*/ 83 h 128"/>
              <a:gd name="T34" fmla="*/ 57 w 133"/>
              <a:gd name="T35" fmla="*/ 83 h 128"/>
              <a:gd name="T36" fmla="*/ 51 w 133"/>
              <a:gd name="T37" fmla="*/ 66 h 128"/>
              <a:gd name="T38" fmla="*/ 60 w 133"/>
              <a:gd name="T39" fmla="*/ 61 h 128"/>
              <a:gd name="T40" fmla="*/ 80 w 133"/>
              <a:gd name="T41" fmla="*/ 66 h 128"/>
              <a:gd name="T42" fmla="*/ 61 w 133"/>
              <a:gd name="T43" fmla="*/ 84 h 128"/>
              <a:gd name="T44" fmla="*/ 81 w 133"/>
              <a:gd name="T45" fmla="*/ 81 h 128"/>
              <a:gd name="T46" fmla="*/ 77 w 133"/>
              <a:gd name="T47" fmla="*/ 85 h 128"/>
              <a:gd name="T48" fmla="*/ 93 w 133"/>
              <a:gd name="T49" fmla="*/ 62 h 128"/>
              <a:gd name="T50" fmla="*/ 75 w 133"/>
              <a:gd name="T51" fmla="*/ 57 h 128"/>
              <a:gd name="T52" fmla="*/ 75 w 133"/>
              <a:gd name="T53" fmla="*/ 57 h 128"/>
              <a:gd name="T54" fmla="*/ 34 w 133"/>
              <a:gd name="T55" fmla="*/ 6 h 128"/>
              <a:gd name="T56" fmla="*/ 59 w 133"/>
              <a:gd name="T57" fmla="*/ 57 h 128"/>
              <a:gd name="T58" fmla="*/ 18 w 133"/>
              <a:gd name="T59" fmla="*/ 76 h 128"/>
              <a:gd name="T60" fmla="*/ 10 w 133"/>
              <a:gd name="T61" fmla="*/ 67 h 128"/>
              <a:gd name="T62" fmla="*/ 48 w 133"/>
              <a:gd name="T63" fmla="*/ 69 h 128"/>
              <a:gd name="T64" fmla="*/ 18 w 133"/>
              <a:gd name="T65" fmla="*/ 76 h 128"/>
              <a:gd name="T66" fmla="*/ 39 w 133"/>
              <a:gd name="T67" fmla="*/ 85 h 128"/>
              <a:gd name="T68" fmla="*/ 57 w 133"/>
              <a:gd name="T69" fmla="*/ 101 h 128"/>
              <a:gd name="T70" fmla="*/ 70 w 133"/>
              <a:gd name="T71" fmla="*/ 88 h 128"/>
              <a:gd name="T72" fmla="*/ 105 w 133"/>
              <a:gd name="T73" fmla="*/ 113 h 128"/>
              <a:gd name="T74" fmla="*/ 100 w 133"/>
              <a:gd name="T75" fmla="*/ 120 h 128"/>
              <a:gd name="T76" fmla="*/ 74 w 133"/>
              <a:gd name="T77" fmla="*/ 88 h 128"/>
              <a:gd name="T78" fmla="*/ 105 w 133"/>
              <a:gd name="T79" fmla="*/ 113 h 128"/>
              <a:gd name="T80" fmla="*/ 96 w 133"/>
              <a:gd name="T81" fmla="*/ 85 h 128"/>
              <a:gd name="T82" fmla="*/ 97 w 133"/>
              <a:gd name="T83" fmla="*/ 62 h 128"/>
            </a:gdLst>
            <a:ahLst/>
            <a:cxnLst/>
            <a:rect l="0" t="0" r="r" b="b"/>
            <a:pathLst>
              <a:path w="133" h="128">
                <a:moveTo>
                  <a:pt x="132" y="70"/>
                </a:moveTo>
                <a:cubicBezTo>
                  <a:pt x="122" y="62"/>
                  <a:pt x="111" y="60"/>
                  <a:pt x="100" y="59"/>
                </a:cubicBezTo>
                <a:cubicBezTo>
                  <a:pt x="102" y="56"/>
                  <a:pt x="105" y="53"/>
                  <a:pt x="107" y="49"/>
                </a:cubicBezTo>
                <a:cubicBezTo>
                  <a:pt x="112" y="43"/>
                  <a:pt x="121" y="32"/>
                  <a:pt x="121" y="22"/>
                </a:cubicBezTo>
                <a:cubicBezTo>
                  <a:pt x="120" y="13"/>
                  <a:pt x="109" y="15"/>
                  <a:pt x="105" y="17"/>
                </a:cubicBezTo>
                <a:cubicBezTo>
                  <a:pt x="103" y="18"/>
                  <a:pt x="101" y="19"/>
                  <a:pt x="99" y="20"/>
                </a:cubicBezTo>
                <a:cubicBezTo>
                  <a:pt x="98" y="19"/>
                  <a:pt x="97" y="19"/>
                  <a:pt x="95" y="19"/>
                </a:cubicBezTo>
                <a:cubicBezTo>
                  <a:pt x="91" y="19"/>
                  <a:pt x="89" y="24"/>
                  <a:pt x="89" y="28"/>
                </a:cubicBezTo>
                <a:cubicBezTo>
                  <a:pt x="88" y="29"/>
                  <a:pt x="87" y="30"/>
                  <a:pt x="86" y="31"/>
                </a:cubicBezTo>
                <a:cubicBezTo>
                  <a:pt x="81" y="35"/>
                  <a:pt x="76" y="40"/>
                  <a:pt x="72" y="44"/>
                </a:cubicBezTo>
                <a:cubicBezTo>
                  <a:pt x="71" y="44"/>
                  <a:pt x="71" y="45"/>
                  <a:pt x="71" y="45"/>
                </a:cubicBezTo>
                <a:cubicBezTo>
                  <a:pt x="69" y="42"/>
                  <a:pt x="67" y="40"/>
                  <a:pt x="66" y="37"/>
                </a:cubicBezTo>
                <a:cubicBezTo>
                  <a:pt x="59" y="28"/>
                  <a:pt x="53" y="19"/>
                  <a:pt x="46" y="11"/>
                </a:cubicBezTo>
                <a:cubicBezTo>
                  <a:pt x="42" y="7"/>
                  <a:pt x="37" y="3"/>
                  <a:pt x="32" y="2"/>
                </a:cubicBezTo>
                <a:cubicBezTo>
                  <a:pt x="21" y="0"/>
                  <a:pt x="26" y="16"/>
                  <a:pt x="29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33" y="34"/>
                  <a:pt x="37" y="45"/>
                  <a:pt x="42" y="56"/>
                </a:cubicBezTo>
                <a:cubicBezTo>
                  <a:pt x="30" y="55"/>
                  <a:pt x="13" y="56"/>
                  <a:pt x="4" y="68"/>
                </a:cubicBezTo>
                <a:cubicBezTo>
                  <a:pt x="0" y="74"/>
                  <a:pt x="3" y="77"/>
                  <a:pt x="7" y="79"/>
                </a:cubicBezTo>
                <a:cubicBezTo>
                  <a:pt x="7" y="82"/>
                  <a:pt x="9" y="85"/>
                  <a:pt x="13" y="85"/>
                </a:cubicBezTo>
                <a:cubicBezTo>
                  <a:pt x="15" y="85"/>
                  <a:pt x="17" y="83"/>
                  <a:pt x="18" y="81"/>
                </a:cubicBezTo>
                <a:cubicBezTo>
                  <a:pt x="18" y="81"/>
                  <a:pt x="18" y="80"/>
                  <a:pt x="18" y="80"/>
                </a:cubicBezTo>
                <a:cubicBezTo>
                  <a:pt x="24" y="82"/>
                  <a:pt x="30" y="84"/>
                  <a:pt x="36" y="85"/>
                </a:cubicBezTo>
                <a:cubicBezTo>
                  <a:pt x="30" y="92"/>
                  <a:pt x="25" y="100"/>
                  <a:pt x="23" y="110"/>
                </a:cubicBezTo>
                <a:cubicBezTo>
                  <a:pt x="22" y="117"/>
                  <a:pt x="26" y="124"/>
                  <a:pt x="33" y="123"/>
                </a:cubicBezTo>
                <a:cubicBezTo>
                  <a:pt x="43" y="120"/>
                  <a:pt x="53" y="110"/>
                  <a:pt x="61" y="103"/>
                </a:cubicBezTo>
                <a:cubicBezTo>
                  <a:pt x="62" y="101"/>
                  <a:pt x="64" y="99"/>
                  <a:pt x="66" y="97"/>
                </a:cubicBezTo>
                <a:cubicBezTo>
                  <a:pt x="68" y="100"/>
                  <a:pt x="70" y="102"/>
                  <a:pt x="72" y="104"/>
                </a:cubicBezTo>
                <a:cubicBezTo>
                  <a:pt x="79" y="113"/>
                  <a:pt x="90" y="123"/>
                  <a:pt x="101" y="124"/>
                </a:cubicBezTo>
                <a:cubicBezTo>
                  <a:pt x="103" y="128"/>
                  <a:pt x="109" y="127"/>
                  <a:pt x="109" y="121"/>
                </a:cubicBezTo>
                <a:cubicBezTo>
                  <a:pt x="109" y="120"/>
                  <a:pt x="109" y="120"/>
                  <a:pt x="109" y="120"/>
                </a:cubicBezTo>
                <a:cubicBezTo>
                  <a:pt x="109" y="119"/>
                  <a:pt x="109" y="118"/>
                  <a:pt x="108" y="117"/>
                </a:cubicBezTo>
                <a:cubicBezTo>
                  <a:pt x="108" y="115"/>
                  <a:pt x="108" y="113"/>
                  <a:pt x="108" y="112"/>
                </a:cubicBezTo>
                <a:cubicBezTo>
                  <a:pt x="106" y="104"/>
                  <a:pt x="101" y="96"/>
                  <a:pt x="97" y="88"/>
                </a:cubicBezTo>
                <a:cubicBezTo>
                  <a:pt x="103" y="88"/>
                  <a:pt x="109" y="87"/>
                  <a:pt x="115" y="85"/>
                </a:cubicBezTo>
                <a:cubicBezTo>
                  <a:pt x="122" y="83"/>
                  <a:pt x="130" y="80"/>
                  <a:pt x="132" y="72"/>
                </a:cubicBezTo>
                <a:cubicBezTo>
                  <a:pt x="133" y="71"/>
                  <a:pt x="132" y="70"/>
                  <a:pt x="132" y="70"/>
                </a:cubicBezTo>
                <a:close/>
                <a:moveTo>
                  <a:pt x="81" y="40"/>
                </a:moveTo>
                <a:cubicBezTo>
                  <a:pt x="81" y="40"/>
                  <a:pt x="82" y="40"/>
                  <a:pt x="82" y="40"/>
                </a:cubicBezTo>
                <a:cubicBezTo>
                  <a:pt x="84" y="38"/>
                  <a:pt x="85" y="36"/>
                  <a:pt x="87" y="34"/>
                </a:cubicBezTo>
                <a:cubicBezTo>
                  <a:pt x="89" y="33"/>
                  <a:pt x="90" y="32"/>
                  <a:pt x="91" y="32"/>
                </a:cubicBezTo>
                <a:cubicBezTo>
                  <a:pt x="92" y="33"/>
                  <a:pt x="93" y="34"/>
                  <a:pt x="95" y="34"/>
                </a:cubicBezTo>
                <a:cubicBezTo>
                  <a:pt x="100" y="34"/>
                  <a:pt x="102" y="27"/>
                  <a:pt x="100" y="23"/>
                </a:cubicBezTo>
                <a:cubicBezTo>
                  <a:pt x="104" y="20"/>
                  <a:pt x="109" y="18"/>
                  <a:pt x="113" y="18"/>
                </a:cubicBezTo>
                <a:cubicBezTo>
                  <a:pt x="126" y="18"/>
                  <a:pt x="105" y="47"/>
                  <a:pt x="103" y="50"/>
                </a:cubicBezTo>
                <a:cubicBezTo>
                  <a:pt x="101" y="53"/>
                  <a:pt x="98" y="56"/>
                  <a:pt x="96" y="58"/>
                </a:cubicBezTo>
                <a:cubicBezTo>
                  <a:pt x="95" y="58"/>
                  <a:pt x="93" y="58"/>
                  <a:pt x="92" y="58"/>
                </a:cubicBezTo>
                <a:cubicBezTo>
                  <a:pt x="87" y="58"/>
                  <a:pt x="83" y="58"/>
                  <a:pt x="79" y="58"/>
                </a:cubicBezTo>
                <a:cubicBezTo>
                  <a:pt x="77" y="54"/>
                  <a:pt x="75" y="51"/>
                  <a:pt x="73" y="48"/>
                </a:cubicBezTo>
                <a:cubicBezTo>
                  <a:pt x="75" y="45"/>
                  <a:pt x="78" y="43"/>
                  <a:pt x="81" y="40"/>
                </a:cubicBezTo>
                <a:close/>
                <a:moveTo>
                  <a:pt x="57" y="83"/>
                </a:moveTo>
                <a:cubicBezTo>
                  <a:pt x="52" y="83"/>
                  <a:pt x="47" y="82"/>
                  <a:pt x="42" y="82"/>
                </a:cubicBezTo>
                <a:cubicBezTo>
                  <a:pt x="45" y="78"/>
                  <a:pt x="47" y="75"/>
                  <a:pt x="50" y="72"/>
                </a:cubicBezTo>
                <a:cubicBezTo>
                  <a:pt x="52" y="76"/>
                  <a:pt x="54" y="80"/>
                  <a:pt x="57" y="83"/>
                </a:cubicBezTo>
                <a:close/>
                <a:moveTo>
                  <a:pt x="47" y="60"/>
                </a:moveTo>
                <a:cubicBezTo>
                  <a:pt x="50" y="60"/>
                  <a:pt x="53" y="60"/>
                  <a:pt x="56" y="60"/>
                </a:cubicBezTo>
                <a:cubicBezTo>
                  <a:pt x="54" y="62"/>
                  <a:pt x="52" y="64"/>
                  <a:pt x="51" y="66"/>
                </a:cubicBezTo>
                <a:cubicBezTo>
                  <a:pt x="49" y="64"/>
                  <a:pt x="48" y="62"/>
                  <a:pt x="47" y="60"/>
                </a:cubicBezTo>
                <a:close/>
                <a:moveTo>
                  <a:pt x="52" y="69"/>
                </a:moveTo>
                <a:cubicBezTo>
                  <a:pt x="55" y="66"/>
                  <a:pt x="57" y="63"/>
                  <a:pt x="60" y="61"/>
                </a:cubicBezTo>
                <a:cubicBezTo>
                  <a:pt x="65" y="61"/>
                  <a:pt x="70" y="61"/>
                  <a:pt x="74" y="61"/>
                </a:cubicBezTo>
                <a:cubicBezTo>
                  <a:pt x="75" y="61"/>
                  <a:pt x="76" y="61"/>
                  <a:pt x="77" y="61"/>
                </a:cubicBezTo>
                <a:cubicBezTo>
                  <a:pt x="78" y="63"/>
                  <a:pt x="79" y="64"/>
                  <a:pt x="80" y="66"/>
                </a:cubicBezTo>
                <a:cubicBezTo>
                  <a:pt x="81" y="68"/>
                  <a:pt x="83" y="70"/>
                  <a:pt x="84" y="73"/>
                </a:cubicBezTo>
                <a:cubicBezTo>
                  <a:pt x="81" y="77"/>
                  <a:pt x="77" y="81"/>
                  <a:pt x="73" y="85"/>
                </a:cubicBezTo>
                <a:cubicBezTo>
                  <a:pt x="69" y="85"/>
                  <a:pt x="65" y="84"/>
                  <a:pt x="61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58" y="79"/>
                  <a:pt x="55" y="74"/>
                  <a:pt x="52" y="69"/>
                </a:cubicBezTo>
                <a:close/>
                <a:moveTo>
                  <a:pt x="81" y="81"/>
                </a:moveTo>
                <a:cubicBezTo>
                  <a:pt x="83" y="80"/>
                  <a:pt x="84" y="78"/>
                  <a:pt x="86" y="76"/>
                </a:cubicBezTo>
                <a:cubicBezTo>
                  <a:pt x="88" y="79"/>
                  <a:pt x="90" y="82"/>
                  <a:pt x="92" y="86"/>
                </a:cubicBezTo>
                <a:cubicBezTo>
                  <a:pt x="87" y="86"/>
                  <a:pt x="82" y="86"/>
                  <a:pt x="77" y="85"/>
                </a:cubicBezTo>
                <a:cubicBezTo>
                  <a:pt x="79" y="84"/>
                  <a:pt x="80" y="83"/>
                  <a:pt x="81" y="81"/>
                </a:cubicBezTo>
                <a:close/>
                <a:moveTo>
                  <a:pt x="81" y="61"/>
                </a:moveTo>
                <a:cubicBezTo>
                  <a:pt x="85" y="61"/>
                  <a:pt x="89" y="62"/>
                  <a:pt x="93" y="62"/>
                </a:cubicBezTo>
                <a:cubicBezTo>
                  <a:pt x="91" y="65"/>
                  <a:pt x="89" y="67"/>
                  <a:pt x="87" y="70"/>
                </a:cubicBezTo>
                <a:cubicBezTo>
                  <a:pt x="85" y="67"/>
                  <a:pt x="83" y="64"/>
                  <a:pt x="81" y="61"/>
                </a:cubicBezTo>
                <a:close/>
                <a:moveTo>
                  <a:pt x="75" y="57"/>
                </a:moveTo>
                <a:cubicBezTo>
                  <a:pt x="71" y="57"/>
                  <a:pt x="67" y="57"/>
                  <a:pt x="63" y="57"/>
                </a:cubicBezTo>
                <a:cubicBezTo>
                  <a:pt x="66" y="55"/>
                  <a:pt x="68" y="52"/>
                  <a:pt x="70" y="50"/>
                </a:cubicBezTo>
                <a:cubicBezTo>
                  <a:pt x="72" y="53"/>
                  <a:pt x="73" y="55"/>
                  <a:pt x="75" y="57"/>
                </a:cubicBezTo>
                <a:close/>
                <a:moveTo>
                  <a:pt x="28" y="11"/>
                </a:moveTo>
                <a:cubicBezTo>
                  <a:pt x="28" y="11"/>
                  <a:pt x="28" y="11"/>
                  <a:pt x="28" y="11"/>
                </a:cubicBezTo>
                <a:cubicBezTo>
                  <a:pt x="28" y="7"/>
                  <a:pt x="29" y="4"/>
                  <a:pt x="34" y="6"/>
                </a:cubicBezTo>
                <a:cubicBezTo>
                  <a:pt x="40" y="9"/>
                  <a:pt x="45" y="15"/>
                  <a:pt x="49" y="20"/>
                </a:cubicBezTo>
                <a:cubicBezTo>
                  <a:pt x="56" y="29"/>
                  <a:pt x="62" y="38"/>
                  <a:pt x="68" y="47"/>
                </a:cubicBezTo>
                <a:cubicBezTo>
                  <a:pt x="65" y="50"/>
                  <a:pt x="62" y="54"/>
                  <a:pt x="59" y="57"/>
                </a:cubicBezTo>
                <a:cubicBezTo>
                  <a:pt x="54" y="57"/>
                  <a:pt x="50" y="57"/>
                  <a:pt x="46" y="56"/>
                </a:cubicBezTo>
                <a:cubicBezTo>
                  <a:pt x="39" y="42"/>
                  <a:pt x="33" y="27"/>
                  <a:pt x="28" y="11"/>
                </a:cubicBezTo>
                <a:close/>
                <a:moveTo>
                  <a:pt x="18" y="76"/>
                </a:moveTo>
                <a:cubicBezTo>
                  <a:pt x="18" y="73"/>
                  <a:pt x="16" y="70"/>
                  <a:pt x="13" y="70"/>
                </a:cubicBezTo>
                <a:cubicBezTo>
                  <a:pt x="9" y="70"/>
                  <a:pt x="7" y="73"/>
                  <a:pt x="7" y="76"/>
                </a:cubicBezTo>
                <a:cubicBezTo>
                  <a:pt x="3" y="73"/>
                  <a:pt x="8" y="68"/>
                  <a:pt x="10" y="67"/>
                </a:cubicBezTo>
                <a:cubicBezTo>
                  <a:pt x="16" y="61"/>
                  <a:pt x="25" y="60"/>
                  <a:pt x="32" y="60"/>
                </a:cubicBezTo>
                <a:cubicBezTo>
                  <a:pt x="36" y="59"/>
                  <a:pt x="40" y="59"/>
                  <a:pt x="44" y="60"/>
                </a:cubicBezTo>
                <a:cubicBezTo>
                  <a:pt x="45" y="63"/>
                  <a:pt x="47" y="66"/>
                  <a:pt x="48" y="69"/>
                </a:cubicBezTo>
                <a:cubicBezTo>
                  <a:pt x="46" y="72"/>
                  <a:pt x="43" y="75"/>
                  <a:pt x="40" y="79"/>
                </a:cubicBezTo>
                <a:cubicBezTo>
                  <a:pt x="40" y="79"/>
                  <a:pt x="39" y="80"/>
                  <a:pt x="38" y="81"/>
                </a:cubicBezTo>
                <a:cubicBezTo>
                  <a:pt x="32" y="80"/>
                  <a:pt x="25" y="79"/>
                  <a:pt x="18" y="76"/>
                </a:cubicBezTo>
                <a:close/>
                <a:moveTo>
                  <a:pt x="57" y="101"/>
                </a:moveTo>
                <a:cubicBezTo>
                  <a:pt x="53" y="105"/>
                  <a:pt x="33" y="126"/>
                  <a:pt x="27" y="117"/>
                </a:cubicBezTo>
                <a:cubicBezTo>
                  <a:pt x="22" y="109"/>
                  <a:pt x="33" y="93"/>
                  <a:pt x="39" y="85"/>
                </a:cubicBezTo>
                <a:cubicBezTo>
                  <a:pt x="46" y="86"/>
                  <a:pt x="53" y="87"/>
                  <a:pt x="60" y="88"/>
                </a:cubicBezTo>
                <a:cubicBezTo>
                  <a:pt x="61" y="90"/>
                  <a:pt x="63" y="92"/>
                  <a:pt x="64" y="94"/>
                </a:cubicBezTo>
                <a:cubicBezTo>
                  <a:pt x="62" y="97"/>
                  <a:pt x="60" y="99"/>
                  <a:pt x="57" y="101"/>
                </a:cubicBezTo>
                <a:close/>
                <a:moveTo>
                  <a:pt x="64" y="89"/>
                </a:moveTo>
                <a:cubicBezTo>
                  <a:pt x="64" y="89"/>
                  <a:pt x="64" y="88"/>
                  <a:pt x="64" y="88"/>
                </a:cubicBezTo>
                <a:cubicBezTo>
                  <a:pt x="66" y="88"/>
                  <a:pt x="68" y="88"/>
                  <a:pt x="70" y="88"/>
                </a:cubicBezTo>
                <a:cubicBezTo>
                  <a:pt x="69" y="90"/>
                  <a:pt x="68" y="91"/>
                  <a:pt x="67" y="92"/>
                </a:cubicBezTo>
                <a:cubicBezTo>
                  <a:pt x="66" y="91"/>
                  <a:pt x="65" y="90"/>
                  <a:pt x="64" y="89"/>
                </a:cubicBezTo>
                <a:close/>
                <a:moveTo>
                  <a:pt x="105" y="113"/>
                </a:moveTo>
                <a:cubicBezTo>
                  <a:pt x="105" y="114"/>
                  <a:pt x="105" y="114"/>
                  <a:pt x="105" y="115"/>
                </a:cubicBezTo>
                <a:cubicBezTo>
                  <a:pt x="103" y="114"/>
                  <a:pt x="100" y="116"/>
                  <a:pt x="100" y="120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97" y="120"/>
                  <a:pt x="93" y="117"/>
                  <a:pt x="90" y="116"/>
                </a:cubicBezTo>
                <a:cubicBezTo>
                  <a:pt x="82" y="111"/>
                  <a:pt x="75" y="103"/>
                  <a:pt x="69" y="95"/>
                </a:cubicBezTo>
                <a:cubicBezTo>
                  <a:pt x="70" y="93"/>
                  <a:pt x="72" y="91"/>
                  <a:pt x="74" y="88"/>
                </a:cubicBezTo>
                <a:cubicBezTo>
                  <a:pt x="76" y="89"/>
                  <a:pt x="77" y="89"/>
                  <a:pt x="78" y="89"/>
                </a:cubicBezTo>
                <a:cubicBezTo>
                  <a:pt x="83" y="89"/>
                  <a:pt x="89" y="89"/>
                  <a:pt x="94" y="89"/>
                </a:cubicBezTo>
                <a:cubicBezTo>
                  <a:pt x="98" y="96"/>
                  <a:pt x="102" y="104"/>
                  <a:pt x="105" y="113"/>
                </a:cubicBezTo>
                <a:close/>
                <a:moveTo>
                  <a:pt x="129" y="73"/>
                </a:moveTo>
                <a:cubicBezTo>
                  <a:pt x="127" y="76"/>
                  <a:pt x="123" y="78"/>
                  <a:pt x="120" y="80"/>
                </a:cubicBezTo>
                <a:cubicBezTo>
                  <a:pt x="112" y="83"/>
                  <a:pt x="104" y="85"/>
                  <a:pt x="96" y="85"/>
                </a:cubicBezTo>
                <a:cubicBezTo>
                  <a:pt x="95" y="84"/>
                  <a:pt x="94" y="83"/>
                  <a:pt x="94" y="82"/>
                </a:cubicBezTo>
                <a:cubicBezTo>
                  <a:pt x="92" y="79"/>
                  <a:pt x="90" y="76"/>
                  <a:pt x="88" y="73"/>
                </a:cubicBezTo>
                <a:cubicBezTo>
                  <a:pt x="91" y="70"/>
                  <a:pt x="94" y="66"/>
                  <a:pt x="97" y="62"/>
                </a:cubicBezTo>
                <a:cubicBezTo>
                  <a:pt x="104" y="63"/>
                  <a:pt x="110" y="64"/>
                  <a:pt x="116" y="66"/>
                </a:cubicBezTo>
                <a:cubicBezTo>
                  <a:pt x="118" y="66"/>
                  <a:pt x="130" y="70"/>
                  <a:pt x="129" y="73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2" name="Freeform 141"/>
          <p:cNvSpPr>
            <a:spLocks noGrp="1"/>
          </p:cNvSpPr>
          <p:nvPr/>
        </p:nvSpPr>
        <p:spPr>
          <a:xfrm rot="1485359">
            <a:off x="11366416" y="20114"/>
            <a:ext cx="162386" cy="302219"/>
          </a:xfrm>
          <a:custGeom>
            <a:avLst/>
            <a:gdLst>
              <a:gd name="T0" fmla="*/ 66 w 71"/>
              <a:gd name="T1" fmla="*/ 66 h 132"/>
              <a:gd name="T2" fmla="*/ 41 w 71"/>
              <a:gd name="T3" fmla="*/ 58 h 132"/>
              <a:gd name="T4" fmla="*/ 38 w 71"/>
              <a:gd name="T5" fmla="*/ 59 h 132"/>
              <a:gd name="T6" fmla="*/ 35 w 71"/>
              <a:gd name="T7" fmla="*/ 48 h 132"/>
              <a:gd name="T8" fmla="*/ 43 w 71"/>
              <a:gd name="T9" fmla="*/ 39 h 132"/>
              <a:gd name="T10" fmla="*/ 45 w 71"/>
              <a:gd name="T11" fmla="*/ 5 h 132"/>
              <a:gd name="T12" fmla="*/ 31 w 71"/>
              <a:gd name="T13" fmla="*/ 24 h 132"/>
              <a:gd name="T14" fmla="*/ 31 w 71"/>
              <a:gd name="T15" fmla="*/ 47 h 132"/>
              <a:gd name="T16" fmla="*/ 10 w 71"/>
              <a:gd name="T17" fmla="*/ 67 h 132"/>
              <a:gd name="T18" fmla="*/ 23 w 71"/>
              <a:gd name="T19" fmla="*/ 97 h 132"/>
              <a:gd name="T20" fmla="*/ 43 w 71"/>
              <a:gd name="T21" fmla="*/ 100 h 132"/>
              <a:gd name="T22" fmla="*/ 43 w 71"/>
              <a:gd name="T23" fmla="*/ 104 h 132"/>
              <a:gd name="T24" fmla="*/ 35 w 71"/>
              <a:gd name="T25" fmla="*/ 124 h 132"/>
              <a:gd name="T26" fmla="*/ 18 w 71"/>
              <a:gd name="T27" fmla="*/ 122 h 132"/>
              <a:gd name="T28" fmla="*/ 18 w 71"/>
              <a:gd name="T29" fmla="*/ 112 h 132"/>
              <a:gd name="T30" fmla="*/ 28 w 71"/>
              <a:gd name="T31" fmla="*/ 118 h 132"/>
              <a:gd name="T32" fmla="*/ 31 w 71"/>
              <a:gd name="T33" fmla="*/ 118 h 132"/>
              <a:gd name="T34" fmla="*/ 31 w 71"/>
              <a:gd name="T35" fmla="*/ 117 h 132"/>
              <a:gd name="T36" fmla="*/ 31 w 71"/>
              <a:gd name="T37" fmla="*/ 117 h 132"/>
              <a:gd name="T38" fmla="*/ 31 w 71"/>
              <a:gd name="T39" fmla="*/ 117 h 132"/>
              <a:gd name="T40" fmla="*/ 29 w 71"/>
              <a:gd name="T41" fmla="*/ 113 h 132"/>
              <a:gd name="T42" fmla="*/ 27 w 71"/>
              <a:gd name="T43" fmla="*/ 112 h 132"/>
              <a:gd name="T44" fmla="*/ 11 w 71"/>
              <a:gd name="T45" fmla="*/ 118 h 132"/>
              <a:gd name="T46" fmla="*/ 25 w 71"/>
              <a:gd name="T47" fmla="*/ 130 h 132"/>
              <a:gd name="T48" fmla="*/ 42 w 71"/>
              <a:gd name="T49" fmla="*/ 120 h 132"/>
              <a:gd name="T50" fmla="*/ 47 w 71"/>
              <a:gd name="T51" fmla="*/ 100 h 132"/>
              <a:gd name="T52" fmla="*/ 63 w 71"/>
              <a:gd name="T53" fmla="*/ 93 h 132"/>
              <a:gd name="T54" fmla="*/ 66 w 71"/>
              <a:gd name="T55" fmla="*/ 66 h 132"/>
              <a:gd name="T56" fmla="*/ 37 w 71"/>
              <a:gd name="T57" fmla="*/ 70 h 132"/>
              <a:gd name="T58" fmla="*/ 36 w 71"/>
              <a:gd name="T59" fmla="*/ 74 h 132"/>
              <a:gd name="T60" fmla="*/ 36 w 71"/>
              <a:gd name="T61" fmla="*/ 74 h 132"/>
              <a:gd name="T62" fmla="*/ 35 w 71"/>
              <a:gd name="T63" fmla="*/ 74 h 132"/>
              <a:gd name="T64" fmla="*/ 35 w 71"/>
              <a:gd name="T65" fmla="*/ 74 h 132"/>
              <a:gd name="T66" fmla="*/ 35 w 71"/>
              <a:gd name="T67" fmla="*/ 75 h 132"/>
              <a:gd name="T68" fmla="*/ 35 w 71"/>
              <a:gd name="T69" fmla="*/ 75 h 132"/>
              <a:gd name="T70" fmla="*/ 35 w 71"/>
              <a:gd name="T71" fmla="*/ 75 h 132"/>
              <a:gd name="T72" fmla="*/ 35 w 71"/>
              <a:gd name="T73" fmla="*/ 75 h 132"/>
              <a:gd name="T74" fmla="*/ 35 w 71"/>
              <a:gd name="T75" fmla="*/ 78 h 132"/>
              <a:gd name="T76" fmla="*/ 35 w 71"/>
              <a:gd name="T77" fmla="*/ 79 h 132"/>
              <a:gd name="T78" fmla="*/ 31 w 71"/>
              <a:gd name="T79" fmla="*/ 72 h 132"/>
              <a:gd name="T80" fmla="*/ 36 w 71"/>
              <a:gd name="T81" fmla="*/ 64 h 132"/>
              <a:gd name="T82" fmla="*/ 37 w 71"/>
              <a:gd name="T83" fmla="*/ 70 h 132"/>
              <a:gd name="T84" fmla="*/ 34 w 71"/>
              <a:gd name="T85" fmla="*/ 28 h 132"/>
              <a:gd name="T86" fmla="*/ 47 w 71"/>
              <a:gd name="T87" fmla="*/ 13 h 132"/>
              <a:gd name="T88" fmla="*/ 34 w 71"/>
              <a:gd name="T89" fmla="*/ 44 h 132"/>
              <a:gd name="T90" fmla="*/ 34 w 71"/>
              <a:gd name="T91" fmla="*/ 28 h 132"/>
              <a:gd name="T92" fmla="*/ 12 w 71"/>
              <a:gd name="T93" fmla="*/ 86 h 132"/>
              <a:gd name="T94" fmla="*/ 23 w 71"/>
              <a:gd name="T95" fmla="*/ 59 h 132"/>
              <a:gd name="T96" fmla="*/ 32 w 71"/>
              <a:gd name="T97" fmla="*/ 51 h 132"/>
              <a:gd name="T98" fmla="*/ 35 w 71"/>
              <a:gd name="T99" fmla="*/ 61 h 132"/>
              <a:gd name="T100" fmla="*/ 33 w 71"/>
              <a:gd name="T101" fmla="*/ 82 h 132"/>
              <a:gd name="T102" fmla="*/ 41 w 71"/>
              <a:gd name="T103" fmla="*/ 84 h 132"/>
              <a:gd name="T104" fmla="*/ 43 w 71"/>
              <a:gd name="T105" fmla="*/ 97 h 132"/>
              <a:gd name="T106" fmla="*/ 12 w 71"/>
              <a:gd name="T107" fmla="*/ 86 h 132"/>
              <a:gd name="T108" fmla="*/ 47 w 71"/>
              <a:gd name="T109" fmla="*/ 96 h 132"/>
              <a:gd name="T110" fmla="*/ 45 w 71"/>
              <a:gd name="T111" fmla="*/ 83 h 132"/>
              <a:gd name="T112" fmla="*/ 46 w 71"/>
              <a:gd name="T113" fmla="*/ 73 h 132"/>
              <a:gd name="T114" fmla="*/ 41 w 71"/>
              <a:gd name="T115" fmla="*/ 69 h 132"/>
              <a:gd name="T116" fmla="*/ 39 w 71"/>
              <a:gd name="T117" fmla="*/ 63 h 132"/>
              <a:gd name="T118" fmla="*/ 54 w 71"/>
              <a:gd name="T119" fmla="*/ 61 h 132"/>
              <a:gd name="T120" fmla="*/ 61 w 71"/>
              <a:gd name="T121" fmla="*/ 90 h 132"/>
              <a:gd name="T122" fmla="*/ 47 w 71"/>
              <a:gd name="T123" fmla="*/ 96 h 132"/>
            </a:gdLst>
            <a:ahLst/>
            <a:cxnLst/>
            <a:rect l="0" t="0" r="r" b="b"/>
            <a:pathLst>
              <a:path w="71" h="132">
                <a:moveTo>
                  <a:pt x="66" y="66"/>
                </a:moveTo>
                <a:cubicBezTo>
                  <a:pt x="61" y="57"/>
                  <a:pt x="50" y="55"/>
                  <a:pt x="41" y="58"/>
                </a:cubicBezTo>
                <a:cubicBezTo>
                  <a:pt x="40" y="58"/>
                  <a:pt x="39" y="59"/>
                  <a:pt x="38" y="59"/>
                </a:cubicBezTo>
                <a:cubicBezTo>
                  <a:pt x="37" y="55"/>
                  <a:pt x="36" y="52"/>
                  <a:pt x="35" y="48"/>
                </a:cubicBezTo>
                <a:cubicBezTo>
                  <a:pt x="38" y="45"/>
                  <a:pt x="41" y="42"/>
                  <a:pt x="43" y="39"/>
                </a:cubicBezTo>
                <a:cubicBezTo>
                  <a:pt x="51" y="30"/>
                  <a:pt x="57" y="12"/>
                  <a:pt x="45" y="5"/>
                </a:cubicBezTo>
                <a:cubicBezTo>
                  <a:pt x="37" y="0"/>
                  <a:pt x="32" y="20"/>
                  <a:pt x="31" y="24"/>
                </a:cubicBezTo>
                <a:cubicBezTo>
                  <a:pt x="29" y="32"/>
                  <a:pt x="29" y="39"/>
                  <a:pt x="31" y="47"/>
                </a:cubicBezTo>
                <a:cubicBezTo>
                  <a:pt x="23" y="54"/>
                  <a:pt x="14" y="61"/>
                  <a:pt x="10" y="67"/>
                </a:cubicBezTo>
                <a:cubicBezTo>
                  <a:pt x="0" y="81"/>
                  <a:pt x="9" y="91"/>
                  <a:pt x="23" y="97"/>
                </a:cubicBezTo>
                <a:cubicBezTo>
                  <a:pt x="29" y="100"/>
                  <a:pt x="36" y="101"/>
                  <a:pt x="43" y="100"/>
                </a:cubicBezTo>
                <a:cubicBezTo>
                  <a:pt x="43" y="102"/>
                  <a:pt x="43" y="103"/>
                  <a:pt x="43" y="104"/>
                </a:cubicBezTo>
                <a:cubicBezTo>
                  <a:pt x="43" y="111"/>
                  <a:pt x="40" y="118"/>
                  <a:pt x="35" y="124"/>
                </a:cubicBezTo>
                <a:cubicBezTo>
                  <a:pt x="29" y="129"/>
                  <a:pt x="23" y="126"/>
                  <a:pt x="18" y="12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23" y="112"/>
                  <a:pt x="26" y="114"/>
                  <a:pt x="28" y="118"/>
                </a:cubicBezTo>
                <a:cubicBezTo>
                  <a:pt x="28" y="120"/>
                  <a:pt x="31" y="120"/>
                  <a:pt x="31" y="118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5"/>
                  <a:pt x="30" y="114"/>
                  <a:pt x="29" y="113"/>
                </a:cubicBezTo>
                <a:cubicBezTo>
                  <a:pt x="29" y="112"/>
                  <a:pt x="28" y="112"/>
                  <a:pt x="27" y="112"/>
                </a:cubicBezTo>
                <a:cubicBezTo>
                  <a:pt x="21" y="107"/>
                  <a:pt x="11" y="107"/>
                  <a:pt x="11" y="118"/>
                </a:cubicBezTo>
                <a:cubicBezTo>
                  <a:pt x="12" y="124"/>
                  <a:pt x="20" y="129"/>
                  <a:pt x="25" y="130"/>
                </a:cubicBezTo>
                <a:cubicBezTo>
                  <a:pt x="33" y="132"/>
                  <a:pt x="39" y="125"/>
                  <a:pt x="42" y="120"/>
                </a:cubicBezTo>
                <a:cubicBezTo>
                  <a:pt x="46" y="113"/>
                  <a:pt x="47" y="107"/>
                  <a:pt x="47" y="100"/>
                </a:cubicBezTo>
                <a:cubicBezTo>
                  <a:pt x="53" y="99"/>
                  <a:pt x="59" y="97"/>
                  <a:pt x="63" y="93"/>
                </a:cubicBezTo>
                <a:cubicBezTo>
                  <a:pt x="71" y="86"/>
                  <a:pt x="71" y="74"/>
                  <a:pt x="66" y="66"/>
                </a:cubicBezTo>
                <a:close/>
                <a:moveTo>
                  <a:pt x="37" y="70"/>
                </a:moveTo>
                <a:cubicBezTo>
                  <a:pt x="36" y="71"/>
                  <a:pt x="36" y="72"/>
                  <a:pt x="36" y="74"/>
                </a:cubicBezTo>
                <a:cubicBezTo>
                  <a:pt x="36" y="74"/>
                  <a:pt x="36" y="74"/>
                  <a:pt x="36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5" y="74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78"/>
                  <a:pt x="35" y="79"/>
                  <a:pt x="35" y="79"/>
                </a:cubicBezTo>
                <a:cubicBezTo>
                  <a:pt x="32" y="78"/>
                  <a:pt x="30" y="76"/>
                  <a:pt x="31" y="72"/>
                </a:cubicBezTo>
                <a:cubicBezTo>
                  <a:pt x="31" y="69"/>
                  <a:pt x="33" y="66"/>
                  <a:pt x="36" y="64"/>
                </a:cubicBezTo>
                <a:cubicBezTo>
                  <a:pt x="36" y="66"/>
                  <a:pt x="37" y="68"/>
                  <a:pt x="37" y="70"/>
                </a:cubicBezTo>
                <a:close/>
                <a:moveTo>
                  <a:pt x="34" y="28"/>
                </a:moveTo>
                <a:cubicBezTo>
                  <a:pt x="35" y="23"/>
                  <a:pt x="41" y="0"/>
                  <a:pt x="47" y="13"/>
                </a:cubicBezTo>
                <a:cubicBezTo>
                  <a:pt x="51" y="25"/>
                  <a:pt x="44" y="35"/>
                  <a:pt x="34" y="44"/>
                </a:cubicBezTo>
                <a:cubicBezTo>
                  <a:pt x="33" y="39"/>
                  <a:pt x="33" y="34"/>
                  <a:pt x="34" y="28"/>
                </a:cubicBezTo>
                <a:close/>
                <a:moveTo>
                  <a:pt x="12" y="86"/>
                </a:moveTo>
                <a:cubicBezTo>
                  <a:pt x="3" y="76"/>
                  <a:pt x="16" y="65"/>
                  <a:pt x="23" y="59"/>
                </a:cubicBezTo>
                <a:cubicBezTo>
                  <a:pt x="26" y="56"/>
                  <a:pt x="29" y="53"/>
                  <a:pt x="32" y="51"/>
                </a:cubicBezTo>
                <a:cubicBezTo>
                  <a:pt x="33" y="54"/>
                  <a:pt x="34" y="58"/>
                  <a:pt x="35" y="61"/>
                </a:cubicBezTo>
                <a:cubicBezTo>
                  <a:pt x="27" y="67"/>
                  <a:pt x="22" y="77"/>
                  <a:pt x="33" y="82"/>
                </a:cubicBezTo>
                <a:cubicBezTo>
                  <a:pt x="36" y="84"/>
                  <a:pt x="39" y="84"/>
                  <a:pt x="41" y="84"/>
                </a:cubicBezTo>
                <a:cubicBezTo>
                  <a:pt x="42" y="88"/>
                  <a:pt x="43" y="92"/>
                  <a:pt x="43" y="97"/>
                </a:cubicBezTo>
                <a:cubicBezTo>
                  <a:pt x="32" y="97"/>
                  <a:pt x="19" y="93"/>
                  <a:pt x="12" y="86"/>
                </a:cubicBezTo>
                <a:close/>
                <a:moveTo>
                  <a:pt x="47" y="96"/>
                </a:moveTo>
                <a:cubicBezTo>
                  <a:pt x="47" y="92"/>
                  <a:pt x="46" y="87"/>
                  <a:pt x="45" y="83"/>
                </a:cubicBezTo>
                <a:cubicBezTo>
                  <a:pt x="48" y="81"/>
                  <a:pt x="49" y="77"/>
                  <a:pt x="46" y="73"/>
                </a:cubicBezTo>
                <a:cubicBezTo>
                  <a:pt x="45" y="71"/>
                  <a:pt x="43" y="69"/>
                  <a:pt x="41" y="69"/>
                </a:cubicBezTo>
                <a:cubicBezTo>
                  <a:pt x="40" y="66"/>
                  <a:pt x="40" y="64"/>
                  <a:pt x="39" y="63"/>
                </a:cubicBezTo>
                <a:cubicBezTo>
                  <a:pt x="44" y="60"/>
                  <a:pt x="50" y="60"/>
                  <a:pt x="54" y="61"/>
                </a:cubicBezTo>
                <a:cubicBezTo>
                  <a:pt x="67" y="64"/>
                  <a:pt x="69" y="81"/>
                  <a:pt x="61" y="90"/>
                </a:cubicBezTo>
                <a:cubicBezTo>
                  <a:pt x="57" y="94"/>
                  <a:pt x="52" y="96"/>
                  <a:pt x="47" y="96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  <p:sp>
        <p:nvSpPr>
          <p:cNvPr id="13" name="Freeform 129"/>
          <p:cNvSpPr>
            <a:spLocks noGrp="1"/>
          </p:cNvSpPr>
          <p:nvPr/>
        </p:nvSpPr>
        <p:spPr>
          <a:xfrm>
            <a:off x="6806" y="3604416"/>
            <a:ext cx="285780" cy="281783"/>
          </a:xfrm>
          <a:custGeom>
            <a:avLst/>
            <a:gdLst>
              <a:gd name="T0" fmla="*/ 140 w 141"/>
              <a:gd name="T1" fmla="*/ 9 h 139"/>
              <a:gd name="T2" fmla="*/ 129 w 141"/>
              <a:gd name="T3" fmla="*/ 1 h 139"/>
              <a:gd name="T4" fmla="*/ 126 w 141"/>
              <a:gd name="T5" fmla="*/ 1 h 139"/>
              <a:gd name="T6" fmla="*/ 113 w 141"/>
              <a:gd name="T7" fmla="*/ 12 h 139"/>
              <a:gd name="T8" fmla="*/ 113 w 141"/>
              <a:gd name="T9" fmla="*/ 12 h 139"/>
              <a:gd name="T10" fmla="*/ 110 w 141"/>
              <a:gd name="T11" fmla="*/ 9 h 139"/>
              <a:gd name="T12" fmla="*/ 108 w 141"/>
              <a:gd name="T13" fmla="*/ 9 h 139"/>
              <a:gd name="T14" fmla="*/ 107 w 141"/>
              <a:gd name="T15" fmla="*/ 9 h 139"/>
              <a:gd name="T16" fmla="*/ 17 w 141"/>
              <a:gd name="T17" fmla="*/ 93 h 139"/>
              <a:gd name="T18" fmla="*/ 17 w 141"/>
              <a:gd name="T19" fmla="*/ 95 h 139"/>
              <a:gd name="T20" fmla="*/ 16 w 141"/>
              <a:gd name="T21" fmla="*/ 97 h 139"/>
              <a:gd name="T22" fmla="*/ 12 w 141"/>
              <a:gd name="T23" fmla="*/ 112 h 139"/>
              <a:gd name="T24" fmla="*/ 7 w 141"/>
              <a:gd name="T25" fmla="*/ 126 h 139"/>
              <a:gd name="T26" fmla="*/ 6 w 141"/>
              <a:gd name="T27" fmla="*/ 127 h 139"/>
              <a:gd name="T28" fmla="*/ 6 w 141"/>
              <a:gd name="T29" fmla="*/ 129 h 139"/>
              <a:gd name="T30" fmla="*/ 6 w 141"/>
              <a:gd name="T31" fmla="*/ 130 h 139"/>
              <a:gd name="T32" fmla="*/ 6 w 141"/>
              <a:gd name="T33" fmla="*/ 130 h 139"/>
              <a:gd name="T34" fmla="*/ 2 w 141"/>
              <a:gd name="T35" fmla="*/ 133 h 139"/>
              <a:gd name="T36" fmla="*/ 1 w 141"/>
              <a:gd name="T37" fmla="*/ 134 h 139"/>
              <a:gd name="T38" fmla="*/ 0 w 141"/>
              <a:gd name="T39" fmla="*/ 135 h 139"/>
              <a:gd name="T40" fmla="*/ 3 w 141"/>
              <a:gd name="T41" fmla="*/ 137 h 139"/>
              <a:gd name="T42" fmla="*/ 5 w 141"/>
              <a:gd name="T43" fmla="*/ 135 h 139"/>
              <a:gd name="T44" fmla="*/ 6 w 141"/>
              <a:gd name="T45" fmla="*/ 134 h 139"/>
              <a:gd name="T46" fmla="*/ 8 w 141"/>
              <a:gd name="T47" fmla="*/ 133 h 139"/>
              <a:gd name="T48" fmla="*/ 9 w 141"/>
              <a:gd name="T49" fmla="*/ 132 h 139"/>
              <a:gd name="T50" fmla="*/ 40 w 141"/>
              <a:gd name="T51" fmla="*/ 123 h 139"/>
              <a:gd name="T52" fmla="*/ 41 w 141"/>
              <a:gd name="T53" fmla="*/ 122 h 139"/>
              <a:gd name="T54" fmla="*/ 43 w 141"/>
              <a:gd name="T55" fmla="*/ 122 h 139"/>
              <a:gd name="T56" fmla="*/ 126 w 141"/>
              <a:gd name="T57" fmla="*/ 37 h 139"/>
              <a:gd name="T58" fmla="*/ 126 w 141"/>
              <a:gd name="T59" fmla="*/ 37 h 139"/>
              <a:gd name="T60" fmla="*/ 85 w 141"/>
              <a:gd name="T61" fmla="*/ 88 h 139"/>
              <a:gd name="T62" fmla="*/ 106 w 141"/>
              <a:gd name="T63" fmla="*/ 82 h 139"/>
              <a:gd name="T64" fmla="*/ 103 w 141"/>
              <a:gd name="T65" fmla="*/ 81 h 139"/>
              <a:gd name="T66" fmla="*/ 99 w 141"/>
              <a:gd name="T67" fmla="*/ 85 h 139"/>
              <a:gd name="T68" fmla="*/ 102 w 141"/>
              <a:gd name="T69" fmla="*/ 86 h 139"/>
              <a:gd name="T70" fmla="*/ 104 w 141"/>
              <a:gd name="T71" fmla="*/ 85 h 139"/>
              <a:gd name="T72" fmla="*/ 91 w 141"/>
              <a:gd name="T73" fmla="*/ 83 h 139"/>
              <a:gd name="T74" fmla="*/ 112 w 141"/>
              <a:gd name="T75" fmla="*/ 66 h 139"/>
              <a:gd name="T76" fmla="*/ 129 w 141"/>
              <a:gd name="T77" fmla="*/ 35 h 139"/>
              <a:gd name="T78" fmla="*/ 128 w 141"/>
              <a:gd name="T79" fmla="*/ 35 h 139"/>
              <a:gd name="T80" fmla="*/ 131 w 141"/>
              <a:gd name="T81" fmla="*/ 31 h 139"/>
              <a:gd name="T82" fmla="*/ 132 w 141"/>
              <a:gd name="T83" fmla="*/ 29 h 139"/>
              <a:gd name="T84" fmla="*/ 131 w 141"/>
              <a:gd name="T85" fmla="*/ 27 h 139"/>
              <a:gd name="T86" fmla="*/ 126 w 141"/>
              <a:gd name="T87" fmla="*/ 24 h 139"/>
              <a:gd name="T88" fmla="*/ 140 w 141"/>
              <a:gd name="T89" fmla="*/ 12 h 139"/>
              <a:gd name="T90" fmla="*/ 140 w 141"/>
              <a:gd name="T91" fmla="*/ 9 h 139"/>
              <a:gd name="T92" fmla="*/ 9 w 141"/>
              <a:gd name="T93" fmla="*/ 128 h 139"/>
              <a:gd name="T94" fmla="*/ 14 w 141"/>
              <a:gd name="T95" fmla="*/ 117 h 139"/>
              <a:gd name="T96" fmla="*/ 19 w 141"/>
              <a:gd name="T97" fmla="*/ 99 h 139"/>
              <a:gd name="T98" fmla="*/ 39 w 141"/>
              <a:gd name="T99" fmla="*/ 120 h 139"/>
              <a:gd name="T100" fmla="*/ 9 w 141"/>
              <a:gd name="T101" fmla="*/ 128 h 139"/>
              <a:gd name="T102" fmla="*/ 128 w 141"/>
              <a:gd name="T103" fmla="*/ 29 h 139"/>
              <a:gd name="T104" fmla="*/ 42 w 141"/>
              <a:gd name="T105" fmla="*/ 118 h 139"/>
              <a:gd name="T106" fmla="*/ 19 w 141"/>
              <a:gd name="T107" fmla="*/ 95 h 139"/>
              <a:gd name="T108" fmla="*/ 20 w 141"/>
              <a:gd name="T109" fmla="*/ 95 h 139"/>
              <a:gd name="T110" fmla="*/ 108 w 141"/>
              <a:gd name="T111" fmla="*/ 12 h 139"/>
              <a:gd name="T112" fmla="*/ 128 w 141"/>
              <a:gd name="T113" fmla="*/ 29 h 139"/>
              <a:gd name="T114" fmla="*/ 123 w 141"/>
              <a:gd name="T115" fmla="*/ 22 h 139"/>
              <a:gd name="T116" fmla="*/ 115 w 141"/>
              <a:gd name="T117" fmla="*/ 15 h 139"/>
              <a:gd name="T118" fmla="*/ 116 w 141"/>
              <a:gd name="T119" fmla="*/ 14 h 139"/>
              <a:gd name="T120" fmla="*/ 127 w 141"/>
              <a:gd name="T121" fmla="*/ 4 h 139"/>
              <a:gd name="T122" fmla="*/ 136 w 141"/>
              <a:gd name="T123" fmla="*/ 11 h 139"/>
              <a:gd name="T124" fmla="*/ 123 w 141"/>
              <a:gd name="T125" fmla="*/ 22 h 139"/>
            </a:gdLst>
            <a:ahLst/>
            <a:cxnLst/>
            <a:rect l="0" t="0" r="r" b="b"/>
            <a:pathLst>
              <a:path w="141" h="139">
                <a:moveTo>
                  <a:pt x="140" y="9"/>
                </a:moveTo>
                <a:cubicBezTo>
                  <a:pt x="135" y="7"/>
                  <a:pt x="132" y="4"/>
                  <a:pt x="129" y="1"/>
                </a:cubicBezTo>
                <a:cubicBezTo>
                  <a:pt x="128" y="0"/>
                  <a:pt x="127" y="0"/>
                  <a:pt x="126" y="1"/>
                </a:cubicBezTo>
                <a:cubicBezTo>
                  <a:pt x="122" y="4"/>
                  <a:pt x="118" y="8"/>
                  <a:pt x="113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2" y="11"/>
                  <a:pt x="111" y="10"/>
                  <a:pt x="110" y="9"/>
                </a:cubicBezTo>
                <a:cubicBezTo>
                  <a:pt x="109" y="9"/>
                  <a:pt x="109" y="9"/>
                  <a:pt x="108" y="9"/>
                </a:cubicBezTo>
                <a:cubicBezTo>
                  <a:pt x="108" y="9"/>
                  <a:pt x="107" y="9"/>
                  <a:pt x="107" y="9"/>
                </a:cubicBezTo>
                <a:cubicBezTo>
                  <a:pt x="78" y="39"/>
                  <a:pt x="45" y="63"/>
                  <a:pt x="17" y="93"/>
                </a:cubicBezTo>
                <a:cubicBezTo>
                  <a:pt x="16" y="93"/>
                  <a:pt x="17" y="94"/>
                  <a:pt x="17" y="95"/>
                </a:cubicBezTo>
                <a:cubicBezTo>
                  <a:pt x="16" y="95"/>
                  <a:pt x="16" y="96"/>
                  <a:pt x="16" y="97"/>
                </a:cubicBezTo>
                <a:cubicBezTo>
                  <a:pt x="14" y="102"/>
                  <a:pt x="13" y="107"/>
                  <a:pt x="12" y="112"/>
                </a:cubicBezTo>
                <a:cubicBezTo>
                  <a:pt x="11" y="116"/>
                  <a:pt x="10" y="123"/>
                  <a:pt x="7" y="126"/>
                </a:cubicBezTo>
                <a:cubicBezTo>
                  <a:pt x="7" y="126"/>
                  <a:pt x="7" y="127"/>
                  <a:pt x="6" y="127"/>
                </a:cubicBezTo>
                <a:cubicBezTo>
                  <a:pt x="6" y="127"/>
                  <a:pt x="5" y="128"/>
                  <a:pt x="6" y="129"/>
                </a:cubicBezTo>
                <a:cubicBezTo>
                  <a:pt x="6" y="129"/>
                  <a:pt x="6" y="129"/>
                  <a:pt x="6" y="130"/>
                </a:cubicBezTo>
                <a:cubicBezTo>
                  <a:pt x="6" y="130"/>
                  <a:pt x="6" y="130"/>
                  <a:pt x="6" y="130"/>
                </a:cubicBezTo>
                <a:cubicBezTo>
                  <a:pt x="5" y="131"/>
                  <a:pt x="3" y="132"/>
                  <a:pt x="2" y="133"/>
                </a:cubicBezTo>
                <a:cubicBezTo>
                  <a:pt x="1" y="133"/>
                  <a:pt x="1" y="134"/>
                  <a:pt x="1" y="134"/>
                </a:cubicBezTo>
                <a:cubicBezTo>
                  <a:pt x="1" y="134"/>
                  <a:pt x="1" y="135"/>
                  <a:pt x="0" y="135"/>
                </a:cubicBezTo>
                <a:cubicBezTo>
                  <a:pt x="0" y="137"/>
                  <a:pt x="2" y="139"/>
                  <a:pt x="3" y="137"/>
                </a:cubicBezTo>
                <a:cubicBezTo>
                  <a:pt x="4" y="137"/>
                  <a:pt x="4" y="136"/>
                  <a:pt x="5" y="135"/>
                </a:cubicBezTo>
                <a:cubicBezTo>
                  <a:pt x="5" y="135"/>
                  <a:pt x="6" y="135"/>
                  <a:pt x="6" y="134"/>
                </a:cubicBezTo>
                <a:cubicBezTo>
                  <a:pt x="7" y="134"/>
                  <a:pt x="7" y="134"/>
                  <a:pt x="8" y="133"/>
                </a:cubicBezTo>
                <a:cubicBezTo>
                  <a:pt x="8" y="133"/>
                  <a:pt x="9" y="133"/>
                  <a:pt x="9" y="132"/>
                </a:cubicBezTo>
                <a:cubicBezTo>
                  <a:pt x="17" y="137"/>
                  <a:pt x="33" y="125"/>
                  <a:pt x="40" y="123"/>
                </a:cubicBezTo>
                <a:cubicBezTo>
                  <a:pt x="41" y="123"/>
                  <a:pt x="41" y="123"/>
                  <a:pt x="41" y="122"/>
                </a:cubicBezTo>
                <a:cubicBezTo>
                  <a:pt x="42" y="122"/>
                  <a:pt x="42" y="122"/>
                  <a:pt x="43" y="122"/>
                </a:cubicBezTo>
                <a:cubicBezTo>
                  <a:pt x="71" y="94"/>
                  <a:pt x="100" y="66"/>
                  <a:pt x="126" y="37"/>
                </a:cubicBezTo>
                <a:cubicBezTo>
                  <a:pt x="126" y="37"/>
                  <a:pt x="126" y="37"/>
                  <a:pt x="126" y="37"/>
                </a:cubicBezTo>
                <a:cubicBezTo>
                  <a:pt x="136" y="50"/>
                  <a:pt x="86" y="76"/>
                  <a:pt x="85" y="88"/>
                </a:cubicBezTo>
                <a:cubicBezTo>
                  <a:pt x="83" y="106"/>
                  <a:pt x="113" y="96"/>
                  <a:pt x="106" y="82"/>
                </a:cubicBezTo>
                <a:cubicBezTo>
                  <a:pt x="105" y="81"/>
                  <a:pt x="104" y="81"/>
                  <a:pt x="103" y="81"/>
                </a:cubicBezTo>
                <a:cubicBezTo>
                  <a:pt x="102" y="82"/>
                  <a:pt x="100" y="83"/>
                  <a:pt x="99" y="85"/>
                </a:cubicBezTo>
                <a:cubicBezTo>
                  <a:pt x="98" y="87"/>
                  <a:pt x="101" y="88"/>
                  <a:pt x="102" y="86"/>
                </a:cubicBezTo>
                <a:cubicBezTo>
                  <a:pt x="103" y="86"/>
                  <a:pt x="103" y="86"/>
                  <a:pt x="104" y="85"/>
                </a:cubicBezTo>
                <a:cubicBezTo>
                  <a:pt x="105" y="96"/>
                  <a:pt x="79" y="99"/>
                  <a:pt x="91" y="83"/>
                </a:cubicBezTo>
                <a:cubicBezTo>
                  <a:pt x="97" y="76"/>
                  <a:pt x="105" y="71"/>
                  <a:pt x="112" y="66"/>
                </a:cubicBezTo>
                <a:cubicBezTo>
                  <a:pt x="119" y="60"/>
                  <a:pt x="137" y="46"/>
                  <a:pt x="129" y="35"/>
                </a:cubicBezTo>
                <a:cubicBezTo>
                  <a:pt x="129" y="35"/>
                  <a:pt x="129" y="35"/>
                  <a:pt x="128" y="35"/>
                </a:cubicBezTo>
                <a:cubicBezTo>
                  <a:pt x="129" y="34"/>
                  <a:pt x="130" y="32"/>
                  <a:pt x="131" y="31"/>
                </a:cubicBezTo>
                <a:cubicBezTo>
                  <a:pt x="132" y="31"/>
                  <a:pt x="132" y="30"/>
                  <a:pt x="132" y="29"/>
                </a:cubicBezTo>
                <a:cubicBezTo>
                  <a:pt x="132" y="29"/>
                  <a:pt x="132" y="27"/>
                  <a:pt x="131" y="27"/>
                </a:cubicBezTo>
                <a:cubicBezTo>
                  <a:pt x="129" y="26"/>
                  <a:pt x="128" y="25"/>
                  <a:pt x="126" y="24"/>
                </a:cubicBezTo>
                <a:cubicBezTo>
                  <a:pt x="131" y="20"/>
                  <a:pt x="135" y="16"/>
                  <a:pt x="140" y="12"/>
                </a:cubicBezTo>
                <a:cubicBezTo>
                  <a:pt x="141" y="11"/>
                  <a:pt x="141" y="9"/>
                  <a:pt x="140" y="9"/>
                </a:cubicBezTo>
                <a:close/>
                <a:moveTo>
                  <a:pt x="9" y="128"/>
                </a:moveTo>
                <a:cubicBezTo>
                  <a:pt x="12" y="125"/>
                  <a:pt x="13" y="121"/>
                  <a:pt x="14" y="117"/>
                </a:cubicBezTo>
                <a:cubicBezTo>
                  <a:pt x="16" y="111"/>
                  <a:pt x="17" y="105"/>
                  <a:pt x="19" y="99"/>
                </a:cubicBezTo>
                <a:cubicBezTo>
                  <a:pt x="27" y="104"/>
                  <a:pt x="33" y="112"/>
                  <a:pt x="39" y="120"/>
                </a:cubicBezTo>
                <a:cubicBezTo>
                  <a:pt x="33" y="122"/>
                  <a:pt x="15" y="134"/>
                  <a:pt x="9" y="128"/>
                </a:cubicBezTo>
                <a:close/>
                <a:moveTo>
                  <a:pt x="128" y="29"/>
                </a:moveTo>
                <a:cubicBezTo>
                  <a:pt x="101" y="60"/>
                  <a:pt x="71" y="89"/>
                  <a:pt x="42" y="118"/>
                </a:cubicBezTo>
                <a:cubicBezTo>
                  <a:pt x="36" y="109"/>
                  <a:pt x="29" y="101"/>
                  <a:pt x="19" y="95"/>
                </a:cubicBezTo>
                <a:cubicBezTo>
                  <a:pt x="19" y="95"/>
                  <a:pt x="19" y="95"/>
                  <a:pt x="20" y="95"/>
                </a:cubicBezTo>
                <a:cubicBezTo>
                  <a:pt x="47" y="65"/>
                  <a:pt x="80" y="42"/>
                  <a:pt x="108" y="12"/>
                </a:cubicBezTo>
                <a:cubicBezTo>
                  <a:pt x="114" y="19"/>
                  <a:pt x="121" y="26"/>
                  <a:pt x="128" y="29"/>
                </a:cubicBezTo>
                <a:close/>
                <a:moveTo>
                  <a:pt x="123" y="22"/>
                </a:moveTo>
                <a:cubicBezTo>
                  <a:pt x="120" y="20"/>
                  <a:pt x="118" y="17"/>
                  <a:pt x="115" y="15"/>
                </a:cubicBezTo>
                <a:cubicBezTo>
                  <a:pt x="115" y="15"/>
                  <a:pt x="116" y="14"/>
                  <a:pt x="116" y="14"/>
                </a:cubicBezTo>
                <a:cubicBezTo>
                  <a:pt x="120" y="11"/>
                  <a:pt x="123" y="7"/>
                  <a:pt x="127" y="4"/>
                </a:cubicBezTo>
                <a:cubicBezTo>
                  <a:pt x="130" y="7"/>
                  <a:pt x="133" y="9"/>
                  <a:pt x="136" y="11"/>
                </a:cubicBezTo>
                <a:cubicBezTo>
                  <a:pt x="131" y="14"/>
                  <a:pt x="127" y="18"/>
                  <a:pt x="123" y="22"/>
                </a:cubicBezTo>
                <a:close/>
              </a:path>
            </a:pathLst>
          </a:custGeom>
          <a:solidFill>
            <a:srgbClr val="5B5046"/>
          </a:solidFill>
          <a:ln>
            <a:noFill/>
          </a:ln>
        </p:spPr>
        <p:txBody>
          <a:bodyPr vert="horz" wrap="square" lIns="91440" tIns="45720" rIns="91440" bIns="45720" anchor="t"/>
          <a:lstStyle/>
          <a:p/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0.xml"/><Relationship Id="rId8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68.xml"/><Relationship Id="rId6" Type="http://schemas.openxmlformats.org/officeDocument/2006/relationships/slideLayout" Target="../slideLayouts/slideLayout167.xml"/><Relationship Id="rId5" Type="http://schemas.openxmlformats.org/officeDocument/2006/relationships/slideLayout" Target="../slideLayouts/slideLayout166.xml"/><Relationship Id="rId4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4.xml"/><Relationship Id="rId20" Type="http://schemas.openxmlformats.org/officeDocument/2006/relationships/theme" Target="../theme/theme10.xml"/><Relationship Id="rId2" Type="http://schemas.openxmlformats.org/officeDocument/2006/relationships/slideLayout" Target="../slideLayouts/slideLayout163.xml"/><Relationship Id="rId19" Type="http://schemas.openxmlformats.org/officeDocument/2006/relationships/slideLayout" Target="../slideLayouts/slideLayout180.xml"/><Relationship Id="rId18" Type="http://schemas.openxmlformats.org/officeDocument/2006/relationships/slideLayout" Target="../slideLayouts/slideLayout179.xml"/><Relationship Id="rId17" Type="http://schemas.openxmlformats.org/officeDocument/2006/relationships/slideLayout" Target="../slideLayouts/slideLayout178.xml"/><Relationship Id="rId16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76.xml"/><Relationship Id="rId14" Type="http://schemas.openxmlformats.org/officeDocument/2006/relationships/slideLayout" Target="../slideLayouts/slideLayout175.xml"/><Relationship Id="rId13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73.xml"/><Relationship Id="rId11" Type="http://schemas.openxmlformats.org/officeDocument/2006/relationships/slideLayout" Target="../slideLayouts/slideLayout172.xml"/><Relationship Id="rId10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6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9.xml"/><Relationship Id="rId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83.xml"/><Relationship Id="rId20" Type="http://schemas.openxmlformats.org/officeDocument/2006/relationships/theme" Target="../theme/theme11.xml"/><Relationship Id="rId2" Type="http://schemas.openxmlformats.org/officeDocument/2006/relationships/slideLayout" Target="../slideLayouts/slideLayout182.xml"/><Relationship Id="rId19" Type="http://schemas.openxmlformats.org/officeDocument/2006/relationships/slideLayout" Target="../slideLayouts/slideLayout199.xml"/><Relationship Id="rId18" Type="http://schemas.openxmlformats.org/officeDocument/2006/relationships/slideLayout" Target="../slideLayouts/slideLayout198.xml"/><Relationship Id="rId17" Type="http://schemas.openxmlformats.org/officeDocument/2006/relationships/slideLayout" Target="../slideLayouts/slideLayout197.xml"/><Relationship Id="rId16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195.xml"/><Relationship Id="rId14" Type="http://schemas.openxmlformats.org/officeDocument/2006/relationships/slideLayout" Target="../slideLayouts/slideLayout194.xml"/><Relationship Id="rId13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8.xml"/><Relationship Id="rId8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202.xml"/><Relationship Id="rId20" Type="http://schemas.openxmlformats.org/officeDocument/2006/relationships/theme" Target="../theme/theme12.xml"/><Relationship Id="rId2" Type="http://schemas.openxmlformats.org/officeDocument/2006/relationships/slideLayout" Target="../slideLayouts/slideLayout201.xml"/><Relationship Id="rId19" Type="http://schemas.openxmlformats.org/officeDocument/2006/relationships/slideLayout" Target="../slideLayouts/slideLayout218.xml"/><Relationship Id="rId18" Type="http://schemas.openxmlformats.org/officeDocument/2006/relationships/slideLayout" Target="../slideLayouts/slideLayout217.xml"/><Relationship Id="rId17" Type="http://schemas.openxmlformats.org/officeDocument/2006/relationships/slideLayout" Target="../slideLayouts/slideLayout216.xml"/><Relationship Id="rId16" Type="http://schemas.openxmlformats.org/officeDocument/2006/relationships/slideLayout" Target="../slideLayouts/slideLayout215.xml"/><Relationship Id="rId15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3.xml"/><Relationship Id="rId13" Type="http://schemas.openxmlformats.org/officeDocument/2006/relationships/slideLayout" Target="../slideLayouts/slideLayout212.xml"/><Relationship Id="rId12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0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7.xml"/><Relationship Id="rId8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221.xml"/><Relationship Id="rId20" Type="http://schemas.openxmlformats.org/officeDocument/2006/relationships/theme" Target="../theme/theme13.xml"/><Relationship Id="rId2" Type="http://schemas.openxmlformats.org/officeDocument/2006/relationships/slideLayout" Target="../slideLayouts/slideLayout220.xml"/><Relationship Id="rId19" Type="http://schemas.openxmlformats.org/officeDocument/2006/relationships/slideLayout" Target="../slideLayouts/slideLayout237.xml"/><Relationship Id="rId18" Type="http://schemas.openxmlformats.org/officeDocument/2006/relationships/slideLayout" Target="../slideLayouts/slideLayout236.xml"/><Relationship Id="rId17" Type="http://schemas.openxmlformats.org/officeDocument/2006/relationships/slideLayout" Target="../slideLayouts/slideLayout235.xml"/><Relationship Id="rId16" Type="http://schemas.openxmlformats.org/officeDocument/2006/relationships/slideLayout" Target="../slideLayouts/slideLayout234.xml"/><Relationship Id="rId15" Type="http://schemas.openxmlformats.org/officeDocument/2006/relationships/slideLayout" Target="../slideLayouts/slideLayout233.xml"/><Relationship Id="rId14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1.xml"/><Relationship Id="rId12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29.xml"/><Relationship Id="rId10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19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6.xml"/><Relationship Id="rId8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39.xml"/><Relationship Id="rId19" Type="http://schemas.openxmlformats.org/officeDocument/2006/relationships/theme" Target="../theme/theme14.xml"/><Relationship Id="rId18" Type="http://schemas.openxmlformats.org/officeDocument/2006/relationships/slideLayout" Target="../slideLayouts/slideLayout255.xml"/><Relationship Id="rId17" Type="http://schemas.openxmlformats.org/officeDocument/2006/relationships/slideLayout" Target="../slideLayouts/slideLayout254.xml"/><Relationship Id="rId16" Type="http://schemas.openxmlformats.org/officeDocument/2006/relationships/slideLayout" Target="../slideLayouts/slideLayout253.xml"/><Relationship Id="rId15" Type="http://schemas.openxmlformats.org/officeDocument/2006/relationships/slideLayout" Target="../slideLayouts/slideLayout252.xml"/><Relationship Id="rId14" Type="http://schemas.openxmlformats.org/officeDocument/2006/relationships/slideLayout" Target="../slideLayouts/slideLayout251.xml"/><Relationship Id="rId13" Type="http://schemas.openxmlformats.org/officeDocument/2006/relationships/slideLayout" Target="../slideLayouts/slideLayout250.xml"/><Relationship Id="rId12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38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4.xml"/><Relationship Id="rId8" Type="http://schemas.openxmlformats.org/officeDocument/2006/relationships/slideLayout" Target="../slideLayouts/slideLayout263.xml"/><Relationship Id="rId7" Type="http://schemas.openxmlformats.org/officeDocument/2006/relationships/slideLayout" Target="../slideLayouts/slideLayout262.xml"/><Relationship Id="rId6" Type="http://schemas.openxmlformats.org/officeDocument/2006/relationships/slideLayout" Target="../slideLayouts/slideLayout261.xml"/><Relationship Id="rId5" Type="http://schemas.openxmlformats.org/officeDocument/2006/relationships/slideLayout" Target="../slideLayouts/slideLayout260.xml"/><Relationship Id="rId4" Type="http://schemas.openxmlformats.org/officeDocument/2006/relationships/slideLayout" Target="../slideLayouts/slideLayout259.xml"/><Relationship Id="rId3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57.xml"/><Relationship Id="rId13" Type="http://schemas.openxmlformats.org/officeDocument/2006/relationships/theme" Target="../theme/theme15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66.xml"/><Relationship Id="rId10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56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0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0" Type="http://schemas.openxmlformats.org/officeDocument/2006/relationships/theme" Target="../theme/theme3.xml"/><Relationship Id="rId2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9" Type="http://schemas.openxmlformats.org/officeDocument/2006/relationships/theme" Target="../theme/theme4.xml"/><Relationship Id="rId18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0" Type="http://schemas.openxmlformats.org/officeDocument/2006/relationships/theme" Target="../theme/theme5.xml"/><Relationship Id="rId2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85.xml"/><Relationship Id="rId17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9" Type="http://schemas.openxmlformats.org/officeDocument/2006/relationships/theme" Target="../theme/theme6.xml"/><Relationship Id="rId18" Type="http://schemas.openxmlformats.org/officeDocument/2006/relationships/slideLayout" Target="../slideLayouts/slideLayout104.xml"/><Relationship Id="rId17" Type="http://schemas.openxmlformats.org/officeDocument/2006/relationships/slideLayout" Target="../slideLayouts/slideLayout103.xml"/><Relationship Id="rId16" Type="http://schemas.openxmlformats.org/officeDocument/2006/relationships/slideLayout" Target="../slideLayouts/slideLayout102.xml"/><Relationship Id="rId15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3.xml"/><Relationship Id="rId8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7.xml"/><Relationship Id="rId20" Type="http://schemas.openxmlformats.org/officeDocument/2006/relationships/theme" Target="../theme/theme7.xml"/><Relationship Id="rId2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23.xml"/><Relationship Id="rId18" Type="http://schemas.openxmlformats.org/officeDocument/2006/relationships/slideLayout" Target="../slideLayouts/slideLayout122.xml"/><Relationship Id="rId17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20.xml"/><Relationship Id="rId15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0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2.xml"/><Relationship Id="rId8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6.xml"/><Relationship Id="rId20" Type="http://schemas.openxmlformats.org/officeDocument/2006/relationships/theme" Target="../theme/theme8.xml"/><Relationship Id="rId2" Type="http://schemas.openxmlformats.org/officeDocument/2006/relationships/slideLayout" Target="../slideLayouts/slideLayout125.xml"/><Relationship Id="rId19" Type="http://schemas.openxmlformats.org/officeDocument/2006/relationships/slideLayout" Target="../slideLayouts/slideLayout142.xml"/><Relationship Id="rId18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0.xml"/><Relationship Id="rId16" Type="http://schemas.openxmlformats.org/officeDocument/2006/relationships/slideLayout" Target="../slideLayouts/slideLayout139.xml"/><Relationship Id="rId15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24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1.xml"/><Relationship Id="rId8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5.xml"/><Relationship Id="rId20" Type="http://schemas.openxmlformats.org/officeDocument/2006/relationships/theme" Target="../theme/theme9.xml"/><Relationship Id="rId2" Type="http://schemas.openxmlformats.org/officeDocument/2006/relationships/slideLayout" Target="../slideLayouts/slideLayout144.xml"/><Relationship Id="rId19" Type="http://schemas.openxmlformats.org/officeDocument/2006/relationships/slideLayout" Target="../slideLayouts/slideLayout161.xml"/><Relationship Id="rId18" Type="http://schemas.openxmlformats.org/officeDocument/2006/relationships/slideLayout" Target="../slideLayouts/slideLayout160.xml"/><Relationship Id="rId17" Type="http://schemas.openxmlformats.org/officeDocument/2006/relationships/slideLayout" Target="../slideLayouts/slideLayout159.xml"/><Relationship Id="rId16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56.xml"/><Relationship Id="rId13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30000">
              <a:srgbClr val="FFE8D7">
                <a:alpha val="0"/>
              </a:srgbClr>
            </a:gs>
            <a:gs pos="100000">
              <a:srgbClr val="FFE8D7">
                <a:alpha val="60000"/>
              </a:srgb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 panose="020B0604020202090204"/>
        <a:buChar char="•"/>
        <a:defRPr sz="2800" kern="12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2400" kern="12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2000" kern="12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  <p:sldLayoutId id="2147483836" r:id="rId18"/>
    <p:sldLayoutId id="214748383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  <p:sldLayoutId id="2147483856" r:id="rId18"/>
    <p:sldLayoutId id="214748385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  <p:sldLayoutId id="2147483895" r:id="rId17"/>
    <p:sldLayoutId id="2147483896" r:id="rId18"/>
    <p:sldLayoutId id="214748389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  <p:sldLayoutId id="2147483914" r:id="rId16"/>
    <p:sldLayoutId id="2147483915" r:id="rId17"/>
    <p:sldLayoutId id="2147483916" r:id="rId18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2" name="任意多边形 31"/>
          <p:cNvSpPr>
            <a:spLocks noGrp="1"/>
          </p:cNvSpPr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9200" h="10824">
                <a:moveTo>
                  <a:pt x="0" y="0"/>
                </a:moveTo>
                <a:lnTo>
                  <a:pt x="19200" y="0"/>
                </a:lnTo>
                <a:lnTo>
                  <a:pt x="19200" y="3278"/>
                </a:lnTo>
                <a:lnTo>
                  <a:pt x="19200" y="7211"/>
                </a:lnTo>
                <a:lnTo>
                  <a:pt x="19200" y="10824"/>
                </a:lnTo>
                <a:lnTo>
                  <a:pt x="0" y="1082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99000">
                <a:schemeClr val="accent2">
                  <a:lumMod val="40000"/>
                  <a:lumOff val="60000"/>
                  <a:alpha val="84000"/>
                </a:schemeClr>
              </a:gs>
              <a:gs pos="17000">
                <a:schemeClr val="accent1">
                  <a:alpha val="96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9" name="任意多边形 8"/>
          <p:cNvSpPr>
            <a:spLocks noGrp="1"/>
          </p:cNvSpPr>
          <p:nvPr/>
        </p:nvSpPr>
        <p:spPr>
          <a:xfrm>
            <a:off x="11209311" y="413"/>
            <a:ext cx="982689" cy="767981"/>
          </a:xfrm>
          <a:custGeom>
            <a:avLst/>
            <a:gdLst/>
            <a:ahLst/>
            <a:cxnLst/>
            <a:rect l="l" t="t" r="r" b="b"/>
            <a:pathLst>
              <a:path w="1548" h="1209">
                <a:moveTo>
                  <a:pt x="1547" y="0"/>
                </a:moveTo>
                <a:lnTo>
                  <a:pt x="1548" y="1204"/>
                </a:lnTo>
                <a:lnTo>
                  <a:pt x="1548" y="1209"/>
                </a:lnTo>
                <a:lnTo>
                  <a:pt x="0" y="0"/>
                </a:lnTo>
                <a:lnTo>
                  <a:pt x="1547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0" name="任意多边形 9"/>
          <p:cNvSpPr>
            <a:spLocks noGrp="1"/>
          </p:cNvSpPr>
          <p:nvPr/>
        </p:nvSpPr>
        <p:spPr>
          <a:xfrm>
            <a:off x="0" y="3397510"/>
            <a:ext cx="4429225" cy="3460490"/>
          </a:xfrm>
          <a:custGeom>
            <a:avLst/>
            <a:gdLst/>
            <a:ahLst/>
            <a:cxnLst/>
            <a:rect l="l" t="t" r="r" b="b"/>
            <a:pathLst>
              <a:path w="6975" h="5450">
                <a:moveTo>
                  <a:pt x="0" y="0"/>
                </a:moveTo>
                <a:lnTo>
                  <a:pt x="6975" y="5450"/>
                </a:lnTo>
                <a:lnTo>
                  <a:pt x="6974" y="5450"/>
                </a:lnTo>
                <a:lnTo>
                  <a:pt x="6624" y="5449"/>
                </a:lnTo>
                <a:lnTo>
                  <a:pt x="0" y="27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>
        <p:nvSpPr>
          <p:cNvPr id="11" name="任意多边形 10"/>
          <p:cNvSpPr>
            <a:spLocks noGrp="1"/>
          </p:cNvSpPr>
          <p:nvPr/>
        </p:nvSpPr>
        <p:spPr>
          <a:xfrm>
            <a:off x="541" y="3679091"/>
            <a:ext cx="4045087" cy="3174037"/>
          </a:xfrm>
          <a:custGeom>
            <a:avLst/>
            <a:gdLst/>
            <a:ahLst/>
            <a:cxnLst/>
            <a:rect l="l" t="t" r="r" b="b"/>
            <a:pathLst>
              <a:path w="6370" h="4998">
                <a:moveTo>
                  <a:pt x="0" y="0"/>
                </a:moveTo>
                <a:lnTo>
                  <a:pt x="6370" y="4977"/>
                </a:lnTo>
                <a:lnTo>
                  <a:pt x="6354" y="4998"/>
                </a:lnTo>
                <a:lnTo>
                  <a:pt x="1460" y="4998"/>
                </a:lnTo>
                <a:lnTo>
                  <a:pt x="0" y="385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89000">
                <a:srgbClr val="FFFFFF">
                  <a:alpha val="0"/>
                </a:srgbClr>
              </a:gs>
              <a:gs pos="45000">
                <a:srgbClr val="FFFFFF">
                  <a:alpha val="17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buNone/>
            </a:pPr>
          </a:p>
        </p:txBody>
      </p:sp>
      <p:sp useBgFill="1">
        <p:nvSpPr>
          <p:cNvPr id="18" name="圆角矩形 17"/>
          <p:cNvSpPr>
            <a:spLocks noGrp="1"/>
          </p:cNvSpPr>
          <p:nvPr/>
        </p:nvSpPr>
        <p:spPr>
          <a:xfrm>
            <a:off x="178435" y="171450"/>
            <a:ext cx="11836400" cy="6515735"/>
          </a:xfrm>
          <a:prstGeom prst="roundRect">
            <a:avLst>
              <a:gd name="adj" fmla="val 4229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anchor="b">
            <a:norm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</a:t>
            </a:r>
            <a:r>
              <a:t>三级</a:t>
            </a:r>
          </a:p>
          <a:p>
            <a:pPr lvl="3">
              <a:buNone/>
            </a:pPr>
            <a:r>
              <a:t>第</a:t>
            </a:r>
            <a:r>
              <a:t>四级</a:t>
            </a:r>
          </a:p>
          <a:p>
            <a:pPr lvl="4">
              <a:buNone/>
            </a:pPr>
            <a:r>
              <a:t>第</a:t>
            </a:r>
            <a:r>
              <a:t>五级</a:t>
            </a:r>
          </a:p>
        </p:txBody>
      </p:sp>
      <p:pic>
        <p:nvPicPr>
          <p:cNvPr id="44" name="图片 7"/>
          <p:cNvPicPr>
            <a:picLocks noChangeAspect="1"/>
          </p:cNvPicPr>
          <p:nvPr/>
        </p:nvPicPr>
        <p:blipFill>
          <a:blip r:embed="rId12">
            <a:alphaModFix amt="95000"/>
          </a:blip>
          <a:srcRect/>
          <a:stretch>
            <a:fillRect/>
          </a:stretch>
        </p:blipFill>
        <p:spPr>
          <a:xfrm>
            <a:off x="11440160" y="5798185"/>
            <a:ext cx="696595" cy="1059815"/>
          </a:xfrm>
          <a:prstGeom prst="rect">
            <a:avLst/>
          </a:prstGeom>
        </p:spPr>
      </p:pic>
      <p:sp>
        <p:nvSpPr>
          <p:cNvPr id="12" name="KSO_TEMPLATE" hidden="1"/>
          <p:cNvSpPr>
            <a:spLocks noGrp="1"/>
          </p:cNvSpPr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None/>
            </a:p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1000"/>
        </a:spcBef>
        <a:buFont typeface="Arial" panose="020B0604020202090204"/>
        <a:buChar char="•"/>
        <a:defRPr sz="2400" kern="1200">
          <a:solidFill>
            <a:schemeClr val="tx2"/>
          </a:solidFill>
          <a:latin typeface="+mn-lt"/>
          <a:ea typeface="+mn-lt"/>
          <a:cs typeface="+mn-lt"/>
        </a:defRPr>
      </a:lvl1pPr>
      <a:lvl2pPr marL="538480" indent="-206375" algn="l" defTabSz="914400">
        <a:lnSpc>
          <a:spcPct val="130000"/>
        </a:lnSpc>
        <a:spcBef>
          <a:spcPts val="0"/>
        </a:spcBef>
        <a:buFont typeface="Arial" panose="020B0604020202090204"/>
        <a:buChar char="•"/>
        <a:defRPr sz="2000" kern="1200">
          <a:solidFill>
            <a:schemeClr val="tx2"/>
          </a:solidFill>
          <a:latin typeface="+mn-lt"/>
          <a:ea typeface="+mn-lt"/>
          <a:cs typeface="+mn-lt"/>
        </a:defRPr>
      </a:lvl2pPr>
      <a:lvl3pPr marL="798830" indent="-161925" algn="l" defTabSz="914400">
        <a:lnSpc>
          <a:spcPct val="130000"/>
        </a:lnSpc>
        <a:spcBef>
          <a:spcPts val="0"/>
        </a:spcBef>
        <a:buFont typeface="Arial" panose="020B0604020202090204"/>
        <a:buChar char="•"/>
        <a:defRPr sz="1800" kern="1200">
          <a:solidFill>
            <a:schemeClr val="tx2"/>
          </a:solidFill>
          <a:latin typeface="+mn-lt"/>
          <a:ea typeface="+mn-lt"/>
          <a:cs typeface="+mn-lt"/>
        </a:defRPr>
      </a:lvl3pPr>
      <a:lvl4pPr marL="1030605" indent="-149225" algn="l" defTabSz="914400">
        <a:lnSpc>
          <a:spcPct val="130000"/>
        </a:lnSpc>
        <a:spcBef>
          <a:spcPts val="0"/>
        </a:spcBef>
        <a:buFont typeface="Arial" panose="020B0604020202090204"/>
        <a:buChar char="•"/>
        <a:defRPr sz="1600" kern="1200">
          <a:solidFill>
            <a:schemeClr val="tx2"/>
          </a:solidFill>
          <a:latin typeface="+mn-lt"/>
          <a:ea typeface="+mn-lt"/>
          <a:cs typeface="+mn-lt"/>
        </a:defRPr>
      </a:lvl4pPr>
      <a:lvl5pPr marL="1235075" indent="-127000" algn="l" defTabSz="914400">
        <a:lnSpc>
          <a:spcPct val="130000"/>
        </a:lnSpc>
        <a:spcBef>
          <a:spcPts val="0"/>
        </a:spcBef>
        <a:buFont typeface="Arial" panose="020B0604020202090204"/>
        <a:buChar char="•"/>
        <a:defRPr sz="1400" kern="1200">
          <a:solidFill>
            <a:schemeClr val="tx2"/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17" r:id="rId17"/>
    <p:sldLayoutId id="2147483718" r:id="rId18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  <p:sldLayoutId id="2147483776" r:id="rId18"/>
    <p:sldLayoutId id="214748377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/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anchor="t">
            <a:noAutofit/>
          </a:bodyPr>
          <a:lstStyle/>
          <a:p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>
            <a:normAutofit/>
          </a:bodyPr>
          <a:lstStyle/>
          <a:p>
            <a:pPr lvl="0">
              <a:buNone/>
            </a:pPr>
            <a:r>
              <a:t>单击此处编辑母版文本样式</a:t>
            </a:r>
          </a:p>
          <a:p>
            <a:pPr lvl="1">
              <a:buNone/>
            </a:pPr>
            <a:r>
              <a:t>第二级</a:t>
            </a:r>
          </a:p>
          <a:p>
            <a:pPr lvl="2">
              <a:buNone/>
            </a:pPr>
            <a:r>
              <a:t>第三级</a:t>
            </a:r>
          </a:p>
          <a:p>
            <a:pPr lvl="3">
              <a:buNone/>
            </a:pPr>
            <a:r>
              <a:t>第四级</a:t>
            </a:r>
          </a:p>
          <a:p>
            <a:pPr lvl="4">
              <a:buNone/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l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页脚占位符 4"/>
          <p:cNvSpPr>
            <a:spLocks noGrp="1"/>
          </p:cNvSpPr>
          <p:nvPr>
            <p:ph type="ft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  <p:sldLayoutId id="2147483816" r:id="rId18"/>
    <p:sldLayoutId id="2147483817" r:id="rId19"/>
  </p:sldLayoutIdLst>
  <p:txStyles>
    <p:titleStyle>
      <a:lvl1pPr algn="l" defTabSz="914400">
        <a:lnSpc>
          <a:spcPct val="100000"/>
        </a:lnSpc>
        <a:spcBef>
          <a:spcPct val="0"/>
        </a:spcBef>
        <a:buNone/>
        <a:defRPr sz="2400" b="1" u="none" kern="1200" cap="none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lt"/>
          <a:cs typeface="+mj-lt"/>
        </a:defRPr>
      </a:lvl1pPr>
    </p:titleStyle>
    <p:bodyStyle>
      <a:lvl1pPr marL="2286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1pPr>
      <a:lvl2pPr marL="6858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tabLst>
          <a:tab pos="1609725" algn="l"/>
        </a:tabLst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2pPr>
      <a:lvl3pPr marL="11430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3pPr>
      <a:lvl4pPr marL="16002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4pPr>
      <a:lvl5pPr marL="2057400" indent="-228600" algn="l" defTabSz="914400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/>
        <a:buChar char="•"/>
        <a:defRPr sz="1600" u="none" kern="1200" cap="none" spc="150" baseline="0">
          <a:solidFill>
            <a:schemeClr val="tx1">
              <a:lumMod val="85000"/>
              <a:lumOff val="15000"/>
            </a:schemeClr>
          </a:solidFill>
          <a:latin typeface="+mn-lt"/>
          <a:ea typeface="+mn-lt"/>
          <a:cs typeface="+mn-lt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 panose="020B0604020202090204"/>
        <a:buChar char="•"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6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5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7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5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5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6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5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5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" name="署名"/>
          <p:cNvSpPr>
            <a:spLocks noGrp="1"/>
          </p:cNvSpPr>
          <p:nvPr>
            <p:ph type="body" idx="17"/>
          </p:nvPr>
        </p:nvSpPr>
        <p:spPr>
          <a:xfrm>
            <a:off x="7837805" y="3853180"/>
            <a:ext cx="2411095" cy="4902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>每日一师·致敬成长</a:t>
            </a:r>
          </a:p>
        </p:txBody>
      </p:sp>
      <p:sp>
        <p:nvSpPr>
          <p:cNvPr id="7" name="标题 3"/>
          <p:cNvSpPr>
            <a:spLocks noGrp="1"/>
          </p:cNvSpPr>
          <p:nvPr/>
        </p:nvSpPr>
        <p:spPr>
          <a:xfrm>
            <a:off x="5847981" y="1905155"/>
            <a:ext cx="6312022" cy="1204316"/>
          </a:xfrm>
          <a:prstGeom prst="rect">
            <a:avLst/>
          </a:prstGeom>
          <a:noFill/>
        </p:spPr>
        <p:txBody>
          <a:bodyPr vert="horz" wrap="square" lIns="90000" tIns="46800" rIns="90000" bIns="46800" anchor="b">
            <a:noAutofit/>
          </a:bodyPr>
          <a:lstStyle>
            <a:lvl1pPr marL="0" marR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000" b="1" i="0" u="none" kern="1200" cap="none" spc="0" baseline="0">
                <a:solidFill>
                  <a:schemeClr val="accent1"/>
                </a:solidFill>
                <a:latin typeface="+mj-lt"/>
                <a:ea typeface="+mj-lt"/>
                <a:cs typeface="+mj-lt"/>
              </a:defRPr>
            </a:lvl1pPr>
          </a:lstStyle>
          <a:p>
            <a:pPr algn="ctr">
              <a:buNone/>
            </a:pPr>
            <a:r>
              <a:rPr>
                <a:solidFill>
                  <a:schemeClr val="bg1"/>
                </a:solidFill>
              </a:rPr>
              <a:t>教师节运营方案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8" name="副标题 4"/>
          <p:cNvSpPr>
            <a:spLocks noGrp="1"/>
          </p:cNvSpPr>
          <p:nvPr/>
        </p:nvSpPr>
        <p:spPr>
          <a:xfrm>
            <a:off x="6052270" y="3269893"/>
            <a:ext cx="5904225" cy="702635"/>
          </a:xfrm>
          <a:prstGeom prst="rect">
            <a:avLst/>
          </a:prstGeom>
          <a:noFill/>
        </p:spPr>
        <p:txBody>
          <a:bodyPr vert="horz" wrap="square" lIns="90000" tIns="46800" rIns="90000" bIns="46800">
            <a:normAutofit/>
          </a:bodyPr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None/>
              <a:defRPr sz="1600" b="0" i="0" u="none" kern="1200" cap="none" spc="0" baseline="0">
                <a:solidFill>
                  <a:schemeClr val="dk1">
                    <a:lumMod val="85000"/>
                    <a:lumOff val="15000"/>
                  </a:schemeClr>
                </a:solidFill>
                <a:latin typeface="+mn-lt"/>
                <a:ea typeface="+mn-lt"/>
                <a:cs typeface="+mn-lt"/>
              </a:defRPr>
            </a:lvl1pPr>
            <a:lvl2pPr marL="457200" indent="0" algn="ctr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tabLst>
                <a:tab pos="1609725" algn="l"/>
              </a:tabLst>
              <a:defRPr sz="2000" b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lvl2pPr>
            <a:lvl3pPr marL="914400" indent="0" algn="ctr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800" b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lvl3pPr>
            <a:lvl4pPr marL="1371600" indent="0" algn="ctr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lvl4pPr>
            <a:lvl5pPr marL="1828800" indent="0" algn="ctr" defTabSz="914400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90204"/>
              <a:buNone/>
              <a:defRPr sz="1600" b="0" u="none" kern="1200" cap="non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lvl5pPr>
            <a:lvl6pPr marL="2286000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6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6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6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6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algn="ctr">
              <a:buNone/>
            </a:pPr>
            <a:r>
              <a:rPr>
                <a:solidFill>
                  <a:schemeClr val="bg1"/>
                </a:solidFill>
              </a:rPr>
              <a:t>Happy Teachers' Day</a:t>
            </a:r>
            <a:endParaRPr>
              <a:solidFill>
                <a:schemeClr val="bg1"/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/>
        </p:nvSpPr>
        <p:spPr>
          <a:xfrm>
            <a:off x="7837805" y="1061720"/>
            <a:ext cx="3313430" cy="398780"/>
          </a:xfrm>
          <a:prstGeom prst="rect">
            <a:avLst/>
          </a:prstGeom>
          <a:noFill/>
        </p:spPr>
        <p:txBody>
          <a:bodyPr vert="horz" wrap="square" lIns="91440" tIns="45720" rIns="91440" bIns="45720">
            <a:spAutoFit/>
          </a:bodyPr>
          <a:lstStyle>
            <a:lvl1pPr marL="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sz="2000" b="0" i="0" u="none" kern="1200" cap="none" spc="0" baseline="0">
                <a:solidFill>
                  <a:schemeClr val="lt1"/>
                </a:solidFill>
                <a:latin typeface="+mn-lt"/>
                <a:ea typeface="+mn-lt"/>
                <a:cs typeface="+mn-lt"/>
              </a:defRPr>
            </a:lvl1pPr>
            <a:lvl2pPr marL="457200" indent="-228600" algn="l"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90204"/>
              <a:buNone/>
              <a:defRPr sz="1800" b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indent="-228600" algn="l" defTabSz="91440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90204"/>
              <a:buNone/>
              <a:defRPr sz="1800" b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indent="-228600" algn="l" defTabSz="9144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/>
              <a:buNone/>
              <a:defRPr sz="1800" b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indent="-228600" algn="l" defTabSz="91440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90204"/>
              <a:buNone/>
              <a:defRPr sz="1800" b="0" u="none" kern="1200" cap="none" spc="150" baseline="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indent="-228600" algn="l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indent="-228600" algn="l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indent="-228600" algn="l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indent="-228600" algn="l" defTabSz="914400">
              <a:lnSpc>
                <a:spcPct val="90000"/>
              </a:lnSpc>
              <a:spcBef>
                <a:spcPts val="500"/>
              </a:spcBef>
              <a:buFont typeface="Arial" panose="020B0604020202090204"/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algn="l">
              <a:buNone/>
            </a:pPr>
            <a:r>
              <a:rPr>
                <a:solidFill>
                  <a:schemeClr val="tx1"/>
                </a:solidFill>
              </a:rPr>
              <a:t>酷渲（北京）科技有限公司</a:t>
            </a:r>
            <a:endParaRPr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>
            <a:spLocks noGrp="1"/>
          </p:cNvSpPr>
          <p:nvPr/>
        </p:nvSpPr>
        <p:spPr>
          <a:xfrm>
            <a:off x="1218565" y="2315845"/>
            <a:ext cx="2822575" cy="1708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b="1">
                <a:solidFill>
                  <a:schemeClr val="tx1"/>
                </a:solidFill>
              </a:rPr>
              <a:t>3、管理员新建投票内容：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sz="1600">
                <a:solidFill>
                  <a:schemeClr val="tx1"/>
                </a:solidFill>
              </a:rPr>
              <a:t>学员端-社区-提个问题-完善问题-添加【投票】-补充说明－选择圈子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>
            <a:spLocks noGrp="1"/>
          </p:cNvSpPr>
          <p:nvPr/>
        </p:nvSpPr>
        <p:spPr>
          <a:xfrm>
            <a:off x="7322820" y="1170940"/>
            <a:ext cx="3234055" cy="645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ln w="15875"/>
                <a:solidFill>
                  <a:schemeClr val="tx1"/>
                </a:solidFill>
              </a:rPr>
              <a:t>学员端编辑页面展示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</p:txBody>
      </p:sp>
      <p:pic>
        <p:nvPicPr>
          <p:cNvPr id="1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6580" y="1525270"/>
            <a:ext cx="7338060" cy="2117725"/>
          </a:xfrm>
          <a:prstGeom prst="rect">
            <a:avLst/>
          </a:prstGeom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915" y="2903220"/>
            <a:ext cx="6016625" cy="3223895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/>
        </p:nvSpPr>
        <p:spPr>
          <a:xfrm>
            <a:off x="838200" y="1080135"/>
            <a:ext cx="11226165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每日一师·致敬成长｜学习圈与互动任务配置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>
            <a:spLocks noGrp="1"/>
          </p:cNvSpPr>
          <p:nvPr/>
        </p:nvSpPr>
        <p:spPr>
          <a:xfrm>
            <a:off x="1218565" y="2315845"/>
            <a:ext cx="2822575" cy="170878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solidFill>
                  <a:schemeClr val="tx1"/>
                </a:solidFill>
              </a:rPr>
              <a:t>４、学员完成“讲师一问”：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sz="1600">
                <a:solidFill>
                  <a:schemeClr val="tx1"/>
                </a:solidFill>
              </a:rPr>
              <a:t>学员端-社区-进入活动圈子-回答今日问题/参与投票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>
            <a:spLocks noGrp="1"/>
          </p:cNvSpPr>
          <p:nvPr/>
        </p:nvSpPr>
        <p:spPr>
          <a:xfrm>
            <a:off x="7409815" y="1290320"/>
            <a:ext cx="3234055" cy="645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ln w="15875"/>
                <a:solidFill>
                  <a:schemeClr val="tx1"/>
                </a:solidFill>
              </a:rPr>
              <a:t>学员端页面展示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6565" y="1776095"/>
            <a:ext cx="6955155" cy="278765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/>
        </p:nvSpPr>
        <p:spPr>
          <a:xfrm>
            <a:off x="838200" y="1167130"/>
            <a:ext cx="10287635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每日一师·致敬成长｜学习圈与互动任务配置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>
            <a:spLocks noGrp="1"/>
          </p:cNvSpPr>
          <p:nvPr/>
        </p:nvSpPr>
        <p:spPr>
          <a:xfrm>
            <a:off x="945515" y="2315845"/>
            <a:ext cx="2822575" cy="170878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b="1">
                <a:solidFill>
                  <a:schemeClr val="tx1"/>
                </a:solidFill>
              </a:rPr>
              <a:t>５、管理员查看投票数据：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  <a:buNone/>
            </a:pPr>
            <a:r>
              <a:rPr sz="1600">
                <a:solidFill>
                  <a:schemeClr val="tx1"/>
                </a:solidFill>
              </a:rPr>
              <a:t>管理端-运营-社区管理-问答管理-查看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>
            <a:spLocks noGrp="1"/>
          </p:cNvSpPr>
          <p:nvPr/>
        </p:nvSpPr>
        <p:spPr>
          <a:xfrm>
            <a:off x="7409815" y="1290320"/>
            <a:ext cx="3234055" cy="645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ln w="15875"/>
                <a:solidFill>
                  <a:schemeClr val="tx1"/>
                </a:solidFill>
              </a:rPr>
              <a:t>管理端页面展示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</p:txBody>
      </p:sp>
      <p:pic>
        <p:nvPicPr>
          <p:cNvPr id="1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1140" y="1685290"/>
            <a:ext cx="7814945" cy="1544955"/>
          </a:xfrm>
          <a:prstGeom prst="rect">
            <a:avLst/>
          </a:prstGeom>
        </p:spPr>
      </p:pic>
      <p:pic>
        <p:nvPicPr>
          <p:cNvPr id="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685" y="2764790"/>
            <a:ext cx="5059680" cy="313182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/>
        </p:nvSpPr>
        <p:spPr>
          <a:xfrm>
            <a:off x="838200" y="1179195"/>
            <a:ext cx="9390380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每日一师·致敬成长｜学习圈与互动任务配置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>
            <a:spLocks noGrp="1"/>
          </p:cNvSpPr>
          <p:nvPr/>
        </p:nvSpPr>
        <p:spPr>
          <a:xfrm>
            <a:off x="945515" y="2315845"/>
            <a:ext cx="2822575" cy="315341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b="1">
                <a:solidFill>
                  <a:schemeClr val="tx1"/>
                </a:solidFill>
              </a:rPr>
              <a:t>６、公布结果并发放轻量礼物：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pPr marL="285750" indent="-285750">
              <a:lnSpc>
                <a:spcPct val="140000"/>
              </a:lnSpc>
              <a:buFont typeface="Wingdings" panose="05000000000000000000"/>
              <a:buChar char="Ø"/>
            </a:pPr>
            <a:r>
              <a:rPr sz="1600">
                <a:solidFill>
                  <a:schemeClr val="tx1"/>
                </a:solidFill>
              </a:rPr>
              <a:t>创建公告：管理端-运营-业务运营工具-公告通知-新建并完善公告内容</a:t>
            </a:r>
            <a:endParaRPr sz="1600">
              <a:solidFill>
                <a:schemeClr val="tx1"/>
              </a:solidFill>
            </a:endParaRPr>
          </a:p>
          <a:p>
            <a:pPr marL="285750" indent="-285750">
              <a:lnSpc>
                <a:spcPct val="140000"/>
              </a:lnSpc>
              <a:buFont typeface="Wingdings" panose="05000000000000000000"/>
              <a:buChar char="Ø"/>
            </a:pPr>
            <a:endParaRPr sz="1600">
              <a:solidFill>
                <a:schemeClr val="tx1"/>
              </a:solidFill>
            </a:endParaRPr>
          </a:p>
          <a:p>
            <a:pPr marL="285750" indent="-285750">
              <a:lnSpc>
                <a:spcPct val="140000"/>
              </a:lnSpc>
              <a:buFont typeface="Wingdings" panose="05000000000000000000"/>
              <a:buChar char="Ø"/>
            </a:pPr>
            <a:r>
              <a:rPr sz="1600">
                <a:solidFill>
                  <a:schemeClr val="tx1"/>
                </a:solidFill>
              </a:rPr>
              <a:t>发放：根据3/5/7天任务完成名单，统一发放勋章、电子券、证书或文创礼物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>
            <a:spLocks noGrp="1"/>
          </p:cNvSpPr>
          <p:nvPr/>
        </p:nvSpPr>
        <p:spPr>
          <a:xfrm>
            <a:off x="7409815" y="1137920"/>
            <a:ext cx="3234055" cy="645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ln w="15875"/>
                <a:solidFill>
                  <a:schemeClr val="tx1"/>
                </a:solidFill>
              </a:rPr>
              <a:t>管理端页面展示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</p:txBody>
      </p:sp>
      <p:pic>
        <p:nvPicPr>
          <p:cNvPr id="1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2615" y="1649095"/>
            <a:ext cx="7368540" cy="2691765"/>
          </a:xfrm>
          <a:prstGeom prst="rect">
            <a:avLst/>
          </a:prstGeom>
        </p:spPr>
      </p:pic>
      <p:pic>
        <p:nvPicPr>
          <p:cNvPr id="18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140" y="2250440"/>
            <a:ext cx="4215765" cy="410464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/>
        </p:nvSpPr>
        <p:spPr>
          <a:xfrm>
            <a:off x="831850" y="1011555"/>
            <a:ext cx="11068050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每日一师·致敬成长｜学习圈与互动任务配置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感谢观看</a:t>
            </a:r>
          </a:p>
        </p:txBody>
      </p:sp>
      <p:sp>
        <p:nvSpPr>
          <p:cNvPr id="7" name="副标题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" name="椭圆 32"/>
          <p:cNvSpPr>
            <a:spLocks noGrp="1"/>
          </p:cNvSpPr>
          <p:nvPr/>
        </p:nvSpPr>
        <p:spPr>
          <a:xfrm>
            <a:off x="7247890" y="1876425"/>
            <a:ext cx="497840" cy="49784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anchor="ctr">
            <a:noAutofit/>
          </a:bodyPr>
          <a:lstStyle/>
          <a:p>
            <a:pPr lvl="0" algn="ctr">
              <a:buClrTx/>
              <a:buSzTx/>
              <a:buFontTx/>
              <a:buNone/>
            </a:pPr>
            <a:endParaRPr sz="86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3620" y="1990725"/>
            <a:ext cx="259080" cy="259080"/>
          </a:xfrm>
          <a:prstGeom prst="rect">
            <a:avLst/>
          </a:prstGeom>
        </p:spPr>
      </p:pic>
      <p:sp>
        <p:nvSpPr>
          <p:cNvPr id="36" name="椭圆 35"/>
          <p:cNvSpPr>
            <a:spLocks noGrp="1"/>
          </p:cNvSpPr>
          <p:nvPr/>
        </p:nvSpPr>
        <p:spPr>
          <a:xfrm>
            <a:off x="7247890" y="4110990"/>
            <a:ext cx="497840" cy="49784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anchor="ctr">
            <a:noAutofit/>
          </a:bodyPr>
          <a:lstStyle/>
          <a:p>
            <a:pPr lvl="0" algn="ctr">
              <a:buClrTx/>
              <a:buSzTx/>
              <a:buFontTx/>
              <a:buNone/>
            </a:pPr>
            <a:endParaRPr sz="86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2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4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7270" y="4221480"/>
            <a:ext cx="259080" cy="259080"/>
          </a:xfrm>
          <a:prstGeom prst="rect">
            <a:avLst/>
          </a:prstGeom>
        </p:spPr>
      </p:pic>
      <p:sp>
        <p:nvSpPr>
          <p:cNvPr id="12" name="文本框 11"/>
          <p:cNvSpPr>
            <a:spLocks noGrp="1"/>
          </p:cNvSpPr>
          <p:nvPr/>
        </p:nvSpPr>
        <p:spPr>
          <a:xfrm>
            <a:off x="7869555" y="1817370"/>
            <a:ext cx="2286635" cy="460375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algn="l">
              <a:buClrTx/>
              <a:buSzTx/>
              <a:buFontTx/>
              <a:buNone/>
            </a:pPr>
            <a:r>
              <a:rPr sz="2400">
                <a:solidFill>
                  <a:schemeClr val="accent1"/>
                </a:solidFill>
              </a:rPr>
              <a:t>传播素材</a:t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>
            <a:spLocks noGrp="1"/>
          </p:cNvSpPr>
          <p:nvPr/>
        </p:nvSpPr>
        <p:spPr>
          <a:xfrm>
            <a:off x="7882890" y="4032885"/>
            <a:ext cx="2286635" cy="460375"/>
          </a:xfrm>
          <a:prstGeom prst="rect">
            <a:avLst/>
          </a:prstGeom>
          <a:noFill/>
        </p:spPr>
        <p:txBody>
          <a:bodyPr wrap="square">
            <a:normAutofit/>
          </a:bodyPr>
          <a:lstStyle>
            <a:lvl1pPr marL="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lvl="0" algn="l">
              <a:buClrTx/>
              <a:buSzTx/>
              <a:buFontTx/>
              <a:buNone/>
            </a:pPr>
            <a:r>
              <a:rPr sz="2400">
                <a:solidFill>
                  <a:schemeClr val="accent1"/>
                </a:solidFill>
              </a:rPr>
              <a:t>活动素材</a:t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/>
          <a:p>
            <a:pPr lvl="0" algn="l">
              <a:buClrTx/>
              <a:buSzTx/>
              <a:buFontTx/>
              <a:buNone/>
            </a:pPr>
            <a:r>
              <a:t>运营素材</a:t>
            </a:r>
          </a:p>
        </p:txBody>
      </p:sp>
      <p:pic>
        <p:nvPicPr>
          <p:cNvPr id="4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435" y="1199515"/>
            <a:ext cx="4816475" cy="2466340"/>
          </a:xfrm>
          <a:prstGeom prst="rect">
            <a:avLst/>
          </a:prstGeom>
        </p:spPr>
      </p:pic>
      <p:pic>
        <p:nvPicPr>
          <p:cNvPr id="49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435" y="3795395"/>
            <a:ext cx="4872355" cy="2494915"/>
          </a:xfrm>
          <a:prstGeom prst="rect">
            <a:avLst/>
          </a:prstGeom>
        </p:spPr>
      </p:pic>
      <p:sp>
        <p:nvSpPr>
          <p:cNvPr id="5" name="文本框 4"/>
          <p:cNvSpPr>
            <a:spLocks noGrp="1"/>
          </p:cNvSpPr>
          <p:nvPr/>
        </p:nvSpPr>
        <p:spPr>
          <a:xfrm>
            <a:off x="7869555" y="2249805"/>
            <a:ext cx="2386965" cy="20110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banner*2+3</a:t>
            </a: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启动页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*2</a:t>
            </a: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导航图标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*1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套</a:t>
            </a: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金刚区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*1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套</a:t>
            </a: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7" name="文本框 6"/>
          <p:cNvSpPr>
            <a:spLocks noGrp="1"/>
          </p:cNvSpPr>
          <p:nvPr/>
        </p:nvSpPr>
        <p:spPr>
          <a:xfrm>
            <a:off x="7863205" y="4612640"/>
            <a:ext cx="2306320" cy="4108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1pPr>
            <a:lvl2pPr marL="457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2pPr>
            <a:lvl3pPr marL="914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3pPr>
            <a:lvl4pPr marL="1371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4pPr>
            <a:lvl5pPr marL="18288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5pPr>
            <a:lvl6pPr marL="22860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6pPr>
            <a:lvl7pPr marL="27432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7pPr>
            <a:lvl8pPr marL="32004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8pPr>
            <a:lvl9pPr marL="3657600" algn="l" defTabSz="914400">
              <a:buNone/>
              <a:defRPr sz="1800" kern="1200">
                <a:solidFill>
                  <a:schemeClr val="tx1"/>
                </a:solidFill>
                <a:latin typeface="+mn-lt"/>
                <a:ea typeface="+mn-lt"/>
                <a:cs typeface="+mn-lt"/>
              </a:defRPr>
            </a:lvl9pPr>
          </a:lstStyle>
          <a:p>
            <a:pPr marL="285750" lvl="0" indent="-28575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活动运营方案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*1</a:t>
            </a:r>
            <a:r>
              <a:rPr sz="1600">
                <a:solidFill>
                  <a:schemeClr val="dk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微软雅黑"/>
              </a:rPr>
              <a:t>套</a:t>
            </a:r>
            <a:endParaRPr sz="1600">
              <a:solidFill>
                <a:schemeClr val="dk1">
                  <a:lumMod val="85000"/>
                  <a:lumOff val="15000"/>
                </a:schemeClr>
              </a:solidFill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6000"/>
              <a:t>核心玩法与七天运营</a:t>
            </a:r>
            <a:endParaRPr sz="6000"/>
          </a:p>
        </p:txBody>
      </p:sp>
      <p:sp>
        <p:nvSpPr>
          <p:cNvPr id="8" name="节编号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PART 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>
            <a:spLocks noGrp="1"/>
          </p:cNvSpPr>
          <p:nvPr/>
        </p:nvSpPr>
        <p:spPr>
          <a:xfrm>
            <a:off x="1003935" y="1300480"/>
            <a:ext cx="10646410" cy="5209540"/>
          </a:xfrm>
          <a:prstGeom prst="rect">
            <a:avLst/>
          </a:prstGeom>
          <a:noFill/>
        </p:spPr>
        <p:txBody>
          <a:bodyPr wrap="square">
            <a:normAutofit lnSpcReduction="10000"/>
          </a:bodyPr>
          <a:lstStyle/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一、活动定位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借教师节集中看见内部讲师，把节日致敬转化为真实学习行动。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二、核心机制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每天推荐1位讲师；员工完成“学一课、答一问、谢一师”三项任务。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三、参与路径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首页Banner → 查看今日讲师 → 学习代表课程 → 回答讲师一问 → 在学习圈发布具体收获。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四、完成规则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同一天三项任务全部完成，计为完成1天</a:t>
            </a:r>
            <a:r>
              <a:rPr lang="en-US" sz="1400">
                <a:solidFill>
                  <a:schemeClr val="accent3"/>
                </a:solidFill>
                <a:latin typeface="+mj-ea"/>
                <a:ea typeface="+mj-ea"/>
                <a:cs typeface="+mj-ea"/>
              </a:rPr>
              <a:t>（</a:t>
            </a:r>
            <a:r>
              <a:rPr lang="zh-CN" altLang="en-US" sz="1400">
                <a:solidFill>
                  <a:schemeClr val="accent3"/>
                </a:solidFill>
                <a:latin typeface="+mj-ea"/>
                <a:ea typeface="+mj-ea"/>
                <a:cs typeface="+mj-ea"/>
              </a:rPr>
              <a:t>可以根据企业具体</a:t>
            </a:r>
            <a:r>
              <a:rPr lang="zh-CN" altLang="en-US" sz="1400">
                <a:solidFill>
                  <a:schemeClr val="accent3"/>
                </a:solidFill>
                <a:latin typeface="+mj-ea"/>
                <a:ea typeface="+mj-ea"/>
                <a:cs typeface="+mj-ea"/>
              </a:rPr>
              <a:t>情况调整</a:t>
            </a:r>
            <a:r>
              <a:rPr lang="en-US" altLang="zh-CN" sz="1400">
                <a:solidFill>
                  <a:schemeClr val="accent3"/>
                </a:solidFill>
                <a:latin typeface="+mj-ea"/>
                <a:ea typeface="+mj-ea"/>
                <a:cs typeface="+mj-ea"/>
              </a:rPr>
              <a:t>）</a:t>
            </a: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；活动期间允许补学、补答和补发心得。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五、积分建议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学一课20分｜答一问10分｜谢一师10分。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六、平台承载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活动专题、学习计划/闯关、在线课程、考试/投票、学习圈、积分勋章与通知触达。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7" name="íṥḻiḓè"/>
          <p:cNvSpPr>
            <a:spLocks noGrp="1"/>
          </p:cNvSpPr>
          <p:nvPr/>
        </p:nvSpPr>
        <p:spPr>
          <a:xfrm>
            <a:off x="838200" y="854075"/>
            <a:ext cx="10245725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每日一师·致敬成长｜学一课、答一问、谢一师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960" y="133940"/>
            <a:ext cx="10800000" cy="720000"/>
          </a:xfrm>
        </p:spPr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核心玩法与参与路径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" name="Freeform 198"/>
          <p:cNvSpPr>
            <a:spLocks noGrp="1"/>
          </p:cNvSpPr>
          <p:nvPr/>
        </p:nvSpPr>
        <p:spPr>
          <a:xfrm>
            <a:off x="8679180" y="4548505"/>
            <a:ext cx="3547745" cy="2309495"/>
          </a:xfrm>
          <a:custGeom>
            <a:avLst/>
            <a:gdLst>
              <a:gd name="T0" fmla="*/ 335 w 426"/>
              <a:gd name="T1" fmla="*/ 84 h 305"/>
              <a:gd name="T2" fmla="*/ 357 w 426"/>
              <a:gd name="T3" fmla="*/ 83 h 305"/>
              <a:gd name="T4" fmla="*/ 228 w 426"/>
              <a:gd name="T5" fmla="*/ 9 h 305"/>
              <a:gd name="T6" fmla="*/ 275 w 426"/>
              <a:gd name="T7" fmla="*/ 20 h 305"/>
              <a:gd name="T8" fmla="*/ 151 w 426"/>
              <a:gd name="T9" fmla="*/ 86 h 305"/>
              <a:gd name="T10" fmla="*/ 122 w 426"/>
              <a:gd name="T11" fmla="*/ 78 h 305"/>
              <a:gd name="T12" fmla="*/ 105 w 426"/>
              <a:gd name="T13" fmla="*/ 134 h 305"/>
              <a:gd name="T14" fmla="*/ 162 w 426"/>
              <a:gd name="T15" fmla="*/ 258 h 305"/>
              <a:gd name="T16" fmla="*/ 233 w 426"/>
              <a:gd name="T17" fmla="*/ 271 h 305"/>
              <a:gd name="T18" fmla="*/ 198 w 426"/>
              <a:gd name="T19" fmla="*/ 226 h 305"/>
              <a:gd name="T20" fmla="*/ 261 w 426"/>
              <a:gd name="T21" fmla="*/ 154 h 305"/>
              <a:gd name="T22" fmla="*/ 406 w 426"/>
              <a:gd name="T23" fmla="*/ 181 h 305"/>
              <a:gd name="T24" fmla="*/ 216 w 426"/>
              <a:gd name="T25" fmla="*/ 271 h 305"/>
              <a:gd name="T26" fmla="*/ 101 w 426"/>
              <a:gd name="T27" fmla="*/ 208 h 305"/>
              <a:gd name="T28" fmla="*/ 89 w 426"/>
              <a:gd name="T29" fmla="*/ 207 h 305"/>
              <a:gd name="T30" fmla="*/ 47 w 426"/>
              <a:gd name="T31" fmla="*/ 166 h 305"/>
              <a:gd name="T32" fmla="*/ 77 w 426"/>
              <a:gd name="T33" fmla="*/ 218 h 305"/>
              <a:gd name="T34" fmla="*/ 95 w 426"/>
              <a:gd name="T35" fmla="*/ 221 h 305"/>
              <a:gd name="T36" fmla="*/ 22 w 426"/>
              <a:gd name="T37" fmla="*/ 219 h 305"/>
              <a:gd name="T38" fmla="*/ 27 w 426"/>
              <a:gd name="T39" fmla="*/ 250 h 305"/>
              <a:gd name="T40" fmla="*/ 28 w 426"/>
              <a:gd name="T41" fmla="*/ 252 h 305"/>
              <a:gd name="T42" fmla="*/ 86 w 426"/>
              <a:gd name="T43" fmla="*/ 235 h 305"/>
              <a:gd name="T44" fmla="*/ 132 w 426"/>
              <a:gd name="T45" fmla="*/ 276 h 305"/>
              <a:gd name="T46" fmla="*/ 105 w 426"/>
              <a:gd name="T47" fmla="*/ 242 h 305"/>
              <a:gd name="T48" fmla="*/ 162 w 426"/>
              <a:gd name="T49" fmla="*/ 227 h 305"/>
              <a:gd name="T50" fmla="*/ 164 w 426"/>
              <a:gd name="T51" fmla="*/ 255 h 305"/>
              <a:gd name="T52" fmla="*/ 189 w 426"/>
              <a:gd name="T53" fmla="*/ 226 h 305"/>
              <a:gd name="T54" fmla="*/ 202 w 426"/>
              <a:gd name="T55" fmla="*/ 250 h 305"/>
              <a:gd name="T56" fmla="*/ 182 w 426"/>
              <a:gd name="T57" fmla="*/ 253 h 305"/>
              <a:gd name="T58" fmla="*/ 192 w 426"/>
              <a:gd name="T59" fmla="*/ 223 h 305"/>
              <a:gd name="T60" fmla="*/ 208 w 426"/>
              <a:gd name="T61" fmla="*/ 179 h 305"/>
              <a:gd name="T62" fmla="*/ 315 w 426"/>
              <a:gd name="T63" fmla="*/ 218 h 305"/>
              <a:gd name="T64" fmla="*/ 332 w 426"/>
              <a:gd name="T65" fmla="*/ 211 h 305"/>
              <a:gd name="T66" fmla="*/ 324 w 426"/>
              <a:gd name="T67" fmla="*/ 142 h 305"/>
              <a:gd name="T68" fmla="*/ 306 w 426"/>
              <a:gd name="T69" fmla="*/ 147 h 305"/>
              <a:gd name="T70" fmla="*/ 315 w 426"/>
              <a:gd name="T71" fmla="*/ 79 h 305"/>
              <a:gd name="T72" fmla="*/ 312 w 426"/>
              <a:gd name="T73" fmla="*/ 79 h 305"/>
              <a:gd name="T74" fmla="*/ 292 w 426"/>
              <a:gd name="T75" fmla="*/ 76 h 305"/>
              <a:gd name="T76" fmla="*/ 303 w 426"/>
              <a:gd name="T77" fmla="*/ 78 h 305"/>
              <a:gd name="T78" fmla="*/ 331 w 426"/>
              <a:gd name="T79" fmla="*/ 70 h 305"/>
              <a:gd name="T80" fmla="*/ 295 w 426"/>
              <a:gd name="T81" fmla="*/ 84 h 305"/>
              <a:gd name="T82" fmla="*/ 347 w 426"/>
              <a:gd name="T83" fmla="*/ 77 h 305"/>
              <a:gd name="T84" fmla="*/ 346 w 426"/>
              <a:gd name="T85" fmla="*/ 70 h 305"/>
              <a:gd name="T86" fmla="*/ 330 w 426"/>
              <a:gd name="T87" fmla="*/ 61 h 305"/>
              <a:gd name="T88" fmla="*/ 298 w 426"/>
              <a:gd name="T89" fmla="*/ 66 h 305"/>
              <a:gd name="T90" fmla="*/ 286 w 426"/>
              <a:gd name="T91" fmla="*/ 68 h 305"/>
              <a:gd name="T92" fmla="*/ 288 w 426"/>
              <a:gd name="T93" fmla="*/ 86 h 305"/>
              <a:gd name="T94" fmla="*/ 306 w 426"/>
              <a:gd name="T95" fmla="*/ 91 h 305"/>
              <a:gd name="T96" fmla="*/ 292 w 426"/>
              <a:gd name="T97" fmla="*/ 97 h 305"/>
              <a:gd name="T98" fmla="*/ 292 w 426"/>
              <a:gd name="T99" fmla="*/ 160 h 305"/>
              <a:gd name="T100" fmla="*/ 312 w 426"/>
              <a:gd name="T101" fmla="*/ 217 h 305"/>
              <a:gd name="T102" fmla="*/ 269 w 426"/>
              <a:gd name="T103" fmla="*/ 250 h 305"/>
              <a:gd name="T104" fmla="*/ 296 w 426"/>
              <a:gd name="T105" fmla="*/ 277 h 305"/>
              <a:gd name="T106" fmla="*/ 354 w 426"/>
              <a:gd name="T107" fmla="*/ 281 h 305"/>
              <a:gd name="T108" fmla="*/ 340 w 426"/>
              <a:gd name="T109" fmla="*/ 229 h 305"/>
              <a:gd name="T110" fmla="*/ 334 w 426"/>
              <a:gd name="T111" fmla="*/ 210 h 305"/>
            </a:gdLst>
            <a:ahLst/>
            <a:cxnLst/>
            <a:rect l="0" t="0" r="r" b="b"/>
            <a:pathLst>
              <a:path w="426" h="305">
                <a:moveTo>
                  <a:pt x="406" y="181"/>
                </a:moveTo>
                <a:cubicBezTo>
                  <a:pt x="391" y="152"/>
                  <a:pt x="359" y="138"/>
                  <a:pt x="329" y="141"/>
                </a:cubicBezTo>
                <a:cubicBezTo>
                  <a:pt x="329" y="141"/>
                  <a:pt x="329" y="141"/>
                  <a:pt x="329" y="140"/>
                </a:cubicBezTo>
                <a:cubicBezTo>
                  <a:pt x="326" y="123"/>
                  <a:pt x="330" y="103"/>
                  <a:pt x="325" y="86"/>
                </a:cubicBezTo>
                <a:cubicBezTo>
                  <a:pt x="327" y="86"/>
                  <a:pt x="330" y="85"/>
                  <a:pt x="332" y="85"/>
                </a:cubicBezTo>
                <a:cubicBezTo>
                  <a:pt x="333" y="85"/>
                  <a:pt x="333" y="86"/>
                  <a:pt x="333" y="86"/>
                </a:cubicBezTo>
                <a:cubicBezTo>
                  <a:pt x="334" y="88"/>
                  <a:pt x="336" y="86"/>
                  <a:pt x="335" y="85"/>
                </a:cubicBezTo>
                <a:cubicBezTo>
                  <a:pt x="335" y="85"/>
                  <a:pt x="335" y="85"/>
                  <a:pt x="335" y="84"/>
                </a:cubicBezTo>
                <a:cubicBezTo>
                  <a:pt x="339" y="84"/>
                  <a:pt x="342" y="84"/>
                  <a:pt x="346" y="83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347" y="86"/>
                  <a:pt x="349" y="85"/>
                  <a:pt x="349" y="84"/>
                </a:cubicBezTo>
                <a:cubicBezTo>
                  <a:pt x="349" y="84"/>
                  <a:pt x="348" y="83"/>
                  <a:pt x="348" y="83"/>
                </a:cubicBezTo>
                <a:cubicBezTo>
                  <a:pt x="350" y="83"/>
                  <a:pt x="352" y="83"/>
                  <a:pt x="354" y="83"/>
                </a:cubicBezTo>
                <a:cubicBezTo>
                  <a:pt x="354" y="83"/>
                  <a:pt x="354" y="84"/>
                  <a:pt x="354" y="84"/>
                </a:cubicBezTo>
                <a:cubicBezTo>
                  <a:pt x="354" y="86"/>
                  <a:pt x="357" y="86"/>
                  <a:pt x="357" y="84"/>
                </a:cubicBezTo>
                <a:cubicBezTo>
                  <a:pt x="357" y="84"/>
                  <a:pt x="357" y="83"/>
                  <a:pt x="357" y="83"/>
                </a:cubicBezTo>
                <a:cubicBezTo>
                  <a:pt x="358" y="83"/>
                  <a:pt x="358" y="80"/>
                  <a:pt x="357" y="80"/>
                </a:cubicBezTo>
                <a:cubicBezTo>
                  <a:pt x="357" y="74"/>
                  <a:pt x="357" y="67"/>
                  <a:pt x="358" y="61"/>
                </a:cubicBezTo>
                <a:cubicBezTo>
                  <a:pt x="358" y="60"/>
                  <a:pt x="358" y="59"/>
                  <a:pt x="357" y="59"/>
                </a:cubicBezTo>
                <a:cubicBezTo>
                  <a:pt x="332" y="54"/>
                  <a:pt x="304" y="59"/>
                  <a:pt x="281" y="68"/>
                </a:cubicBezTo>
                <a:cubicBezTo>
                  <a:pt x="277" y="59"/>
                  <a:pt x="273" y="50"/>
                  <a:pt x="268" y="41"/>
                </a:cubicBezTo>
                <a:cubicBezTo>
                  <a:pt x="268" y="39"/>
                  <a:pt x="267" y="37"/>
                  <a:pt x="266" y="35"/>
                </a:cubicBezTo>
                <a:cubicBezTo>
                  <a:pt x="275" y="28"/>
                  <a:pt x="294" y="13"/>
                  <a:pt x="276" y="6"/>
                </a:cubicBezTo>
                <a:cubicBezTo>
                  <a:pt x="263" y="2"/>
                  <a:pt x="240" y="0"/>
                  <a:pt x="228" y="9"/>
                </a:cubicBezTo>
                <a:cubicBezTo>
                  <a:pt x="226" y="10"/>
                  <a:pt x="226" y="13"/>
                  <a:pt x="228" y="14"/>
                </a:cubicBezTo>
                <a:cubicBezTo>
                  <a:pt x="237" y="17"/>
                  <a:pt x="244" y="17"/>
                  <a:pt x="252" y="13"/>
                </a:cubicBezTo>
                <a:cubicBezTo>
                  <a:pt x="252" y="13"/>
                  <a:pt x="252" y="12"/>
                  <a:pt x="252" y="12"/>
                </a:cubicBezTo>
                <a:cubicBezTo>
                  <a:pt x="253" y="12"/>
                  <a:pt x="254" y="12"/>
                  <a:pt x="254" y="11"/>
                </a:cubicBezTo>
                <a:cubicBezTo>
                  <a:pt x="254" y="11"/>
                  <a:pt x="254" y="11"/>
                  <a:pt x="254" y="11"/>
                </a:cubicBezTo>
                <a:cubicBezTo>
                  <a:pt x="255" y="10"/>
                  <a:pt x="256" y="9"/>
                  <a:pt x="256" y="8"/>
                </a:cubicBezTo>
                <a:cubicBezTo>
                  <a:pt x="259" y="9"/>
                  <a:pt x="262" y="9"/>
                  <a:pt x="265" y="9"/>
                </a:cubicBezTo>
                <a:cubicBezTo>
                  <a:pt x="271" y="10"/>
                  <a:pt x="282" y="12"/>
                  <a:pt x="275" y="20"/>
                </a:cubicBezTo>
                <a:cubicBezTo>
                  <a:pt x="271" y="25"/>
                  <a:pt x="265" y="29"/>
                  <a:pt x="260" y="33"/>
                </a:cubicBezTo>
                <a:cubicBezTo>
                  <a:pt x="259" y="35"/>
                  <a:pt x="260" y="37"/>
                  <a:pt x="262" y="37"/>
                </a:cubicBezTo>
                <a:cubicBezTo>
                  <a:pt x="265" y="52"/>
                  <a:pt x="272" y="66"/>
                  <a:pt x="278" y="80"/>
                </a:cubicBezTo>
                <a:cubicBezTo>
                  <a:pt x="281" y="86"/>
                  <a:pt x="283" y="92"/>
                  <a:pt x="285" y="99"/>
                </a:cubicBezTo>
                <a:cubicBezTo>
                  <a:pt x="285" y="99"/>
                  <a:pt x="285" y="99"/>
                  <a:pt x="285" y="99"/>
                </a:cubicBezTo>
                <a:cubicBezTo>
                  <a:pt x="247" y="114"/>
                  <a:pt x="207" y="127"/>
                  <a:pt x="166" y="124"/>
                </a:cubicBezTo>
                <a:cubicBezTo>
                  <a:pt x="166" y="123"/>
                  <a:pt x="165" y="122"/>
                  <a:pt x="163" y="123"/>
                </a:cubicBezTo>
                <a:cubicBezTo>
                  <a:pt x="158" y="111"/>
                  <a:pt x="154" y="99"/>
                  <a:pt x="151" y="86"/>
                </a:cubicBezTo>
                <a:cubicBezTo>
                  <a:pt x="153" y="86"/>
                  <a:pt x="154" y="86"/>
                  <a:pt x="156" y="85"/>
                </a:cubicBezTo>
                <a:cubicBezTo>
                  <a:pt x="157" y="85"/>
                  <a:pt x="157" y="84"/>
                  <a:pt x="157" y="84"/>
                </a:cubicBezTo>
                <a:cubicBezTo>
                  <a:pt x="167" y="81"/>
                  <a:pt x="175" y="76"/>
                  <a:pt x="179" y="66"/>
                </a:cubicBezTo>
                <a:cubicBezTo>
                  <a:pt x="179" y="65"/>
                  <a:pt x="178" y="63"/>
                  <a:pt x="177" y="63"/>
                </a:cubicBezTo>
                <a:cubicBezTo>
                  <a:pt x="167" y="60"/>
                  <a:pt x="160" y="65"/>
                  <a:pt x="151" y="66"/>
                </a:cubicBezTo>
                <a:cubicBezTo>
                  <a:pt x="141" y="66"/>
                  <a:pt x="131" y="59"/>
                  <a:pt x="123" y="56"/>
                </a:cubicBezTo>
                <a:cubicBezTo>
                  <a:pt x="117" y="54"/>
                  <a:pt x="105" y="53"/>
                  <a:pt x="104" y="61"/>
                </a:cubicBezTo>
                <a:cubicBezTo>
                  <a:pt x="104" y="69"/>
                  <a:pt x="117" y="75"/>
                  <a:pt x="122" y="78"/>
                </a:cubicBezTo>
                <a:cubicBezTo>
                  <a:pt x="129" y="82"/>
                  <a:pt x="138" y="85"/>
                  <a:pt x="146" y="86"/>
                </a:cubicBezTo>
                <a:cubicBezTo>
                  <a:pt x="149" y="100"/>
                  <a:pt x="153" y="113"/>
                  <a:pt x="159" y="126"/>
                </a:cubicBezTo>
                <a:cubicBezTo>
                  <a:pt x="153" y="132"/>
                  <a:pt x="147" y="138"/>
                  <a:pt x="140" y="143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29" y="135"/>
                  <a:pt x="117" y="130"/>
                  <a:pt x="102" y="129"/>
                </a:cubicBezTo>
                <a:cubicBezTo>
                  <a:pt x="49" y="123"/>
                  <a:pt x="7" y="163"/>
                  <a:pt x="1" y="215"/>
                </a:cubicBezTo>
                <a:cubicBezTo>
                  <a:pt x="1" y="219"/>
                  <a:pt x="6" y="219"/>
                  <a:pt x="6" y="215"/>
                </a:cubicBezTo>
                <a:cubicBezTo>
                  <a:pt x="12" y="165"/>
                  <a:pt x="53" y="127"/>
                  <a:pt x="105" y="134"/>
                </a:cubicBezTo>
                <a:cubicBezTo>
                  <a:pt x="147" y="140"/>
                  <a:pt x="171" y="179"/>
                  <a:pt x="176" y="218"/>
                </a:cubicBezTo>
                <a:cubicBezTo>
                  <a:pt x="175" y="217"/>
                  <a:pt x="174" y="217"/>
                  <a:pt x="173" y="217"/>
                </a:cubicBezTo>
                <a:cubicBezTo>
                  <a:pt x="173" y="207"/>
                  <a:pt x="171" y="198"/>
                  <a:pt x="168" y="189"/>
                </a:cubicBezTo>
                <a:cubicBezTo>
                  <a:pt x="152" y="149"/>
                  <a:pt x="104" y="131"/>
                  <a:pt x="65" y="146"/>
                </a:cubicBezTo>
                <a:cubicBezTo>
                  <a:pt x="24" y="163"/>
                  <a:pt x="0" y="210"/>
                  <a:pt x="19" y="251"/>
                </a:cubicBezTo>
                <a:cubicBezTo>
                  <a:pt x="36" y="290"/>
                  <a:pt x="83" y="303"/>
                  <a:pt x="120" y="288"/>
                </a:cubicBezTo>
                <a:cubicBezTo>
                  <a:pt x="121" y="288"/>
                  <a:pt x="121" y="288"/>
                  <a:pt x="121" y="288"/>
                </a:cubicBezTo>
                <a:cubicBezTo>
                  <a:pt x="139" y="285"/>
                  <a:pt x="153" y="273"/>
                  <a:pt x="162" y="258"/>
                </a:cubicBezTo>
                <a:cubicBezTo>
                  <a:pt x="170" y="259"/>
                  <a:pt x="178" y="258"/>
                  <a:pt x="186" y="257"/>
                </a:cubicBezTo>
                <a:cubicBezTo>
                  <a:pt x="191" y="257"/>
                  <a:pt x="196" y="256"/>
                  <a:pt x="200" y="254"/>
                </a:cubicBezTo>
                <a:cubicBezTo>
                  <a:pt x="204" y="259"/>
                  <a:pt x="208" y="264"/>
                  <a:pt x="212" y="269"/>
                </a:cubicBezTo>
                <a:cubicBezTo>
                  <a:pt x="212" y="269"/>
                  <a:pt x="211" y="270"/>
                  <a:pt x="210" y="270"/>
                </a:cubicBezTo>
                <a:cubicBezTo>
                  <a:pt x="209" y="270"/>
                  <a:pt x="209" y="272"/>
                  <a:pt x="210" y="272"/>
                </a:cubicBezTo>
                <a:cubicBezTo>
                  <a:pt x="218" y="277"/>
                  <a:pt x="227" y="279"/>
                  <a:pt x="236" y="276"/>
                </a:cubicBezTo>
                <a:cubicBezTo>
                  <a:pt x="237" y="276"/>
                  <a:pt x="237" y="275"/>
                  <a:pt x="237" y="274"/>
                </a:cubicBezTo>
                <a:cubicBezTo>
                  <a:pt x="236" y="273"/>
                  <a:pt x="235" y="272"/>
                  <a:pt x="233" y="271"/>
                </a:cubicBezTo>
                <a:cubicBezTo>
                  <a:pt x="235" y="271"/>
                  <a:pt x="235" y="269"/>
                  <a:pt x="234" y="269"/>
                </a:cubicBezTo>
                <a:cubicBezTo>
                  <a:pt x="230" y="268"/>
                  <a:pt x="227" y="267"/>
                  <a:pt x="223" y="267"/>
                </a:cubicBezTo>
                <a:cubicBezTo>
                  <a:pt x="222" y="267"/>
                  <a:pt x="220" y="267"/>
                  <a:pt x="218" y="268"/>
                </a:cubicBezTo>
                <a:cubicBezTo>
                  <a:pt x="213" y="269"/>
                  <a:pt x="210" y="262"/>
                  <a:pt x="206" y="258"/>
                </a:cubicBezTo>
                <a:cubicBezTo>
                  <a:pt x="205" y="256"/>
                  <a:pt x="204" y="255"/>
                  <a:pt x="202" y="253"/>
                </a:cubicBezTo>
                <a:cubicBezTo>
                  <a:pt x="203" y="253"/>
                  <a:pt x="203" y="252"/>
                  <a:pt x="203" y="252"/>
                </a:cubicBezTo>
                <a:cubicBezTo>
                  <a:pt x="211" y="247"/>
                  <a:pt x="213" y="237"/>
                  <a:pt x="206" y="230"/>
                </a:cubicBezTo>
                <a:cubicBezTo>
                  <a:pt x="204" y="227"/>
                  <a:pt x="201" y="226"/>
                  <a:pt x="198" y="226"/>
                </a:cubicBezTo>
                <a:cubicBezTo>
                  <a:pt x="198" y="226"/>
                  <a:pt x="197" y="225"/>
                  <a:pt x="197" y="225"/>
                </a:cubicBezTo>
                <a:cubicBezTo>
                  <a:pt x="197" y="225"/>
                  <a:pt x="197" y="225"/>
                  <a:pt x="197" y="225"/>
                </a:cubicBezTo>
                <a:cubicBezTo>
                  <a:pt x="197" y="210"/>
                  <a:pt x="193" y="196"/>
                  <a:pt x="188" y="183"/>
                </a:cubicBezTo>
                <a:cubicBezTo>
                  <a:pt x="195" y="184"/>
                  <a:pt x="203" y="185"/>
                  <a:pt x="210" y="182"/>
                </a:cubicBezTo>
                <a:cubicBezTo>
                  <a:pt x="211" y="182"/>
                  <a:pt x="211" y="181"/>
                  <a:pt x="210" y="180"/>
                </a:cubicBezTo>
                <a:cubicBezTo>
                  <a:pt x="237" y="156"/>
                  <a:pt x="260" y="127"/>
                  <a:pt x="286" y="102"/>
                </a:cubicBezTo>
                <a:cubicBezTo>
                  <a:pt x="289" y="111"/>
                  <a:pt x="292" y="121"/>
                  <a:pt x="295" y="130"/>
                </a:cubicBezTo>
                <a:cubicBezTo>
                  <a:pt x="282" y="136"/>
                  <a:pt x="270" y="146"/>
                  <a:pt x="261" y="154"/>
                </a:cubicBezTo>
                <a:cubicBezTo>
                  <a:pt x="248" y="168"/>
                  <a:pt x="229" y="191"/>
                  <a:pt x="239" y="212"/>
                </a:cubicBezTo>
                <a:cubicBezTo>
                  <a:pt x="240" y="215"/>
                  <a:pt x="245" y="212"/>
                  <a:pt x="243" y="209"/>
                </a:cubicBezTo>
                <a:cubicBezTo>
                  <a:pt x="234" y="190"/>
                  <a:pt x="255" y="168"/>
                  <a:pt x="267" y="156"/>
                </a:cubicBezTo>
                <a:cubicBezTo>
                  <a:pt x="275" y="149"/>
                  <a:pt x="285" y="140"/>
                  <a:pt x="296" y="135"/>
                </a:cubicBezTo>
                <a:cubicBezTo>
                  <a:pt x="297" y="140"/>
                  <a:pt x="299" y="144"/>
                  <a:pt x="300" y="148"/>
                </a:cubicBezTo>
                <a:cubicBezTo>
                  <a:pt x="259" y="159"/>
                  <a:pt x="243" y="212"/>
                  <a:pt x="259" y="248"/>
                </a:cubicBezTo>
                <a:cubicBezTo>
                  <a:pt x="277" y="288"/>
                  <a:pt x="324" y="305"/>
                  <a:pt x="363" y="288"/>
                </a:cubicBezTo>
                <a:cubicBezTo>
                  <a:pt x="403" y="270"/>
                  <a:pt x="426" y="222"/>
                  <a:pt x="406" y="181"/>
                </a:cubicBezTo>
                <a:close/>
                <a:moveTo>
                  <a:pt x="146" y="81"/>
                </a:moveTo>
                <a:cubicBezTo>
                  <a:pt x="133" y="80"/>
                  <a:pt x="116" y="71"/>
                  <a:pt x="110" y="62"/>
                </a:cubicBezTo>
                <a:cubicBezTo>
                  <a:pt x="108" y="59"/>
                  <a:pt x="126" y="63"/>
                  <a:pt x="126" y="63"/>
                </a:cubicBezTo>
                <a:cubicBezTo>
                  <a:pt x="131" y="65"/>
                  <a:pt x="135" y="67"/>
                  <a:pt x="139" y="69"/>
                </a:cubicBezTo>
                <a:cubicBezTo>
                  <a:pt x="151" y="73"/>
                  <a:pt x="161" y="66"/>
                  <a:pt x="172" y="67"/>
                </a:cubicBezTo>
                <a:cubicBezTo>
                  <a:pt x="167" y="77"/>
                  <a:pt x="157" y="79"/>
                  <a:pt x="148" y="80"/>
                </a:cubicBezTo>
                <a:cubicBezTo>
                  <a:pt x="147" y="80"/>
                  <a:pt x="147" y="80"/>
                  <a:pt x="146" y="81"/>
                </a:cubicBezTo>
                <a:close/>
                <a:moveTo>
                  <a:pt x="216" y="271"/>
                </a:moveTo>
                <a:cubicBezTo>
                  <a:pt x="216" y="271"/>
                  <a:pt x="217" y="271"/>
                  <a:pt x="217" y="271"/>
                </a:cubicBezTo>
                <a:cubicBezTo>
                  <a:pt x="217" y="271"/>
                  <a:pt x="218" y="271"/>
                  <a:pt x="218" y="270"/>
                </a:cubicBezTo>
                <a:cubicBezTo>
                  <a:pt x="224" y="270"/>
                  <a:pt x="229" y="270"/>
                  <a:pt x="233" y="274"/>
                </a:cubicBezTo>
                <a:cubicBezTo>
                  <a:pt x="226" y="276"/>
                  <a:pt x="220" y="275"/>
                  <a:pt x="214" y="272"/>
                </a:cubicBezTo>
                <a:cubicBezTo>
                  <a:pt x="215" y="271"/>
                  <a:pt x="215" y="271"/>
                  <a:pt x="216" y="271"/>
                </a:cubicBezTo>
                <a:close/>
                <a:moveTo>
                  <a:pt x="158" y="187"/>
                </a:moveTo>
                <a:cubicBezTo>
                  <a:pt x="163" y="195"/>
                  <a:pt x="165" y="205"/>
                  <a:pt x="165" y="215"/>
                </a:cubicBezTo>
                <a:cubicBezTo>
                  <a:pt x="144" y="210"/>
                  <a:pt x="122" y="209"/>
                  <a:pt x="101" y="208"/>
                </a:cubicBezTo>
                <a:cubicBezTo>
                  <a:pt x="115" y="194"/>
                  <a:pt x="127" y="180"/>
                  <a:pt x="139" y="165"/>
                </a:cubicBezTo>
                <a:cubicBezTo>
                  <a:pt x="147" y="171"/>
                  <a:pt x="153" y="178"/>
                  <a:pt x="158" y="187"/>
                </a:cubicBezTo>
                <a:close/>
                <a:moveTo>
                  <a:pt x="66" y="155"/>
                </a:moveTo>
                <a:cubicBezTo>
                  <a:pt x="90" y="144"/>
                  <a:pt x="117" y="148"/>
                  <a:pt x="137" y="163"/>
                </a:cubicBezTo>
                <a:cubicBezTo>
                  <a:pt x="125" y="179"/>
                  <a:pt x="112" y="194"/>
                  <a:pt x="97" y="208"/>
                </a:cubicBezTo>
                <a:cubicBezTo>
                  <a:pt x="95" y="208"/>
                  <a:pt x="93" y="208"/>
                  <a:pt x="91" y="208"/>
                </a:cubicBezTo>
                <a:cubicBezTo>
                  <a:pt x="91" y="208"/>
                  <a:pt x="91" y="208"/>
                  <a:pt x="91" y="208"/>
                </a:cubicBezTo>
                <a:cubicBezTo>
                  <a:pt x="90" y="208"/>
                  <a:pt x="90" y="208"/>
                  <a:pt x="89" y="207"/>
                </a:cubicBezTo>
                <a:cubicBezTo>
                  <a:pt x="94" y="189"/>
                  <a:pt x="93" y="169"/>
                  <a:pt x="93" y="150"/>
                </a:cubicBezTo>
                <a:cubicBezTo>
                  <a:pt x="93" y="149"/>
                  <a:pt x="90" y="149"/>
                  <a:pt x="90" y="150"/>
                </a:cubicBezTo>
                <a:cubicBezTo>
                  <a:pt x="90" y="169"/>
                  <a:pt x="91" y="189"/>
                  <a:pt x="87" y="208"/>
                </a:cubicBezTo>
                <a:cubicBezTo>
                  <a:pt x="85" y="208"/>
                  <a:pt x="83" y="208"/>
                  <a:pt x="82" y="209"/>
                </a:cubicBezTo>
                <a:cubicBezTo>
                  <a:pt x="81" y="209"/>
                  <a:pt x="81" y="210"/>
                  <a:pt x="81" y="210"/>
                </a:cubicBezTo>
                <a:cubicBezTo>
                  <a:pt x="80" y="210"/>
                  <a:pt x="80" y="211"/>
                  <a:pt x="80" y="211"/>
                </a:cubicBezTo>
                <a:cubicBezTo>
                  <a:pt x="71" y="195"/>
                  <a:pt x="60" y="180"/>
                  <a:pt x="48" y="167"/>
                </a:cubicBezTo>
                <a:cubicBezTo>
                  <a:pt x="48" y="166"/>
                  <a:pt x="48" y="166"/>
                  <a:pt x="47" y="166"/>
                </a:cubicBezTo>
                <a:cubicBezTo>
                  <a:pt x="53" y="162"/>
                  <a:pt x="60" y="158"/>
                  <a:pt x="66" y="155"/>
                </a:cubicBezTo>
                <a:close/>
                <a:moveTo>
                  <a:pt x="94" y="223"/>
                </a:moveTo>
                <a:cubicBezTo>
                  <a:pt x="94" y="224"/>
                  <a:pt x="94" y="225"/>
                  <a:pt x="93" y="225"/>
                </a:cubicBezTo>
                <a:cubicBezTo>
                  <a:pt x="91" y="229"/>
                  <a:pt x="88" y="232"/>
                  <a:pt x="84" y="231"/>
                </a:cubicBezTo>
                <a:cubicBezTo>
                  <a:pt x="83" y="231"/>
                  <a:pt x="83" y="231"/>
                  <a:pt x="83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79" y="229"/>
                  <a:pt x="77" y="226"/>
                  <a:pt x="77" y="224"/>
                </a:cubicBezTo>
                <a:cubicBezTo>
                  <a:pt x="76" y="222"/>
                  <a:pt x="76" y="220"/>
                  <a:pt x="77" y="218"/>
                </a:cubicBezTo>
                <a:cubicBezTo>
                  <a:pt x="78" y="218"/>
                  <a:pt x="78" y="217"/>
                  <a:pt x="78" y="216"/>
                </a:cubicBezTo>
                <a:cubicBezTo>
                  <a:pt x="79" y="214"/>
                  <a:pt x="82" y="212"/>
                  <a:pt x="84" y="211"/>
                </a:cubicBezTo>
                <a:cubicBezTo>
                  <a:pt x="84" y="211"/>
                  <a:pt x="84" y="211"/>
                  <a:pt x="85" y="211"/>
                </a:cubicBezTo>
                <a:cubicBezTo>
                  <a:pt x="85" y="211"/>
                  <a:pt x="85" y="210"/>
                  <a:pt x="86" y="210"/>
                </a:cubicBezTo>
                <a:cubicBezTo>
                  <a:pt x="86" y="212"/>
                  <a:pt x="88" y="212"/>
                  <a:pt x="89" y="211"/>
                </a:cubicBezTo>
                <a:cubicBezTo>
                  <a:pt x="89" y="210"/>
                  <a:pt x="89" y="210"/>
                  <a:pt x="89" y="210"/>
                </a:cubicBezTo>
                <a:cubicBezTo>
                  <a:pt x="91" y="210"/>
                  <a:pt x="93" y="211"/>
                  <a:pt x="94" y="213"/>
                </a:cubicBezTo>
                <a:cubicBezTo>
                  <a:pt x="95" y="216"/>
                  <a:pt x="95" y="218"/>
                  <a:pt x="95" y="221"/>
                </a:cubicBezTo>
                <a:cubicBezTo>
                  <a:pt x="94" y="221"/>
                  <a:pt x="94" y="222"/>
                  <a:pt x="94" y="223"/>
                </a:cubicBezTo>
                <a:close/>
                <a:moveTo>
                  <a:pt x="46" y="167"/>
                </a:moveTo>
                <a:cubicBezTo>
                  <a:pt x="46" y="168"/>
                  <a:pt x="46" y="168"/>
                  <a:pt x="46" y="169"/>
                </a:cubicBezTo>
                <a:cubicBezTo>
                  <a:pt x="58" y="182"/>
                  <a:pt x="69" y="197"/>
                  <a:pt x="78" y="213"/>
                </a:cubicBezTo>
                <a:cubicBezTo>
                  <a:pt x="77" y="213"/>
                  <a:pt x="76" y="214"/>
                  <a:pt x="75" y="215"/>
                </a:cubicBezTo>
                <a:cubicBezTo>
                  <a:pt x="58" y="215"/>
                  <a:pt x="41" y="212"/>
                  <a:pt x="25" y="220"/>
                </a:cubicBezTo>
                <a:cubicBezTo>
                  <a:pt x="25" y="220"/>
                  <a:pt x="25" y="219"/>
                  <a:pt x="25" y="219"/>
                </a:cubicBezTo>
                <a:cubicBezTo>
                  <a:pt x="22" y="219"/>
                  <a:pt x="22" y="219"/>
                  <a:pt x="22" y="219"/>
                </a:cubicBezTo>
                <a:cubicBezTo>
                  <a:pt x="21" y="219"/>
                  <a:pt x="21" y="222"/>
                  <a:pt x="22" y="222"/>
                </a:cubicBezTo>
                <a:cubicBezTo>
                  <a:pt x="22" y="222"/>
                  <a:pt x="22" y="222"/>
                  <a:pt x="22" y="222"/>
                </a:cubicBezTo>
                <a:cubicBezTo>
                  <a:pt x="22" y="223"/>
                  <a:pt x="23" y="224"/>
                  <a:pt x="24" y="223"/>
                </a:cubicBezTo>
                <a:cubicBezTo>
                  <a:pt x="40" y="214"/>
                  <a:pt x="57" y="218"/>
                  <a:pt x="74" y="218"/>
                </a:cubicBezTo>
                <a:cubicBezTo>
                  <a:pt x="74" y="219"/>
                  <a:pt x="74" y="220"/>
                  <a:pt x="74" y="221"/>
                </a:cubicBezTo>
                <a:cubicBezTo>
                  <a:pt x="74" y="221"/>
                  <a:pt x="74" y="222"/>
                  <a:pt x="74" y="222"/>
                </a:cubicBezTo>
                <a:cubicBezTo>
                  <a:pt x="74" y="222"/>
                  <a:pt x="73" y="222"/>
                  <a:pt x="73" y="222"/>
                </a:cubicBezTo>
                <a:cubicBezTo>
                  <a:pt x="58" y="231"/>
                  <a:pt x="44" y="243"/>
                  <a:pt x="27" y="250"/>
                </a:cubicBezTo>
                <a:cubicBezTo>
                  <a:pt x="11" y="221"/>
                  <a:pt x="23" y="188"/>
                  <a:pt x="46" y="167"/>
                </a:cubicBezTo>
                <a:close/>
                <a:moveTo>
                  <a:pt x="28" y="252"/>
                </a:moveTo>
                <a:cubicBezTo>
                  <a:pt x="45" y="245"/>
                  <a:pt x="59" y="234"/>
                  <a:pt x="74" y="225"/>
                </a:cubicBezTo>
                <a:cubicBezTo>
                  <a:pt x="75" y="227"/>
                  <a:pt x="76" y="229"/>
                  <a:pt x="78" y="230"/>
                </a:cubicBezTo>
                <a:cubicBezTo>
                  <a:pt x="73" y="239"/>
                  <a:pt x="68" y="247"/>
                  <a:pt x="64" y="256"/>
                </a:cubicBezTo>
                <a:cubicBezTo>
                  <a:pt x="60" y="262"/>
                  <a:pt x="56" y="270"/>
                  <a:pt x="57" y="278"/>
                </a:cubicBezTo>
                <a:cubicBezTo>
                  <a:pt x="57" y="278"/>
                  <a:pt x="57" y="279"/>
                  <a:pt x="57" y="279"/>
                </a:cubicBezTo>
                <a:cubicBezTo>
                  <a:pt x="46" y="273"/>
                  <a:pt x="36" y="264"/>
                  <a:pt x="28" y="252"/>
                </a:cubicBezTo>
                <a:close/>
                <a:moveTo>
                  <a:pt x="85" y="286"/>
                </a:moveTo>
                <a:cubicBezTo>
                  <a:pt x="75" y="286"/>
                  <a:pt x="66" y="283"/>
                  <a:pt x="58" y="279"/>
                </a:cubicBezTo>
                <a:cubicBezTo>
                  <a:pt x="59" y="279"/>
                  <a:pt x="59" y="279"/>
                  <a:pt x="59" y="278"/>
                </a:cubicBezTo>
                <a:cubicBezTo>
                  <a:pt x="59" y="270"/>
                  <a:pt x="63" y="262"/>
                  <a:pt x="67" y="255"/>
                </a:cubicBezTo>
                <a:cubicBezTo>
                  <a:pt x="71" y="247"/>
                  <a:pt x="75" y="240"/>
                  <a:pt x="80" y="232"/>
                </a:cubicBezTo>
                <a:cubicBezTo>
                  <a:pt x="80" y="232"/>
                  <a:pt x="80" y="232"/>
                  <a:pt x="80" y="232"/>
                </a:cubicBezTo>
                <a:cubicBezTo>
                  <a:pt x="81" y="233"/>
                  <a:pt x="82" y="233"/>
                  <a:pt x="83" y="233"/>
                </a:cubicBezTo>
                <a:cubicBezTo>
                  <a:pt x="84" y="234"/>
                  <a:pt x="85" y="235"/>
                  <a:pt x="86" y="235"/>
                </a:cubicBezTo>
                <a:cubicBezTo>
                  <a:pt x="82" y="252"/>
                  <a:pt x="88" y="269"/>
                  <a:pt x="85" y="286"/>
                </a:cubicBezTo>
                <a:close/>
                <a:moveTo>
                  <a:pt x="128" y="276"/>
                </a:moveTo>
                <a:cubicBezTo>
                  <a:pt x="115" y="283"/>
                  <a:pt x="101" y="287"/>
                  <a:pt x="87" y="286"/>
                </a:cubicBezTo>
                <a:cubicBezTo>
                  <a:pt x="90" y="270"/>
                  <a:pt x="85" y="253"/>
                  <a:pt x="88" y="236"/>
                </a:cubicBezTo>
                <a:cubicBezTo>
                  <a:pt x="93" y="239"/>
                  <a:pt x="98" y="242"/>
                  <a:pt x="104" y="244"/>
                </a:cubicBezTo>
                <a:cubicBezTo>
                  <a:pt x="112" y="254"/>
                  <a:pt x="120" y="265"/>
                  <a:pt x="128" y="275"/>
                </a:cubicBezTo>
                <a:cubicBezTo>
                  <a:pt x="128" y="276"/>
                  <a:pt x="128" y="276"/>
                  <a:pt x="128" y="276"/>
                </a:cubicBezTo>
                <a:close/>
                <a:moveTo>
                  <a:pt x="132" y="276"/>
                </a:moveTo>
                <a:cubicBezTo>
                  <a:pt x="132" y="276"/>
                  <a:pt x="132" y="276"/>
                  <a:pt x="132" y="276"/>
                </a:cubicBezTo>
                <a:cubicBezTo>
                  <a:pt x="124" y="266"/>
                  <a:pt x="116" y="256"/>
                  <a:pt x="108" y="245"/>
                </a:cubicBezTo>
                <a:cubicBezTo>
                  <a:pt x="117" y="248"/>
                  <a:pt x="125" y="251"/>
                  <a:pt x="133" y="253"/>
                </a:cubicBezTo>
                <a:cubicBezTo>
                  <a:pt x="140" y="254"/>
                  <a:pt x="147" y="256"/>
                  <a:pt x="154" y="257"/>
                </a:cubicBezTo>
                <a:cubicBezTo>
                  <a:pt x="148" y="265"/>
                  <a:pt x="141" y="272"/>
                  <a:pt x="132" y="276"/>
                </a:cubicBezTo>
                <a:close/>
                <a:moveTo>
                  <a:pt x="155" y="254"/>
                </a:moveTo>
                <a:cubicBezTo>
                  <a:pt x="147" y="253"/>
                  <a:pt x="139" y="252"/>
                  <a:pt x="132" y="250"/>
                </a:cubicBezTo>
                <a:cubicBezTo>
                  <a:pt x="123" y="248"/>
                  <a:pt x="114" y="245"/>
                  <a:pt x="105" y="242"/>
                </a:cubicBezTo>
                <a:cubicBezTo>
                  <a:pt x="102" y="238"/>
                  <a:pt x="99" y="233"/>
                  <a:pt x="96" y="229"/>
                </a:cubicBezTo>
                <a:cubicBezTo>
                  <a:pt x="95" y="228"/>
                  <a:pt x="93" y="229"/>
                  <a:pt x="94" y="231"/>
                </a:cubicBezTo>
                <a:cubicBezTo>
                  <a:pt x="96" y="234"/>
                  <a:pt x="98" y="237"/>
                  <a:pt x="101" y="240"/>
                </a:cubicBezTo>
                <a:cubicBezTo>
                  <a:pt x="96" y="238"/>
                  <a:pt x="92" y="236"/>
                  <a:pt x="88" y="234"/>
                </a:cubicBezTo>
                <a:cubicBezTo>
                  <a:pt x="88" y="234"/>
                  <a:pt x="88" y="233"/>
                  <a:pt x="88" y="233"/>
                </a:cubicBezTo>
                <a:cubicBezTo>
                  <a:pt x="91" y="233"/>
                  <a:pt x="93" y="231"/>
                  <a:pt x="94" y="229"/>
                </a:cubicBezTo>
                <a:cubicBezTo>
                  <a:pt x="95" y="227"/>
                  <a:pt x="96" y="225"/>
                  <a:pt x="97" y="224"/>
                </a:cubicBezTo>
                <a:cubicBezTo>
                  <a:pt x="118" y="224"/>
                  <a:pt x="140" y="228"/>
                  <a:pt x="162" y="227"/>
                </a:cubicBezTo>
                <a:cubicBezTo>
                  <a:pt x="163" y="227"/>
                  <a:pt x="163" y="225"/>
                  <a:pt x="162" y="225"/>
                </a:cubicBezTo>
                <a:cubicBezTo>
                  <a:pt x="140" y="226"/>
                  <a:pt x="119" y="221"/>
                  <a:pt x="97" y="221"/>
                </a:cubicBezTo>
                <a:cubicBezTo>
                  <a:pt x="98" y="218"/>
                  <a:pt x="98" y="215"/>
                  <a:pt x="97" y="213"/>
                </a:cubicBezTo>
                <a:cubicBezTo>
                  <a:pt x="97" y="212"/>
                  <a:pt x="97" y="212"/>
                  <a:pt x="97" y="212"/>
                </a:cubicBezTo>
                <a:cubicBezTo>
                  <a:pt x="97" y="212"/>
                  <a:pt x="98" y="211"/>
                  <a:pt x="98" y="210"/>
                </a:cubicBezTo>
                <a:cubicBezTo>
                  <a:pt x="120" y="211"/>
                  <a:pt x="143" y="213"/>
                  <a:pt x="165" y="218"/>
                </a:cubicBezTo>
                <a:cubicBezTo>
                  <a:pt x="165" y="230"/>
                  <a:pt x="162" y="244"/>
                  <a:pt x="155" y="254"/>
                </a:cubicBezTo>
                <a:close/>
                <a:moveTo>
                  <a:pt x="164" y="255"/>
                </a:moveTo>
                <a:cubicBezTo>
                  <a:pt x="169" y="244"/>
                  <a:pt x="173" y="232"/>
                  <a:pt x="173" y="219"/>
                </a:cubicBezTo>
                <a:cubicBezTo>
                  <a:pt x="174" y="220"/>
                  <a:pt x="176" y="220"/>
                  <a:pt x="177" y="221"/>
                </a:cubicBezTo>
                <a:cubicBezTo>
                  <a:pt x="177" y="222"/>
                  <a:pt x="177" y="224"/>
                  <a:pt x="177" y="226"/>
                </a:cubicBezTo>
                <a:cubicBezTo>
                  <a:pt x="178" y="229"/>
                  <a:pt x="183" y="230"/>
                  <a:pt x="183" y="226"/>
                </a:cubicBezTo>
                <a:cubicBezTo>
                  <a:pt x="183" y="223"/>
                  <a:pt x="183" y="223"/>
                  <a:pt x="183" y="223"/>
                </a:cubicBezTo>
                <a:cubicBezTo>
                  <a:pt x="183" y="223"/>
                  <a:pt x="183" y="223"/>
                  <a:pt x="183" y="222"/>
                </a:cubicBezTo>
                <a:cubicBezTo>
                  <a:pt x="186" y="223"/>
                  <a:pt x="189" y="224"/>
                  <a:pt x="191" y="226"/>
                </a:cubicBezTo>
                <a:cubicBezTo>
                  <a:pt x="191" y="226"/>
                  <a:pt x="190" y="226"/>
                  <a:pt x="189" y="226"/>
                </a:cubicBezTo>
                <a:cubicBezTo>
                  <a:pt x="189" y="225"/>
                  <a:pt x="189" y="224"/>
                  <a:pt x="188" y="225"/>
                </a:cubicBezTo>
                <a:cubicBezTo>
                  <a:pt x="177" y="229"/>
                  <a:pt x="172" y="242"/>
                  <a:pt x="178" y="252"/>
                </a:cubicBezTo>
                <a:cubicBezTo>
                  <a:pt x="178" y="253"/>
                  <a:pt x="180" y="254"/>
                  <a:pt x="181" y="255"/>
                </a:cubicBezTo>
                <a:cubicBezTo>
                  <a:pt x="175" y="256"/>
                  <a:pt x="169" y="256"/>
                  <a:pt x="164" y="255"/>
                </a:cubicBezTo>
                <a:close/>
                <a:moveTo>
                  <a:pt x="198" y="229"/>
                </a:moveTo>
                <a:cubicBezTo>
                  <a:pt x="199" y="229"/>
                  <a:pt x="200" y="229"/>
                  <a:pt x="201" y="230"/>
                </a:cubicBezTo>
                <a:cubicBezTo>
                  <a:pt x="201" y="230"/>
                  <a:pt x="201" y="230"/>
                  <a:pt x="201" y="230"/>
                </a:cubicBezTo>
                <a:cubicBezTo>
                  <a:pt x="208" y="234"/>
                  <a:pt x="211" y="243"/>
                  <a:pt x="202" y="250"/>
                </a:cubicBezTo>
                <a:cubicBezTo>
                  <a:pt x="202" y="250"/>
                  <a:pt x="201" y="251"/>
                  <a:pt x="200" y="251"/>
                </a:cubicBezTo>
                <a:cubicBezTo>
                  <a:pt x="198" y="249"/>
                  <a:pt x="196" y="246"/>
                  <a:pt x="194" y="244"/>
                </a:cubicBezTo>
                <a:cubicBezTo>
                  <a:pt x="193" y="242"/>
                  <a:pt x="191" y="244"/>
                  <a:pt x="192" y="246"/>
                </a:cubicBezTo>
                <a:cubicBezTo>
                  <a:pt x="194" y="248"/>
                  <a:pt x="196" y="250"/>
                  <a:pt x="198" y="252"/>
                </a:cubicBezTo>
                <a:cubicBezTo>
                  <a:pt x="195" y="254"/>
                  <a:pt x="192" y="254"/>
                  <a:pt x="189" y="254"/>
                </a:cubicBezTo>
                <a:cubicBezTo>
                  <a:pt x="189" y="254"/>
                  <a:pt x="188" y="254"/>
                  <a:pt x="188" y="254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85" y="254"/>
                  <a:pt x="183" y="253"/>
                  <a:pt x="182" y="253"/>
                </a:cubicBezTo>
                <a:cubicBezTo>
                  <a:pt x="175" y="248"/>
                  <a:pt x="177" y="239"/>
                  <a:pt x="181" y="233"/>
                </a:cubicBezTo>
                <a:cubicBezTo>
                  <a:pt x="182" y="234"/>
                  <a:pt x="183" y="234"/>
                  <a:pt x="184" y="233"/>
                </a:cubicBezTo>
                <a:cubicBezTo>
                  <a:pt x="188" y="228"/>
                  <a:pt x="193" y="227"/>
                  <a:pt x="198" y="229"/>
                </a:cubicBezTo>
                <a:close/>
                <a:moveTo>
                  <a:pt x="192" y="223"/>
                </a:moveTo>
                <a:cubicBezTo>
                  <a:pt x="189" y="222"/>
                  <a:pt x="185" y="221"/>
                  <a:pt x="182" y="219"/>
                </a:cubicBezTo>
                <a:cubicBezTo>
                  <a:pt x="178" y="192"/>
                  <a:pt x="166" y="164"/>
                  <a:pt x="144" y="146"/>
                </a:cubicBezTo>
                <a:cubicBezTo>
                  <a:pt x="151" y="142"/>
                  <a:pt x="155" y="136"/>
                  <a:pt x="161" y="131"/>
                </a:cubicBezTo>
                <a:cubicBezTo>
                  <a:pt x="174" y="161"/>
                  <a:pt x="190" y="190"/>
                  <a:pt x="192" y="223"/>
                </a:cubicBezTo>
                <a:close/>
                <a:moveTo>
                  <a:pt x="208" y="179"/>
                </a:moveTo>
                <a:cubicBezTo>
                  <a:pt x="208" y="179"/>
                  <a:pt x="208" y="180"/>
                  <a:pt x="208" y="180"/>
                </a:cubicBezTo>
                <a:cubicBezTo>
                  <a:pt x="201" y="182"/>
                  <a:pt x="194" y="181"/>
                  <a:pt x="187" y="180"/>
                </a:cubicBezTo>
                <a:cubicBezTo>
                  <a:pt x="181" y="162"/>
                  <a:pt x="173" y="145"/>
                  <a:pt x="165" y="128"/>
                </a:cubicBezTo>
                <a:cubicBezTo>
                  <a:pt x="165" y="128"/>
                  <a:pt x="165" y="128"/>
                  <a:pt x="166" y="128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206" y="129"/>
                  <a:pt x="245" y="118"/>
                  <a:pt x="281" y="103"/>
                </a:cubicBezTo>
                <a:cubicBezTo>
                  <a:pt x="256" y="127"/>
                  <a:pt x="234" y="155"/>
                  <a:pt x="208" y="179"/>
                </a:cubicBezTo>
                <a:close/>
                <a:moveTo>
                  <a:pt x="362" y="153"/>
                </a:moveTo>
                <a:cubicBezTo>
                  <a:pt x="350" y="170"/>
                  <a:pt x="339" y="189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32" y="208"/>
                  <a:pt x="332" y="208"/>
                  <a:pt x="332" y="208"/>
                </a:cubicBezTo>
                <a:cubicBezTo>
                  <a:pt x="324" y="190"/>
                  <a:pt x="317" y="172"/>
                  <a:pt x="311" y="153"/>
                </a:cubicBezTo>
                <a:cubicBezTo>
                  <a:pt x="328" y="147"/>
                  <a:pt x="346" y="147"/>
                  <a:pt x="362" y="153"/>
                </a:cubicBezTo>
                <a:close/>
                <a:moveTo>
                  <a:pt x="314" y="222"/>
                </a:moveTo>
                <a:cubicBezTo>
                  <a:pt x="314" y="221"/>
                  <a:pt x="314" y="220"/>
                  <a:pt x="315" y="218"/>
                </a:cubicBezTo>
                <a:cubicBezTo>
                  <a:pt x="315" y="219"/>
                  <a:pt x="316" y="219"/>
                  <a:pt x="316" y="219"/>
                </a:cubicBezTo>
                <a:cubicBezTo>
                  <a:pt x="317" y="220"/>
                  <a:pt x="319" y="218"/>
                  <a:pt x="317" y="217"/>
                </a:cubicBezTo>
                <a:cubicBezTo>
                  <a:pt x="317" y="217"/>
                  <a:pt x="317" y="216"/>
                  <a:pt x="316" y="216"/>
                </a:cubicBezTo>
                <a:cubicBezTo>
                  <a:pt x="318" y="214"/>
                  <a:pt x="320" y="212"/>
                  <a:pt x="322" y="211"/>
                </a:cubicBezTo>
                <a:cubicBezTo>
                  <a:pt x="323" y="211"/>
                  <a:pt x="323" y="212"/>
                  <a:pt x="324" y="211"/>
                </a:cubicBezTo>
                <a:cubicBezTo>
                  <a:pt x="325" y="211"/>
                  <a:pt x="326" y="210"/>
                  <a:pt x="327" y="210"/>
                </a:cubicBezTo>
                <a:cubicBezTo>
                  <a:pt x="327" y="211"/>
                  <a:pt x="327" y="211"/>
                  <a:pt x="328" y="212"/>
                </a:cubicBezTo>
                <a:cubicBezTo>
                  <a:pt x="329" y="214"/>
                  <a:pt x="331" y="213"/>
                  <a:pt x="332" y="211"/>
                </a:cubicBezTo>
                <a:cubicBezTo>
                  <a:pt x="332" y="211"/>
                  <a:pt x="333" y="211"/>
                  <a:pt x="333" y="211"/>
                </a:cubicBezTo>
                <a:cubicBezTo>
                  <a:pt x="340" y="216"/>
                  <a:pt x="343" y="229"/>
                  <a:pt x="332" y="233"/>
                </a:cubicBezTo>
                <a:cubicBezTo>
                  <a:pt x="325" y="234"/>
                  <a:pt x="318" y="231"/>
                  <a:pt x="315" y="226"/>
                </a:cubicBezTo>
                <a:cubicBezTo>
                  <a:pt x="315" y="225"/>
                  <a:pt x="315" y="225"/>
                  <a:pt x="315" y="225"/>
                </a:cubicBezTo>
                <a:cubicBezTo>
                  <a:pt x="316" y="224"/>
                  <a:pt x="315" y="222"/>
                  <a:pt x="314" y="222"/>
                </a:cubicBezTo>
                <a:close/>
                <a:moveTo>
                  <a:pt x="304" y="132"/>
                </a:moveTo>
                <a:cubicBezTo>
                  <a:pt x="310" y="130"/>
                  <a:pt x="316" y="129"/>
                  <a:pt x="323" y="130"/>
                </a:cubicBezTo>
                <a:cubicBezTo>
                  <a:pt x="323" y="134"/>
                  <a:pt x="323" y="138"/>
                  <a:pt x="324" y="142"/>
                </a:cubicBezTo>
                <a:cubicBezTo>
                  <a:pt x="324" y="142"/>
                  <a:pt x="324" y="142"/>
                  <a:pt x="324" y="142"/>
                </a:cubicBezTo>
                <a:cubicBezTo>
                  <a:pt x="318" y="143"/>
                  <a:pt x="313" y="144"/>
                  <a:pt x="308" y="146"/>
                </a:cubicBezTo>
                <a:cubicBezTo>
                  <a:pt x="307" y="141"/>
                  <a:pt x="305" y="137"/>
                  <a:pt x="304" y="132"/>
                </a:cubicBezTo>
                <a:close/>
                <a:moveTo>
                  <a:pt x="306" y="147"/>
                </a:moveTo>
                <a:cubicBezTo>
                  <a:pt x="306" y="147"/>
                  <a:pt x="306" y="147"/>
                  <a:pt x="305" y="147"/>
                </a:cubicBezTo>
                <a:cubicBezTo>
                  <a:pt x="304" y="142"/>
                  <a:pt x="302" y="138"/>
                  <a:pt x="301" y="133"/>
                </a:cubicBezTo>
                <a:cubicBezTo>
                  <a:pt x="301" y="133"/>
                  <a:pt x="301" y="133"/>
                  <a:pt x="301" y="133"/>
                </a:cubicBezTo>
                <a:cubicBezTo>
                  <a:pt x="303" y="137"/>
                  <a:pt x="304" y="142"/>
                  <a:pt x="306" y="147"/>
                </a:cubicBezTo>
                <a:close/>
                <a:moveTo>
                  <a:pt x="308" y="154"/>
                </a:moveTo>
                <a:cubicBezTo>
                  <a:pt x="310" y="160"/>
                  <a:pt x="312" y="166"/>
                  <a:pt x="314" y="171"/>
                </a:cubicBezTo>
                <a:cubicBezTo>
                  <a:pt x="312" y="166"/>
                  <a:pt x="310" y="160"/>
                  <a:pt x="308" y="154"/>
                </a:cubicBezTo>
                <a:cubicBezTo>
                  <a:pt x="308" y="154"/>
                  <a:pt x="308" y="154"/>
                  <a:pt x="308" y="154"/>
                </a:cubicBezTo>
                <a:close/>
                <a:moveTo>
                  <a:pt x="324" y="84"/>
                </a:moveTo>
                <a:cubicBezTo>
                  <a:pt x="323" y="82"/>
                  <a:pt x="320" y="83"/>
                  <a:pt x="320" y="85"/>
                </a:cubicBezTo>
                <a:cubicBezTo>
                  <a:pt x="319" y="85"/>
                  <a:pt x="318" y="85"/>
                  <a:pt x="317" y="85"/>
                </a:cubicBezTo>
                <a:cubicBezTo>
                  <a:pt x="316" y="83"/>
                  <a:pt x="315" y="81"/>
                  <a:pt x="315" y="79"/>
                </a:cubicBezTo>
                <a:cubicBezTo>
                  <a:pt x="316" y="79"/>
                  <a:pt x="317" y="78"/>
                  <a:pt x="319" y="78"/>
                </a:cubicBezTo>
                <a:cubicBezTo>
                  <a:pt x="322" y="78"/>
                  <a:pt x="326" y="77"/>
                  <a:pt x="330" y="77"/>
                </a:cubicBezTo>
                <a:cubicBezTo>
                  <a:pt x="330" y="79"/>
                  <a:pt x="331" y="81"/>
                  <a:pt x="331" y="82"/>
                </a:cubicBezTo>
                <a:cubicBezTo>
                  <a:pt x="329" y="83"/>
                  <a:pt x="326" y="83"/>
                  <a:pt x="324" y="84"/>
                </a:cubicBezTo>
                <a:close/>
                <a:moveTo>
                  <a:pt x="314" y="86"/>
                </a:moveTo>
                <a:cubicBezTo>
                  <a:pt x="312" y="87"/>
                  <a:pt x="310" y="87"/>
                  <a:pt x="308" y="88"/>
                </a:cubicBezTo>
                <a:cubicBezTo>
                  <a:pt x="306" y="86"/>
                  <a:pt x="305" y="83"/>
                  <a:pt x="304" y="81"/>
                </a:cubicBezTo>
                <a:cubicBezTo>
                  <a:pt x="307" y="80"/>
                  <a:pt x="309" y="80"/>
                  <a:pt x="312" y="79"/>
                </a:cubicBezTo>
                <a:cubicBezTo>
                  <a:pt x="313" y="82"/>
                  <a:pt x="313" y="84"/>
                  <a:pt x="314" y="86"/>
                </a:cubicBezTo>
                <a:close/>
                <a:moveTo>
                  <a:pt x="285" y="79"/>
                </a:moveTo>
                <a:cubicBezTo>
                  <a:pt x="285" y="79"/>
                  <a:pt x="286" y="79"/>
                  <a:pt x="286" y="79"/>
                </a:cubicBezTo>
                <a:cubicBezTo>
                  <a:pt x="287" y="78"/>
                  <a:pt x="288" y="77"/>
                  <a:pt x="290" y="77"/>
                </a:cubicBezTo>
                <a:cubicBezTo>
                  <a:pt x="290" y="79"/>
                  <a:pt x="291" y="80"/>
                  <a:pt x="291" y="82"/>
                </a:cubicBezTo>
                <a:cubicBezTo>
                  <a:pt x="290" y="83"/>
                  <a:pt x="289" y="83"/>
                  <a:pt x="287" y="84"/>
                </a:cubicBezTo>
                <a:cubicBezTo>
                  <a:pt x="287" y="82"/>
                  <a:pt x="286" y="80"/>
                  <a:pt x="285" y="79"/>
                </a:cubicBezTo>
                <a:close/>
                <a:moveTo>
                  <a:pt x="292" y="76"/>
                </a:moveTo>
                <a:cubicBezTo>
                  <a:pt x="294" y="75"/>
                  <a:pt x="297" y="75"/>
                  <a:pt x="299" y="74"/>
                </a:cubicBezTo>
                <a:cubicBezTo>
                  <a:pt x="300" y="76"/>
                  <a:pt x="300" y="77"/>
                  <a:pt x="301" y="79"/>
                </a:cubicBezTo>
                <a:cubicBezTo>
                  <a:pt x="299" y="80"/>
                  <a:pt x="296" y="80"/>
                  <a:pt x="294" y="81"/>
                </a:cubicBezTo>
                <a:cubicBezTo>
                  <a:pt x="293" y="79"/>
                  <a:pt x="293" y="78"/>
                  <a:pt x="292" y="76"/>
                </a:cubicBezTo>
                <a:close/>
                <a:moveTo>
                  <a:pt x="301" y="73"/>
                </a:moveTo>
                <a:cubicBezTo>
                  <a:pt x="304" y="73"/>
                  <a:pt x="307" y="72"/>
                  <a:pt x="310" y="72"/>
                </a:cubicBezTo>
                <a:cubicBezTo>
                  <a:pt x="310" y="73"/>
                  <a:pt x="311" y="75"/>
                  <a:pt x="311" y="77"/>
                </a:cubicBezTo>
                <a:cubicBezTo>
                  <a:pt x="309" y="77"/>
                  <a:pt x="306" y="78"/>
                  <a:pt x="303" y="78"/>
                </a:cubicBezTo>
                <a:cubicBezTo>
                  <a:pt x="303" y="77"/>
                  <a:pt x="302" y="75"/>
                  <a:pt x="301" y="73"/>
                </a:cubicBezTo>
                <a:close/>
                <a:moveTo>
                  <a:pt x="312" y="71"/>
                </a:moveTo>
                <a:cubicBezTo>
                  <a:pt x="318" y="71"/>
                  <a:pt x="323" y="70"/>
                  <a:pt x="329" y="70"/>
                </a:cubicBezTo>
                <a:cubicBezTo>
                  <a:pt x="329" y="71"/>
                  <a:pt x="329" y="73"/>
                  <a:pt x="329" y="74"/>
                </a:cubicBezTo>
                <a:cubicBezTo>
                  <a:pt x="327" y="75"/>
                  <a:pt x="324" y="75"/>
                  <a:pt x="322" y="75"/>
                </a:cubicBezTo>
                <a:cubicBezTo>
                  <a:pt x="319" y="75"/>
                  <a:pt x="316" y="76"/>
                  <a:pt x="314" y="76"/>
                </a:cubicBezTo>
                <a:cubicBezTo>
                  <a:pt x="313" y="75"/>
                  <a:pt x="313" y="73"/>
                  <a:pt x="312" y="71"/>
                </a:cubicBezTo>
                <a:close/>
                <a:moveTo>
                  <a:pt x="331" y="70"/>
                </a:moveTo>
                <a:cubicBezTo>
                  <a:pt x="335" y="70"/>
                  <a:pt x="339" y="70"/>
                  <a:pt x="343" y="70"/>
                </a:cubicBezTo>
                <a:cubicBezTo>
                  <a:pt x="343" y="71"/>
                  <a:pt x="344" y="73"/>
                  <a:pt x="344" y="74"/>
                </a:cubicBezTo>
                <a:cubicBezTo>
                  <a:pt x="340" y="74"/>
                  <a:pt x="336" y="74"/>
                  <a:pt x="332" y="74"/>
                </a:cubicBezTo>
                <a:cubicBezTo>
                  <a:pt x="332" y="73"/>
                  <a:pt x="331" y="71"/>
                  <a:pt x="331" y="70"/>
                </a:cubicBezTo>
                <a:close/>
                <a:moveTo>
                  <a:pt x="302" y="82"/>
                </a:moveTo>
                <a:cubicBezTo>
                  <a:pt x="303" y="84"/>
                  <a:pt x="304" y="87"/>
                  <a:pt x="305" y="89"/>
                </a:cubicBezTo>
                <a:cubicBezTo>
                  <a:pt x="303" y="90"/>
                  <a:pt x="300" y="90"/>
                  <a:pt x="298" y="91"/>
                </a:cubicBezTo>
                <a:cubicBezTo>
                  <a:pt x="297" y="89"/>
                  <a:pt x="296" y="86"/>
                  <a:pt x="295" y="84"/>
                </a:cubicBezTo>
                <a:cubicBezTo>
                  <a:pt x="297" y="83"/>
                  <a:pt x="299" y="82"/>
                  <a:pt x="302" y="82"/>
                </a:cubicBezTo>
                <a:close/>
                <a:moveTo>
                  <a:pt x="334" y="82"/>
                </a:moveTo>
                <a:cubicBezTo>
                  <a:pt x="333" y="80"/>
                  <a:pt x="333" y="78"/>
                  <a:pt x="333" y="77"/>
                </a:cubicBezTo>
                <a:cubicBezTo>
                  <a:pt x="336" y="76"/>
                  <a:pt x="340" y="77"/>
                  <a:pt x="344" y="77"/>
                </a:cubicBezTo>
                <a:cubicBezTo>
                  <a:pt x="344" y="78"/>
                  <a:pt x="345" y="79"/>
                  <a:pt x="345" y="81"/>
                </a:cubicBezTo>
                <a:cubicBezTo>
                  <a:pt x="341" y="81"/>
                  <a:pt x="338" y="81"/>
                  <a:pt x="334" y="82"/>
                </a:cubicBezTo>
                <a:close/>
                <a:moveTo>
                  <a:pt x="348" y="81"/>
                </a:moveTo>
                <a:cubicBezTo>
                  <a:pt x="347" y="79"/>
                  <a:pt x="347" y="78"/>
                  <a:pt x="347" y="77"/>
                </a:cubicBezTo>
                <a:cubicBezTo>
                  <a:pt x="349" y="78"/>
                  <a:pt x="351" y="78"/>
                  <a:pt x="354" y="79"/>
                </a:cubicBezTo>
                <a:cubicBezTo>
                  <a:pt x="354" y="79"/>
                  <a:pt x="354" y="79"/>
                  <a:pt x="354" y="79"/>
                </a:cubicBezTo>
                <a:cubicBezTo>
                  <a:pt x="354" y="79"/>
                  <a:pt x="354" y="80"/>
                  <a:pt x="354" y="80"/>
                </a:cubicBezTo>
                <a:cubicBezTo>
                  <a:pt x="352" y="80"/>
                  <a:pt x="350" y="80"/>
                  <a:pt x="348" y="81"/>
                </a:cubicBezTo>
                <a:close/>
                <a:moveTo>
                  <a:pt x="355" y="61"/>
                </a:moveTo>
                <a:cubicBezTo>
                  <a:pt x="354" y="66"/>
                  <a:pt x="354" y="71"/>
                  <a:pt x="354" y="76"/>
                </a:cubicBezTo>
                <a:cubicBezTo>
                  <a:pt x="352" y="75"/>
                  <a:pt x="349" y="75"/>
                  <a:pt x="346" y="75"/>
                </a:cubicBezTo>
                <a:cubicBezTo>
                  <a:pt x="346" y="73"/>
                  <a:pt x="346" y="71"/>
                  <a:pt x="346" y="70"/>
                </a:cubicBezTo>
                <a:cubicBezTo>
                  <a:pt x="348" y="70"/>
                  <a:pt x="349" y="70"/>
                  <a:pt x="351" y="70"/>
                </a:cubicBezTo>
                <a:cubicBezTo>
                  <a:pt x="353" y="70"/>
                  <a:pt x="353" y="67"/>
                  <a:pt x="351" y="67"/>
                </a:cubicBezTo>
                <a:cubicBezTo>
                  <a:pt x="349" y="67"/>
                  <a:pt x="347" y="67"/>
                  <a:pt x="345" y="67"/>
                </a:cubicBezTo>
                <a:cubicBezTo>
                  <a:pt x="345" y="65"/>
                  <a:pt x="345" y="63"/>
                  <a:pt x="345" y="61"/>
                </a:cubicBezTo>
                <a:cubicBezTo>
                  <a:pt x="344" y="60"/>
                  <a:pt x="342" y="60"/>
                  <a:pt x="342" y="62"/>
                </a:cubicBezTo>
                <a:cubicBezTo>
                  <a:pt x="342" y="64"/>
                  <a:pt x="343" y="65"/>
                  <a:pt x="343" y="67"/>
                </a:cubicBezTo>
                <a:cubicBezTo>
                  <a:pt x="339" y="67"/>
                  <a:pt x="335" y="67"/>
                  <a:pt x="331" y="67"/>
                </a:cubicBezTo>
                <a:cubicBezTo>
                  <a:pt x="331" y="65"/>
                  <a:pt x="330" y="63"/>
                  <a:pt x="330" y="61"/>
                </a:cubicBezTo>
                <a:cubicBezTo>
                  <a:pt x="330" y="60"/>
                  <a:pt x="327" y="60"/>
                  <a:pt x="327" y="62"/>
                </a:cubicBezTo>
                <a:cubicBezTo>
                  <a:pt x="328" y="64"/>
                  <a:pt x="328" y="65"/>
                  <a:pt x="328" y="67"/>
                </a:cubicBezTo>
                <a:cubicBezTo>
                  <a:pt x="323" y="68"/>
                  <a:pt x="317" y="68"/>
                  <a:pt x="312" y="69"/>
                </a:cubicBezTo>
                <a:cubicBezTo>
                  <a:pt x="312" y="67"/>
                  <a:pt x="312" y="66"/>
                  <a:pt x="311" y="64"/>
                </a:cubicBezTo>
                <a:cubicBezTo>
                  <a:pt x="311" y="63"/>
                  <a:pt x="309" y="63"/>
                  <a:pt x="309" y="64"/>
                </a:cubicBezTo>
                <a:cubicBezTo>
                  <a:pt x="309" y="66"/>
                  <a:pt x="309" y="67"/>
                  <a:pt x="309" y="69"/>
                </a:cubicBezTo>
                <a:cubicBezTo>
                  <a:pt x="306" y="70"/>
                  <a:pt x="303" y="70"/>
                  <a:pt x="300" y="71"/>
                </a:cubicBezTo>
                <a:cubicBezTo>
                  <a:pt x="300" y="69"/>
                  <a:pt x="299" y="68"/>
                  <a:pt x="298" y="66"/>
                </a:cubicBezTo>
                <a:cubicBezTo>
                  <a:pt x="297" y="65"/>
                  <a:pt x="295" y="66"/>
                  <a:pt x="296" y="68"/>
                </a:cubicBezTo>
                <a:cubicBezTo>
                  <a:pt x="296" y="69"/>
                  <a:pt x="297" y="70"/>
                  <a:pt x="298" y="72"/>
                </a:cubicBezTo>
                <a:cubicBezTo>
                  <a:pt x="296" y="72"/>
                  <a:pt x="294" y="73"/>
                  <a:pt x="291" y="74"/>
                </a:cubicBezTo>
                <a:cubicBezTo>
                  <a:pt x="291" y="72"/>
                  <a:pt x="290" y="70"/>
                  <a:pt x="289" y="68"/>
                </a:cubicBezTo>
                <a:cubicBezTo>
                  <a:pt x="310" y="61"/>
                  <a:pt x="334" y="57"/>
                  <a:pt x="355" y="61"/>
                </a:cubicBezTo>
                <a:close/>
                <a:moveTo>
                  <a:pt x="284" y="76"/>
                </a:moveTo>
                <a:cubicBezTo>
                  <a:pt x="284" y="74"/>
                  <a:pt x="283" y="72"/>
                  <a:pt x="282" y="70"/>
                </a:cubicBezTo>
                <a:cubicBezTo>
                  <a:pt x="283" y="70"/>
                  <a:pt x="285" y="69"/>
                  <a:pt x="286" y="68"/>
                </a:cubicBezTo>
                <a:cubicBezTo>
                  <a:pt x="286" y="69"/>
                  <a:pt x="286" y="69"/>
                  <a:pt x="286" y="69"/>
                </a:cubicBezTo>
                <a:cubicBezTo>
                  <a:pt x="287" y="71"/>
                  <a:pt x="288" y="73"/>
                  <a:pt x="289" y="74"/>
                </a:cubicBezTo>
                <a:cubicBezTo>
                  <a:pt x="287" y="75"/>
                  <a:pt x="286" y="76"/>
                  <a:pt x="284" y="76"/>
                </a:cubicBezTo>
                <a:close/>
                <a:moveTo>
                  <a:pt x="288" y="86"/>
                </a:moveTo>
                <a:cubicBezTo>
                  <a:pt x="290" y="86"/>
                  <a:pt x="291" y="85"/>
                  <a:pt x="292" y="85"/>
                </a:cubicBezTo>
                <a:cubicBezTo>
                  <a:pt x="293" y="87"/>
                  <a:pt x="294" y="90"/>
                  <a:pt x="296" y="92"/>
                </a:cubicBezTo>
                <a:cubicBezTo>
                  <a:pt x="294" y="93"/>
                  <a:pt x="293" y="94"/>
                  <a:pt x="291" y="94"/>
                </a:cubicBezTo>
                <a:cubicBezTo>
                  <a:pt x="290" y="91"/>
                  <a:pt x="289" y="89"/>
                  <a:pt x="288" y="86"/>
                </a:cubicBezTo>
                <a:close/>
                <a:moveTo>
                  <a:pt x="299" y="128"/>
                </a:moveTo>
                <a:cubicBezTo>
                  <a:pt x="299" y="128"/>
                  <a:pt x="299" y="127"/>
                  <a:pt x="299" y="127"/>
                </a:cubicBezTo>
                <a:cubicBezTo>
                  <a:pt x="298" y="123"/>
                  <a:pt x="297" y="119"/>
                  <a:pt x="296" y="116"/>
                </a:cubicBezTo>
                <a:cubicBezTo>
                  <a:pt x="297" y="120"/>
                  <a:pt x="299" y="124"/>
                  <a:pt x="300" y="128"/>
                </a:cubicBezTo>
                <a:cubicBezTo>
                  <a:pt x="300" y="128"/>
                  <a:pt x="300" y="128"/>
                  <a:pt x="299" y="128"/>
                </a:cubicBezTo>
                <a:close/>
                <a:moveTo>
                  <a:pt x="292" y="97"/>
                </a:moveTo>
                <a:cubicBezTo>
                  <a:pt x="297" y="95"/>
                  <a:pt x="301" y="93"/>
                  <a:pt x="306" y="91"/>
                </a:cubicBezTo>
                <a:cubicBezTo>
                  <a:pt x="306" y="91"/>
                  <a:pt x="306" y="91"/>
                  <a:pt x="306" y="91"/>
                </a:cubicBezTo>
                <a:cubicBezTo>
                  <a:pt x="307" y="93"/>
                  <a:pt x="309" y="92"/>
                  <a:pt x="309" y="90"/>
                </a:cubicBezTo>
                <a:cubicBezTo>
                  <a:pt x="311" y="90"/>
                  <a:pt x="313" y="89"/>
                  <a:pt x="315" y="88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90"/>
                  <a:pt x="318" y="89"/>
                  <a:pt x="318" y="88"/>
                </a:cubicBezTo>
                <a:cubicBezTo>
                  <a:pt x="319" y="88"/>
                  <a:pt x="319" y="87"/>
                  <a:pt x="320" y="87"/>
                </a:cubicBezTo>
                <a:cubicBezTo>
                  <a:pt x="323" y="99"/>
                  <a:pt x="322" y="112"/>
                  <a:pt x="322" y="125"/>
                </a:cubicBezTo>
                <a:cubicBezTo>
                  <a:pt x="316" y="124"/>
                  <a:pt x="309" y="125"/>
                  <a:pt x="302" y="127"/>
                </a:cubicBezTo>
                <a:cubicBezTo>
                  <a:pt x="299" y="117"/>
                  <a:pt x="296" y="107"/>
                  <a:pt x="292" y="97"/>
                </a:cubicBezTo>
                <a:close/>
                <a:moveTo>
                  <a:pt x="292" y="160"/>
                </a:moveTo>
                <a:cubicBezTo>
                  <a:pt x="293" y="161"/>
                  <a:pt x="295" y="162"/>
                  <a:pt x="296" y="161"/>
                </a:cubicBezTo>
                <a:cubicBezTo>
                  <a:pt x="298" y="159"/>
                  <a:pt x="301" y="158"/>
                  <a:pt x="303" y="157"/>
                </a:cubicBezTo>
                <a:cubicBezTo>
                  <a:pt x="309" y="174"/>
                  <a:pt x="316" y="191"/>
                  <a:pt x="325" y="207"/>
                </a:cubicBezTo>
                <a:cubicBezTo>
                  <a:pt x="323" y="208"/>
                  <a:pt x="321" y="209"/>
                  <a:pt x="319" y="210"/>
                </a:cubicBezTo>
                <a:cubicBezTo>
                  <a:pt x="307" y="196"/>
                  <a:pt x="295" y="181"/>
                  <a:pt x="285" y="166"/>
                </a:cubicBezTo>
                <a:cubicBezTo>
                  <a:pt x="285" y="165"/>
                  <a:pt x="284" y="165"/>
                  <a:pt x="284" y="165"/>
                </a:cubicBezTo>
                <a:cubicBezTo>
                  <a:pt x="287" y="163"/>
                  <a:pt x="289" y="162"/>
                  <a:pt x="292" y="160"/>
                </a:cubicBezTo>
                <a:close/>
                <a:moveTo>
                  <a:pt x="269" y="250"/>
                </a:moveTo>
                <a:cubicBezTo>
                  <a:pt x="254" y="225"/>
                  <a:pt x="260" y="186"/>
                  <a:pt x="282" y="167"/>
                </a:cubicBezTo>
                <a:cubicBezTo>
                  <a:pt x="282" y="167"/>
                  <a:pt x="282" y="167"/>
                  <a:pt x="282" y="167"/>
                </a:cubicBezTo>
                <a:cubicBezTo>
                  <a:pt x="293" y="183"/>
                  <a:pt x="305" y="197"/>
                  <a:pt x="317" y="212"/>
                </a:cubicBezTo>
                <a:cubicBezTo>
                  <a:pt x="316" y="213"/>
                  <a:pt x="315" y="213"/>
                  <a:pt x="314" y="214"/>
                </a:cubicBezTo>
                <a:cubicBezTo>
                  <a:pt x="300" y="205"/>
                  <a:pt x="283" y="197"/>
                  <a:pt x="267" y="193"/>
                </a:cubicBezTo>
                <a:cubicBezTo>
                  <a:pt x="265" y="193"/>
                  <a:pt x="264" y="195"/>
                  <a:pt x="266" y="196"/>
                </a:cubicBezTo>
                <a:cubicBezTo>
                  <a:pt x="282" y="200"/>
                  <a:pt x="299" y="207"/>
                  <a:pt x="312" y="217"/>
                </a:cubicBezTo>
                <a:cubicBezTo>
                  <a:pt x="311" y="219"/>
                  <a:pt x="311" y="221"/>
                  <a:pt x="311" y="223"/>
                </a:cubicBezTo>
                <a:cubicBezTo>
                  <a:pt x="296" y="227"/>
                  <a:pt x="280" y="230"/>
                  <a:pt x="265" y="235"/>
                </a:cubicBezTo>
                <a:cubicBezTo>
                  <a:pt x="263" y="236"/>
                  <a:pt x="264" y="239"/>
                  <a:pt x="265" y="238"/>
                </a:cubicBezTo>
                <a:cubicBezTo>
                  <a:pt x="281" y="233"/>
                  <a:pt x="296" y="229"/>
                  <a:pt x="312" y="225"/>
                </a:cubicBezTo>
                <a:cubicBezTo>
                  <a:pt x="314" y="229"/>
                  <a:pt x="316" y="231"/>
                  <a:pt x="319" y="233"/>
                </a:cubicBezTo>
                <a:cubicBezTo>
                  <a:pt x="314" y="240"/>
                  <a:pt x="309" y="248"/>
                  <a:pt x="304" y="255"/>
                </a:cubicBezTo>
                <a:cubicBezTo>
                  <a:pt x="300" y="262"/>
                  <a:pt x="296" y="268"/>
                  <a:pt x="293" y="275"/>
                </a:cubicBezTo>
                <a:cubicBezTo>
                  <a:pt x="284" y="269"/>
                  <a:pt x="275" y="261"/>
                  <a:pt x="269" y="250"/>
                </a:cubicBezTo>
                <a:close/>
                <a:moveTo>
                  <a:pt x="296" y="277"/>
                </a:moveTo>
                <a:cubicBezTo>
                  <a:pt x="298" y="269"/>
                  <a:pt x="303" y="262"/>
                  <a:pt x="307" y="255"/>
                </a:cubicBezTo>
                <a:cubicBezTo>
                  <a:pt x="312" y="248"/>
                  <a:pt x="316" y="241"/>
                  <a:pt x="321" y="234"/>
                </a:cubicBezTo>
                <a:cubicBezTo>
                  <a:pt x="323" y="235"/>
                  <a:pt x="325" y="235"/>
                  <a:pt x="327" y="235"/>
                </a:cubicBezTo>
                <a:cubicBezTo>
                  <a:pt x="327" y="235"/>
                  <a:pt x="326" y="236"/>
                  <a:pt x="326" y="236"/>
                </a:cubicBezTo>
                <a:cubicBezTo>
                  <a:pt x="322" y="251"/>
                  <a:pt x="318" y="269"/>
                  <a:pt x="319" y="284"/>
                </a:cubicBezTo>
                <a:cubicBezTo>
                  <a:pt x="319" y="285"/>
                  <a:pt x="320" y="285"/>
                  <a:pt x="320" y="285"/>
                </a:cubicBezTo>
                <a:cubicBezTo>
                  <a:pt x="311" y="284"/>
                  <a:pt x="303" y="281"/>
                  <a:pt x="296" y="277"/>
                </a:cubicBezTo>
                <a:close/>
                <a:moveTo>
                  <a:pt x="362" y="280"/>
                </a:moveTo>
                <a:cubicBezTo>
                  <a:pt x="349" y="286"/>
                  <a:pt x="335" y="288"/>
                  <a:pt x="321" y="286"/>
                </a:cubicBezTo>
                <a:cubicBezTo>
                  <a:pt x="322" y="285"/>
                  <a:pt x="322" y="285"/>
                  <a:pt x="322" y="284"/>
                </a:cubicBezTo>
                <a:cubicBezTo>
                  <a:pt x="321" y="269"/>
                  <a:pt x="325" y="252"/>
                  <a:pt x="329" y="237"/>
                </a:cubicBezTo>
                <a:cubicBezTo>
                  <a:pt x="329" y="236"/>
                  <a:pt x="328" y="236"/>
                  <a:pt x="328" y="235"/>
                </a:cubicBezTo>
                <a:cubicBezTo>
                  <a:pt x="329" y="236"/>
                  <a:pt x="330" y="236"/>
                  <a:pt x="331" y="235"/>
                </a:cubicBezTo>
                <a:cubicBezTo>
                  <a:pt x="333" y="235"/>
                  <a:pt x="334" y="235"/>
                  <a:pt x="336" y="234"/>
                </a:cubicBezTo>
                <a:cubicBezTo>
                  <a:pt x="344" y="249"/>
                  <a:pt x="345" y="267"/>
                  <a:pt x="354" y="281"/>
                </a:cubicBezTo>
                <a:cubicBezTo>
                  <a:pt x="355" y="283"/>
                  <a:pt x="357" y="281"/>
                  <a:pt x="356" y="280"/>
                </a:cubicBezTo>
                <a:cubicBezTo>
                  <a:pt x="348" y="265"/>
                  <a:pt x="346" y="247"/>
                  <a:pt x="338" y="232"/>
                </a:cubicBezTo>
                <a:cubicBezTo>
                  <a:pt x="338" y="232"/>
                  <a:pt x="339" y="231"/>
                  <a:pt x="339" y="230"/>
                </a:cubicBezTo>
                <a:cubicBezTo>
                  <a:pt x="339" y="231"/>
                  <a:pt x="340" y="231"/>
                  <a:pt x="340" y="231"/>
                </a:cubicBezTo>
                <a:cubicBezTo>
                  <a:pt x="358" y="236"/>
                  <a:pt x="367" y="257"/>
                  <a:pt x="385" y="261"/>
                </a:cubicBezTo>
                <a:cubicBezTo>
                  <a:pt x="387" y="261"/>
                  <a:pt x="388" y="258"/>
                  <a:pt x="386" y="258"/>
                </a:cubicBezTo>
                <a:cubicBezTo>
                  <a:pt x="368" y="254"/>
                  <a:pt x="359" y="233"/>
                  <a:pt x="341" y="229"/>
                </a:cubicBezTo>
                <a:cubicBezTo>
                  <a:pt x="341" y="229"/>
                  <a:pt x="341" y="229"/>
                  <a:pt x="340" y="229"/>
                </a:cubicBezTo>
                <a:cubicBezTo>
                  <a:pt x="342" y="225"/>
                  <a:pt x="343" y="221"/>
                  <a:pt x="341" y="217"/>
                </a:cubicBezTo>
                <a:cubicBezTo>
                  <a:pt x="341" y="216"/>
                  <a:pt x="340" y="215"/>
                  <a:pt x="339" y="214"/>
                </a:cubicBezTo>
                <a:cubicBezTo>
                  <a:pt x="339" y="214"/>
                  <a:pt x="340" y="214"/>
                  <a:pt x="340" y="214"/>
                </a:cubicBezTo>
                <a:cubicBezTo>
                  <a:pt x="357" y="204"/>
                  <a:pt x="371" y="188"/>
                  <a:pt x="385" y="174"/>
                </a:cubicBezTo>
                <a:cubicBezTo>
                  <a:pt x="387" y="173"/>
                  <a:pt x="385" y="171"/>
                  <a:pt x="384" y="172"/>
                </a:cubicBezTo>
                <a:cubicBezTo>
                  <a:pt x="369" y="186"/>
                  <a:pt x="356" y="201"/>
                  <a:pt x="339" y="212"/>
                </a:cubicBezTo>
                <a:cubicBezTo>
                  <a:pt x="338" y="212"/>
                  <a:pt x="338" y="212"/>
                  <a:pt x="338" y="213"/>
                </a:cubicBezTo>
                <a:cubicBezTo>
                  <a:pt x="337" y="212"/>
                  <a:pt x="336" y="210"/>
                  <a:pt x="334" y="210"/>
                </a:cubicBezTo>
                <a:cubicBezTo>
                  <a:pt x="342" y="190"/>
                  <a:pt x="353" y="172"/>
                  <a:pt x="364" y="154"/>
                </a:cubicBezTo>
                <a:cubicBezTo>
                  <a:pt x="377" y="160"/>
                  <a:pt x="389" y="169"/>
                  <a:pt x="397" y="183"/>
                </a:cubicBezTo>
                <a:cubicBezTo>
                  <a:pt x="419" y="218"/>
                  <a:pt x="396" y="263"/>
                  <a:pt x="362" y="2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anchor="t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8" name="文本框 7"/>
          <p:cNvSpPr>
            <a:spLocks noGrp="1"/>
          </p:cNvSpPr>
          <p:nvPr/>
        </p:nvSpPr>
        <p:spPr>
          <a:xfrm>
            <a:off x="838200" y="1209675"/>
            <a:ext cx="10593070" cy="523049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一、七天主题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D1新人成长｜D2业务实战｜D3产品专业｜D4管理能力｜D5效率工具｜D6文化导师｜D7年度特别。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二、每日节奏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marL="285750" indent="-285750">
              <a:lnSpc>
                <a:spcPct val="200000"/>
              </a:lnSpc>
              <a:buFont typeface="Arial" panose="020B0604020202090204"/>
              <a:buChar char="•"/>
            </a:pP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09:00切换Banner｜09:30发布今日讲师介绍与</a:t>
            </a:r>
            <a:r>
              <a:rPr lang="zh-CN"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试卷</a:t>
            </a:r>
            <a:r>
              <a:rPr sz="14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｜10:00推送任务｜12:00讲师互动｜17:30精选留言。</a:t>
            </a:r>
            <a:endParaRPr sz="140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三、阶段奖励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完成3天：“寻光学习者”勋章＋咖啡券/饮品券；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完成5天：“课程推荐官”勋章＋图书券/购书补贴；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完成7天：“薪火传递者”勋章＋电子证书＋企业文创小礼物。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四、内容奖励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优秀心得可获得精选图书、笔记本或定制书签；完成即得，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五、收官沉淀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indent="0">
              <a:lnSpc>
                <a:spcPct val="200000"/>
              </a:lnSpc>
              <a:buFont typeface="Arial" panose="020B0604020202090204"/>
              <a:buNone/>
            </a:pPr>
            <a:r>
              <a:rPr sz="14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讲师名录、优质课程专题、感谢留言合集、学以致用案例集。</a:t>
            </a:r>
            <a:endParaRPr sz="1400" b="1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7" name="íṥḻiḓè"/>
          <p:cNvSpPr>
            <a:spLocks noGrp="1"/>
          </p:cNvSpPr>
          <p:nvPr/>
        </p:nvSpPr>
        <p:spPr>
          <a:xfrm>
            <a:off x="838200" y="920115"/>
            <a:ext cx="7907655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7天·7位讲师·7门好课·7次学习致敬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95960" y="199980"/>
            <a:ext cx="10800000" cy="720000"/>
          </a:xfrm>
        </p:spPr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七天内容、激励与运营节奏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"/>
          <p:cNvSpPr>
            <a:spLocks noGrp="1"/>
          </p:cNvSpPr>
          <p:nvPr>
            <p:ph type="title"/>
          </p:nvPr>
        </p:nvSpPr>
        <p:spPr>
          <a:xfrm>
            <a:off x="4464050" y="3035935"/>
            <a:ext cx="6935470" cy="2447925"/>
          </a:xfrm>
        </p:spPr>
        <p:txBody>
          <a:bodyPr/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sz="6000"/>
              <a:t>平台配置与项目落地</a:t>
            </a:r>
            <a:endParaRPr sz="6000"/>
          </a:p>
        </p:txBody>
      </p:sp>
      <p:sp>
        <p:nvSpPr>
          <p:cNvPr id="8" name="节编号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PART 02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>
            <a:spLocks noGrp="1"/>
          </p:cNvSpPr>
          <p:nvPr/>
        </p:nvSpPr>
        <p:spPr>
          <a:xfrm>
            <a:off x="1005840" y="1176020"/>
            <a:ext cx="6997065" cy="39878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r>
              <a:rPr sz="2000" b="1">
                <a:solidFill>
                  <a:schemeClr val="tx1"/>
                </a:solidFill>
              </a:rPr>
              <a:t> </a:t>
            </a:r>
            <a:r>
              <a:rPr sz="2000">
                <a:solidFill>
                  <a:schemeClr val="tx1"/>
                </a:solidFill>
              </a:rPr>
              <a:t>平台功能及相应展示模块（banner、启动页设置）</a:t>
            </a:r>
            <a:endParaRPr sz="2000" b="1">
              <a:solidFill>
                <a:schemeClr val="tx1"/>
              </a:solidFill>
            </a:endParaRPr>
          </a:p>
        </p:txBody>
      </p:sp>
      <p:sp>
        <p:nvSpPr>
          <p:cNvPr id="34" name="矩形 33"/>
          <p:cNvSpPr>
            <a:spLocks noGrp="1"/>
          </p:cNvSpPr>
          <p:nvPr/>
        </p:nvSpPr>
        <p:spPr>
          <a:xfrm>
            <a:off x="1210310" y="1670050"/>
            <a:ext cx="4885690" cy="396430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设置平台banner图操作路径：管理后台-管理-门户设置-关闭门户开启按钮-编辑门户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门户规则：撰写门户名称-生效范围“全公司”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sz="1600" i="0">
              <a:solidFill>
                <a:schemeClr val="tx1"/>
              </a:solidFill>
            </a:endParaRPr>
          </a:p>
        </p:txBody>
      </p:sp>
      <p:pic>
        <p:nvPicPr>
          <p:cNvPr id="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0860" y="1673225"/>
            <a:ext cx="3045460" cy="3961130"/>
          </a:xfrm>
          <a:prstGeom prst="rect">
            <a:avLst/>
          </a:prstGeom>
        </p:spPr>
      </p:pic>
      <p:sp>
        <p:nvSpPr>
          <p:cNvPr id="35" name="直接连接符 34"/>
          <p:cNvSpPr>
            <a:spLocks noGrp="1"/>
          </p:cNvSpPr>
          <p:nvPr/>
        </p:nvSpPr>
        <p:spPr>
          <a:xfrm flipV="1">
            <a:off x="8235950" y="1929130"/>
            <a:ext cx="216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5" name="直接连接符 4"/>
          <p:cNvSpPr>
            <a:spLocks noGrp="1"/>
          </p:cNvSpPr>
          <p:nvPr/>
        </p:nvSpPr>
        <p:spPr>
          <a:xfrm>
            <a:off x="8181975" y="4993005"/>
            <a:ext cx="216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6" name="直接连接符 5"/>
          <p:cNvSpPr>
            <a:spLocks noGrp="1"/>
          </p:cNvSpPr>
          <p:nvPr/>
        </p:nvSpPr>
        <p:spPr>
          <a:xfrm flipV="1">
            <a:off x="8192770" y="2407285"/>
            <a:ext cx="216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7" name="直接连接符 6"/>
          <p:cNvSpPr>
            <a:spLocks noGrp="1"/>
          </p:cNvSpPr>
          <p:nvPr/>
        </p:nvSpPr>
        <p:spPr>
          <a:xfrm>
            <a:off x="8181975" y="4628515"/>
            <a:ext cx="2160000" cy="0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36" name="文本框 35"/>
          <p:cNvSpPr>
            <a:spLocks noGrp="1"/>
          </p:cNvSpPr>
          <p:nvPr/>
        </p:nvSpPr>
        <p:spPr>
          <a:xfrm>
            <a:off x="10396220" y="1791970"/>
            <a:ext cx="1309370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勾选横幅多端同步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>
            <a:spLocks noGrp="1"/>
          </p:cNvSpPr>
          <p:nvPr/>
        </p:nvSpPr>
        <p:spPr>
          <a:xfrm>
            <a:off x="10396220" y="2270125"/>
            <a:ext cx="1004570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开启原图上传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>
            <a:spLocks noGrp="1"/>
          </p:cNvSpPr>
          <p:nvPr/>
        </p:nvSpPr>
        <p:spPr>
          <a:xfrm>
            <a:off x="10396220" y="4419600"/>
            <a:ext cx="1325245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更改替换banner图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>
            <a:spLocks noGrp="1"/>
          </p:cNvSpPr>
          <p:nvPr/>
        </p:nvSpPr>
        <p:spPr>
          <a:xfrm>
            <a:off x="10396220" y="4764405"/>
            <a:ext cx="1588135" cy="101346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若为装饰素材，选择“仅图片”展示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若为学习项目，点击关联资源-添加资源-选择学习项目”展示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0" y="1365885"/>
            <a:ext cx="3321050" cy="4432935"/>
          </a:xfrm>
          <a:prstGeom prst="rect">
            <a:avLst/>
          </a:prstGeom>
        </p:spPr>
      </p:pic>
      <p:sp>
        <p:nvSpPr>
          <p:cNvPr id="2" name="文本框 1"/>
          <p:cNvSpPr>
            <a:spLocks noGrp="1"/>
          </p:cNvSpPr>
          <p:nvPr/>
        </p:nvSpPr>
        <p:spPr>
          <a:xfrm>
            <a:off x="899160" y="1080135"/>
            <a:ext cx="6997065" cy="39878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r>
              <a:rPr sz="2000" b="1">
                <a:solidFill>
                  <a:schemeClr val="tx1"/>
                </a:solidFill>
              </a:rPr>
              <a:t> </a:t>
            </a:r>
            <a:r>
              <a:rPr sz="2000">
                <a:solidFill>
                  <a:schemeClr val="tx1"/>
                </a:solidFill>
              </a:rPr>
              <a:t>平台功能及相应展示模块（banner、启动页设置）</a:t>
            </a:r>
            <a:endParaRPr sz="2000" b="1">
              <a:solidFill>
                <a:schemeClr val="tx1"/>
              </a:solidFill>
            </a:endParaRPr>
          </a:p>
        </p:txBody>
      </p:sp>
      <p:sp>
        <p:nvSpPr>
          <p:cNvPr id="35" name="直接连接符 34"/>
          <p:cNvSpPr>
            <a:spLocks noGrp="1"/>
          </p:cNvSpPr>
          <p:nvPr/>
        </p:nvSpPr>
        <p:spPr>
          <a:xfrm>
            <a:off x="7355205" y="1812925"/>
            <a:ext cx="288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5" name="直接连接符 4"/>
          <p:cNvSpPr>
            <a:spLocks noGrp="1"/>
          </p:cNvSpPr>
          <p:nvPr/>
        </p:nvSpPr>
        <p:spPr>
          <a:xfrm>
            <a:off x="7002780" y="4993005"/>
            <a:ext cx="288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6" name="直接连接符 5"/>
          <p:cNvSpPr>
            <a:spLocks noGrp="1"/>
          </p:cNvSpPr>
          <p:nvPr/>
        </p:nvSpPr>
        <p:spPr>
          <a:xfrm flipV="1">
            <a:off x="7355205" y="2341880"/>
            <a:ext cx="288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7" name="直接连接符 6"/>
          <p:cNvSpPr>
            <a:spLocks noGrp="1"/>
          </p:cNvSpPr>
          <p:nvPr/>
        </p:nvSpPr>
        <p:spPr>
          <a:xfrm>
            <a:off x="7432675" y="2574290"/>
            <a:ext cx="2880000" cy="0"/>
          </a:xfrm>
          <a:prstGeom prst="line">
            <a:avLst/>
          </a:prstGeom>
          <a:noFill/>
          <a:ln w="12700">
            <a:solidFill>
              <a:schemeClr val="accent2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36" name="文本框 35"/>
          <p:cNvSpPr>
            <a:spLocks noGrp="1"/>
          </p:cNvSpPr>
          <p:nvPr/>
        </p:nvSpPr>
        <p:spPr>
          <a:xfrm>
            <a:off x="10353040" y="1670050"/>
            <a:ext cx="852170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启用启动页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8" name="文本框 37"/>
          <p:cNvSpPr>
            <a:spLocks noGrp="1"/>
          </p:cNvSpPr>
          <p:nvPr/>
        </p:nvSpPr>
        <p:spPr>
          <a:xfrm>
            <a:off x="10353040" y="2204720"/>
            <a:ext cx="699770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选择端口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>
            <a:spLocks noGrp="1"/>
          </p:cNvSpPr>
          <p:nvPr/>
        </p:nvSpPr>
        <p:spPr>
          <a:xfrm>
            <a:off x="10353040" y="4855845"/>
            <a:ext cx="1199515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更改 替换启动页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40" name="文本框 39"/>
          <p:cNvSpPr>
            <a:spLocks noGrp="1"/>
          </p:cNvSpPr>
          <p:nvPr/>
        </p:nvSpPr>
        <p:spPr>
          <a:xfrm>
            <a:off x="10353040" y="5524500"/>
            <a:ext cx="1588135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更改完成点击 保存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8" name="文本框 7"/>
          <p:cNvSpPr>
            <a:spLocks noGrp="1"/>
          </p:cNvSpPr>
          <p:nvPr/>
        </p:nvSpPr>
        <p:spPr>
          <a:xfrm>
            <a:off x="10342245" y="2479040"/>
            <a:ext cx="1156970" cy="274320"/>
          </a:xfrm>
          <a:prstGeom prst="rect">
            <a:avLst/>
          </a:prstGeom>
          <a:noFill/>
          <a:ln w="12700">
            <a:noFill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="horz" wrap="square" lIns="45719" tIns="45719" rIns="45719" bIns="45719" anchor="t">
            <a:normAutofit/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1200" i="0" u="none" cap="none" spc="0">
                <a:ln>
                  <a:noFill/>
                </a:ln>
                <a:solidFill>
                  <a:schemeClr val="tx1"/>
                </a:solidFill>
              </a:rPr>
              <a:t>自定义停留时间</a:t>
            </a:r>
            <a:endParaRPr sz="1200" i="0" u="none" cap="none" spc="0" baseline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9" name="直接连接符 8"/>
          <p:cNvSpPr>
            <a:spLocks noGrp="1"/>
          </p:cNvSpPr>
          <p:nvPr/>
        </p:nvSpPr>
        <p:spPr>
          <a:xfrm flipV="1">
            <a:off x="7178675" y="5666740"/>
            <a:ext cx="2880000" cy="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soli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sp>
      <p:sp>
        <p:nvSpPr>
          <p:cNvPr id="41" name="矩形 40"/>
          <p:cNvSpPr>
            <a:spLocks noGrp="1"/>
          </p:cNvSpPr>
          <p:nvPr/>
        </p:nvSpPr>
        <p:spPr>
          <a:xfrm>
            <a:off x="1363980" y="1812925"/>
            <a:ext cx="4525645" cy="353822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设置平台启动页操作路径：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   管理后台-管理-门户设置-启动页配置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启动页开关：启用状态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端口选择：小程序/其他端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    目前小程序支持自定义启动页停留时长</a:t>
            </a:r>
            <a:endParaRPr sz="1600">
              <a:solidFill>
                <a:schemeClr val="tx1"/>
              </a:solidFill>
            </a:endParaRPr>
          </a:p>
          <a:p>
            <a:pPr marL="285750" lvl="0" indent="-285750" algn="l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90204"/>
              <a:buChar char="•"/>
            </a:pPr>
            <a:r>
              <a:rPr sz="1600">
                <a:solidFill>
                  <a:schemeClr val="tx1"/>
                </a:solidFill>
              </a:rPr>
              <a:t>   启动页配置-点击“更改”选择对应在启动页，上传完成后点击保存。</a:t>
            </a:r>
            <a:endParaRPr sz="1600" b="0" i="0">
              <a:solidFill>
                <a:schemeClr val="tx1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23690" y="1651000"/>
            <a:ext cx="7252335" cy="1778000"/>
          </a:xfrm>
          <a:prstGeom prst="rect">
            <a:avLst/>
          </a:prstGeom>
        </p:spPr>
      </p:pic>
      <p:sp>
        <p:nvSpPr>
          <p:cNvPr id="5" name="文本框 4"/>
          <p:cNvSpPr>
            <a:spLocks noGrp="1"/>
          </p:cNvSpPr>
          <p:nvPr/>
        </p:nvSpPr>
        <p:spPr>
          <a:xfrm>
            <a:off x="1218565" y="2000885"/>
            <a:ext cx="2503170" cy="10782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b="1">
                <a:solidFill>
                  <a:schemeClr val="tx1"/>
                </a:solidFill>
              </a:rPr>
              <a:t>1、管理员创建圈子：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r>
              <a:rPr sz="1600">
                <a:solidFill>
                  <a:schemeClr val="tx1"/>
                </a:solidFill>
              </a:rPr>
              <a:t>运营-社区管理-圈子管理-新建圈子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>
            <a:spLocks noGrp="1"/>
          </p:cNvSpPr>
          <p:nvPr/>
        </p:nvSpPr>
        <p:spPr>
          <a:xfrm>
            <a:off x="2378710" y="4004945"/>
            <a:ext cx="2799080" cy="14395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solidFill>
                  <a:schemeClr val="tx1"/>
                </a:solidFill>
              </a:rPr>
              <a:t>2、完善圈子信息：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/>
              <a:buChar char="l"/>
            </a:pPr>
            <a:r>
              <a:rPr sz="1600">
                <a:solidFill>
                  <a:schemeClr val="tx1"/>
                </a:solidFill>
              </a:rPr>
              <a:t>圈子名称</a:t>
            </a:r>
            <a:endParaRPr sz="160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/>
              <a:buChar char="l"/>
            </a:pPr>
            <a:r>
              <a:rPr sz="1600">
                <a:solidFill>
                  <a:schemeClr val="tx1"/>
                </a:solidFill>
              </a:rPr>
              <a:t>圈子封面</a:t>
            </a:r>
            <a:endParaRPr sz="160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/>
              <a:buChar char="l"/>
            </a:pPr>
            <a:r>
              <a:rPr sz="1600">
                <a:solidFill>
                  <a:schemeClr val="tx1"/>
                </a:solidFill>
              </a:rPr>
              <a:t>圈子介绍</a:t>
            </a:r>
            <a:endParaRPr sz="1600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>
            <a:spLocks noGrp="1"/>
          </p:cNvSpPr>
          <p:nvPr/>
        </p:nvSpPr>
        <p:spPr>
          <a:xfrm>
            <a:off x="7322820" y="1170940"/>
            <a:ext cx="3234055" cy="645160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r>
              <a:rPr b="1">
                <a:ln w="15875"/>
                <a:solidFill>
                  <a:schemeClr val="tx1"/>
                </a:solidFill>
              </a:rPr>
              <a:t>管理端编辑页面展示</a:t>
            </a:r>
            <a:endParaRPr b="1">
              <a:solidFill>
                <a:schemeClr val="tx1"/>
              </a:solidFill>
            </a:endParaRPr>
          </a:p>
          <a:p>
            <a:endParaRPr b="1">
              <a:solidFill>
                <a:schemeClr val="tx1"/>
              </a:solidFill>
            </a:endParaRPr>
          </a:p>
        </p:txBody>
      </p:sp>
      <p:pic>
        <p:nvPicPr>
          <p:cNvPr id="1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4600" y="2827020"/>
            <a:ext cx="6473190" cy="2785110"/>
          </a:xfrm>
          <a:prstGeom prst="rect">
            <a:avLst/>
          </a:prstGeom>
        </p:spPr>
      </p:pic>
      <p:sp>
        <p:nvSpPr>
          <p:cNvPr id="7" name="íṥḻiḓè"/>
          <p:cNvSpPr>
            <a:spLocks noGrp="1"/>
          </p:cNvSpPr>
          <p:nvPr/>
        </p:nvSpPr>
        <p:spPr>
          <a:xfrm>
            <a:off x="838200" y="1042035"/>
            <a:ext cx="11689080" cy="608965"/>
          </a:xfrm>
          <a:prstGeom prst="rect">
            <a:avLst/>
          </a:prstGeom>
        </p:spPr>
        <p:txBody>
          <a:bodyPr vert="horz" wrap="square" lIns="91440" tIns="45720" rIns="91440" bIns="45720" anchor="ctr">
            <a:normAutofit/>
          </a:bodyPr>
          <a:lstStyle>
            <a:lvl1pPr algn="l" defTabSz="91440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江城圆体 300W"/>
                <a:ea typeface="江城圆体 300W"/>
                <a:cs typeface="江城圆体 300W"/>
              </a:defRPr>
            </a:lvl1pPr>
          </a:lstStyle>
          <a:p>
            <a:r>
              <a:rPr sz="2000" b="1">
                <a:solidFill>
                  <a:schemeClr val="tx1"/>
                </a:solidFill>
                <a:latin typeface="+mn-lt"/>
                <a:ea typeface="+mn-lt"/>
                <a:cs typeface="+mn-lt"/>
              </a:rPr>
              <a:t>每日一师·致敬成长｜学习圈与互动任务配置</a:t>
            </a:r>
            <a:endParaRPr sz="2000" b="1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0" tIns="0" rIns="0" bIns="0" anchor="b">
            <a:normAutofit/>
          </a:bodyPr>
          <a:lstStyle>
            <a:lvl1pPr>
              <a:buNone/>
              <a:defRPr>
                <a:solidFill>
                  <a:schemeClr val="tx2"/>
                </a:solidFill>
              </a:defRPr>
            </a:lvl1pPr>
          </a:lstStyle>
          <a:p>
            <a:pPr lvl="0" algn="l">
              <a:buClrTx/>
              <a:buSzTx/>
              <a:buFontTx/>
              <a:buNone/>
            </a:pPr>
            <a:r>
              <a:t>平台常规操作说明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江城圆体 300W"/>
        <a:font script="Hebr" typeface="江城圆体 300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江城圆体 300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23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卡通可爱教师职业通用模板">
  <a:themeElements>
    <a:clrScheme name="自定义 204">
      <a:dk1>
        <a:srgbClr val="000000"/>
      </a:dk1>
      <a:lt1>
        <a:srgbClr val="FFFFFF"/>
      </a:lt1>
      <a:dk2>
        <a:srgbClr val="371600"/>
      </a:dk2>
      <a:lt2>
        <a:srgbClr val="FFFBE7"/>
      </a:lt2>
      <a:accent1>
        <a:srgbClr val="FF6F05"/>
      </a:accent1>
      <a:accent2>
        <a:srgbClr val="F1B705"/>
      </a:accent2>
      <a:accent3>
        <a:srgbClr val="E21C1C"/>
      </a:accent3>
      <a:accent4>
        <a:srgbClr val="FF6F05"/>
      </a:accent4>
      <a:accent5>
        <a:srgbClr val="F1B705"/>
      </a:accent5>
      <a:accent6>
        <a:srgbClr val="E21C1C"/>
      </a:accent6>
      <a:hlink>
        <a:srgbClr val="304FFE"/>
      </a:hlink>
      <a:folHlink>
        <a:srgbClr val="492067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自定义 204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江城圆体 300W"/>
        <a:ea typeface=""/>
        <a:cs typeface=""/>
        <a:font script="Jpan" typeface="ＭＳ Ｐゴシック"/>
        <a:font script="Hang" typeface="맑은 고딕"/>
        <a:font script="Hans" typeface="江城圆体 300W"/>
        <a:font script="Hant" typeface="新細明體"/>
        <a:font script="Arab" typeface="江城圆体 300W"/>
        <a:font script="Hebr" typeface="江城圆体 300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江城圆体 300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1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2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​​">
  <a:themeElements>
    <a:clrScheme name="ChatGPT">
      <a:dk1>
        <a:srgbClr val="000000"/>
      </a:dk1>
      <a:lt1>
        <a:srgbClr val="FFFFFF"/>
      </a:lt1>
      <a:dk2>
        <a:srgbClr val="F4F0EC"/>
      </a:dk2>
      <a:lt2>
        <a:srgbClr val="FEFDFC"/>
      </a:lt2>
      <a:accent1>
        <a:srgbClr val="4276AA"/>
      </a:accent1>
      <a:accent2>
        <a:srgbClr val="5268A5"/>
      </a:accent2>
      <a:accent3>
        <a:srgbClr val="5E5CA2"/>
      </a:accent3>
      <a:accent4>
        <a:srgbClr val="2C85AE"/>
      </a:accent4>
      <a:accent5>
        <a:srgbClr val="00A09D"/>
      </a:accent5>
      <a:accent6>
        <a:srgbClr val="00A08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ChatGPT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Application>WPS 演示</Application>
  <PresentationFormat>Converted Presentation</PresentationFormat>
  <Paragraphs>170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Arial</vt:lpstr>
      <vt:lpstr>宋体</vt:lpstr>
      <vt:lpstr>Wingdings</vt:lpstr>
      <vt:lpstr>Arial</vt:lpstr>
      <vt:lpstr>微软雅黑</vt:lpstr>
      <vt:lpstr>Wingdings</vt:lpstr>
      <vt:lpstr>江城圆体 300W</vt:lpstr>
      <vt:lpstr>冬青黑体简体中文</vt:lpstr>
      <vt:lpstr>宋体</vt:lpstr>
      <vt:lpstr>汉仪书宋二KW</vt:lpstr>
      <vt:lpstr>微软雅黑</vt:lpstr>
      <vt:lpstr>Calibri</vt:lpstr>
      <vt:lpstr>Helvetica Neue</vt:lpstr>
      <vt:lpstr>Arial Unicode MS</vt:lpstr>
      <vt:lpstr>Wingdings</vt:lpstr>
      <vt:lpstr>微软雅黑</vt:lpstr>
      <vt:lpstr>江城圆体 300W</vt:lpstr>
      <vt:lpstr>苹方-简</vt:lpstr>
      <vt:lpstr>1_Office 主题</vt:lpstr>
      <vt:lpstr>1_Office 主题​​</vt:lpstr>
      <vt:lpstr>2_Office 主题​​</vt:lpstr>
      <vt:lpstr>21_Office 主题​​</vt:lpstr>
      <vt:lpstr>3_Office 主题​​</vt:lpstr>
      <vt:lpstr>22_Office 主题​​</vt:lpstr>
      <vt:lpstr>9_Office 主题​​</vt:lpstr>
      <vt:lpstr>10_Office 主题​​</vt:lpstr>
      <vt:lpstr>11_Office 主题​​</vt:lpstr>
      <vt:lpstr>12_Office 主题​​</vt:lpstr>
      <vt:lpstr>13_Office 主题​​</vt:lpstr>
      <vt:lpstr>14_Office 主题​​</vt:lpstr>
      <vt:lpstr>15_Office 主题​​</vt:lpstr>
      <vt:lpstr>23_Office 主题​​</vt:lpstr>
      <vt:lpstr>卡通可爱教师职业通用模板</vt:lpstr>
      <vt:lpstr>PowerPoint 演示文稿</vt:lpstr>
      <vt:lpstr>运营素材</vt:lpstr>
      <vt:lpstr>核心玩法与七天运营</vt:lpstr>
      <vt:lpstr>核心玩法与参与路径</vt:lpstr>
      <vt:lpstr>七天内容、激励与运营节奏</vt:lpstr>
      <vt:lpstr>平台配置与项目落地</vt:lpstr>
      <vt:lpstr>平台常规操作说明</vt:lpstr>
      <vt:lpstr>平台常规操作说明</vt:lpstr>
      <vt:lpstr>平台常规操作说明</vt:lpstr>
      <vt:lpstr>平台常规操作说明</vt:lpstr>
      <vt:lpstr>平台常规操作说明</vt:lpstr>
      <vt:lpstr>平台常规操作说明</vt:lpstr>
      <vt:lpstr>平台常规操作说明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Nancy</cp:lastModifiedBy>
  <cp:revision>1</cp:revision>
  <dcterms:created xsi:type="dcterms:W3CDTF">2026-08-24T10:52:39Z</dcterms:created>
  <dcterms:modified xsi:type="dcterms:W3CDTF">2026-08-24T10:52:39Z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C7B66AB3C87BE6FD76228C6ACE3251CB_43</vt:lpwstr>
  </property>
  <property fmtid="{D5CDD505-2E9C-101B-9397-08002B2CF9AE}" pid="3" name="KSOProductBuildVer">
    <vt:lpwstr>2052-12.1.25205.25205</vt:lpwstr>
  </property>
</Properties>
</file>