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19"/>
  </p:notesMasterIdLst>
  <p:handoutMasterIdLst>
    <p:handoutMasterId r:id="rId20"/>
  </p:handoutMasterIdLst>
  <p:sldIdLst>
    <p:sldId id="281" r:id="rId5"/>
    <p:sldId id="283" r:id="rId6"/>
    <p:sldId id="284" r:id="rId7"/>
    <p:sldId id="285" r:id="rId8"/>
    <p:sldId id="286" r:id="rId9"/>
    <p:sldId id="287" r:id="rId10"/>
    <p:sldId id="289" r:id="rId11"/>
    <p:sldId id="290" r:id="rId12"/>
    <p:sldId id="297" r:id="rId13"/>
    <p:sldId id="298" r:id="rId14"/>
    <p:sldId id="299" r:id="rId15"/>
    <p:sldId id="300" r:id="rId16"/>
    <p:sldId id="296" r:id="rId17"/>
    <p:sldId id="301" r:id="rId18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i yifan" initials="w" lastIdx="2" clrIdx="0"/>
  <p:cmAuthor id="2" name="zhengchao" initials="z" lastIdx="1" clrIdx="1"/>
  <p:cmAuthor id="75" name="作者" initials="A" lastIdx="0" clrIdx="24"/>
  <p:cmAuthor id="3" name="刘冰" initials="刘冰" lastIdx="35" clrIdx="2"/>
  <p:cmAuthor id="4" name="蒋善文" initials="蒋善文" lastIdx="4" clrIdx="3"/>
  <p:cmAuthor id="5" name="Q" initials="Q" lastIdx="1" clrIdx="4"/>
  <p:cmAuthor id="0" name="echo" initials="e" lastIdx="1" clrIdx="0"/>
  <p:cmAuthor id="6" name="徐阳" initials="徐阳" lastIdx="4" clrIdx="6"/>
  <p:cmAuthor id="7" name="admin" initials="a [7]" lastIdx="3" clrIdx="6"/>
  <p:cmAuthor id="8" name="姜伟光" initials="姜" lastIdx="1" clrIdx="0"/>
  <p:cmAuthor id="10" name="limengxiao" initials="l" lastIdx="2" clrIdx="9"/>
  <p:cmAuthor id="11" name="a31451" initials="a" lastIdx="1" clrIdx="10"/>
  <p:cmAuthor id="12" name="heqin" initials="h" lastIdx="1" clrIdx="11"/>
  <p:cmAuthor id="76" name="LIU QIAO" initials="LQ" lastIdx="13" clrIdx="25"/>
  <p:cmAuthor id="15" name="ting" initials="t" lastIdx="1" clrIdx="14"/>
  <p:cmAuthor id="151" name="未知用户95" initials="未" lastIdx="4" clrIdx="0"/>
  <p:cmAuthor id="153" name="未知用户96" initials="未" lastIdx="13" clrIdx="0"/>
  <p:cmAuthor id="155" name="未知用户97" initials="未" lastIdx="2" clrIdx="0"/>
  <p:cmAuthor id="157" name="未知用户98" initials="未" lastIdx="2" clrIdx="1"/>
  <p:cmAuthor id="158" name="miaga" initials="m" lastIdx="8" clrIdx="157"/>
  <p:cmAuthor id="159" name="未知用户99" initials="未" lastIdx="16" clrIdx="2"/>
  <p:cmAuthor id="9" name="86135" initials="8" lastIdx="1" clrIdx="8"/>
  <p:cmAuthor id="161" name="未知用户100" initials="未" lastIdx="0" clrIdx="0"/>
  <p:cmAuthor id="163" name="未知用户101" initials="未" lastIdx="3" clrIdx="0"/>
  <p:cmAuthor id="13" name="user" initials="u" lastIdx="92" clrIdx="0"/>
  <p:cmAuthor id="14" name="周开雷" initials="周" lastIdx="8" clrIdx="0"/>
  <p:cmAuthor id="16" name="未知用户22" initials="未" lastIdx="34" clrIdx="0"/>
  <p:cmAuthor id="167" name="Microsoft Office 用户" initials="M" lastIdx="0" clrIdx="104"/>
  <p:cmAuthor id="17" name="未知用户4" initials="未" lastIdx="1" clrIdx="0"/>
  <p:cmAuthor id="18" name="lx" initials="l" lastIdx="2" clrIdx="0"/>
  <p:cmAuthor id="169" name="段振华" initials="段" lastIdx="1" clrIdx="0"/>
  <p:cmAuthor id="19" name="andres.x.gomez" initials="a" lastIdx="4" clrIdx="0"/>
  <p:cmAuthor id="20" name="赵兰玉" initials="赵" lastIdx="1" clrIdx="0"/>
  <p:cmAuthor id="171" name="lou cynthia" initials="l" lastIdx="1" clrIdx="0"/>
  <p:cmAuthor id="22" name="李振宇" initials="李" lastIdx="1" clrIdx="5"/>
  <p:cmAuthor id="173" name="Author" initials="A" lastIdx="1" clrIdx="0"/>
  <p:cmAuthor id="23" name="nine" initials="n" lastIdx="1" clrIdx="0"/>
  <p:cmAuthor id="24" name="邹洋" initials="邹" lastIdx="2" clrIdx="0"/>
  <p:cmAuthor id="175" name="马红" initials="马" lastIdx="7" clrIdx="0"/>
  <p:cmAuthor id="25" name="王志刚" initials="王" lastIdx="1" clrIdx="0"/>
  <p:cmAuthor id="26" name="未知用户13" initials="未" lastIdx="1" clrIdx="0"/>
  <p:cmAuthor id="27" name="未知用户5" initials="未" lastIdx="1" clrIdx="0"/>
  <p:cmAuthor id="28" name="yangkun" initials="y" lastIdx="0" clrIdx="0"/>
  <p:cmAuthor id="29" name="王明明" initials="王" lastIdx="3" clrIdx="0"/>
  <p:cmAuthor id="30" name="Lenovo User" initials="L" lastIdx="1" clrIdx="0"/>
  <p:cmAuthor id="31" name="hys2" initials="h" lastIdx="1" clrIdx="0"/>
  <p:cmAuthor id="32" name="赵琦" initials="赵" lastIdx="4" clrIdx="1"/>
  <p:cmAuthor id="33" name="朱绍春" initials="朱" lastIdx="13" clrIdx="0"/>
  <p:cmAuthor id="34" name="番茄花园" initials="番" lastIdx="1" clrIdx="0"/>
  <p:cmAuthor id="35" name="朱悦龙" initials="朱" lastIdx="1" clrIdx="0"/>
  <p:cmAuthor id="36" name="evil" initials="e" lastIdx="0" clrIdx="0"/>
  <p:cmAuthor id="37" name="dell" initials="d" lastIdx="1" clrIdx="4"/>
  <p:cmAuthor id="38" name="吕志勇" initials="吕" lastIdx="8" clrIdx="0"/>
  <p:cmAuthor id="39" name="何已龙" initials="何" lastIdx="2" clrIdx="2"/>
  <p:cmAuthor id="40" name="叶得会" initials="叶" lastIdx="8" clrIdx="0"/>
  <p:cmAuthor id="41" name="未知用户6" initials="未" lastIdx="1" clrIdx="0"/>
  <p:cmAuthor id="42" name="未知用户8" initials="未" lastIdx="1" clrIdx="0"/>
  <p:cmAuthor id="43" name="未知用户7" initials="未" lastIdx="1" clrIdx="0"/>
  <p:cmAuthor id="44" name="未知用户9" initials="未" lastIdx="1" clrIdx="0"/>
  <p:cmAuthor id="45" name="未知用户17" initials="未" lastIdx="1" clrIdx="1"/>
  <p:cmAuthor id="46" name="未知用户18" initials="未" lastIdx="1" clrIdx="0"/>
  <p:cmAuthor id="47" name="未知用户20" initials="未" lastIdx="1" clrIdx="0"/>
  <p:cmAuthor id="48" name="未知用户19" initials="未" lastIdx="1" clrIdx="0"/>
  <p:cmAuthor id="49" name="未知用户21" initials="未" lastIdx="1" clrIdx="0"/>
  <p:cmAuthor id="50" name="未知用户14" initials="未" lastIdx="1" clrIdx="0"/>
  <p:cmAuthor id="51" name="未知用户15" initials="未" lastIdx="1" clrIdx="0"/>
  <p:cmAuthor id="52" name="未知用户16" initials="未" lastIdx="4" clrIdx="0"/>
  <p:cmAuthor id="53" name="郝崇" initials="郝" lastIdx="4" clrIdx="1"/>
  <p:cmAuthor id="54" name="吴杰" initials="吴" lastIdx="1" clrIdx="0"/>
  <p:cmAuthor id="55" name="刘丽仙" initials="刘" lastIdx="4" clrIdx="33"/>
  <p:cmAuthor id="56" name="马静" initials="马" lastIdx="0" clrIdx="0"/>
  <p:cmAuthor id="57" name="李百秋" initials="李" lastIdx="3" clrIdx="21"/>
  <p:cmAuthor id="58" name="范作霖" initials="范" lastIdx="1" clrIdx="22"/>
  <p:cmAuthor id="59" name="rq fan" initials="r" lastIdx="3" clrIdx="1"/>
  <p:cmAuthor id="210" name="李刚" initials="李" lastIdx="3" clrIdx="0"/>
  <p:cmAuthor id="60" name="dingbo" initials="d" lastIdx="1" clrIdx="0"/>
  <p:cmAuthor id="61" name="李永欣" initials="李" lastIdx="1" clrIdx="0"/>
  <p:cmAuthor id="62" name="仝德志" initials="仝" lastIdx="1" clrIdx="0"/>
  <p:cmAuthor id="63" name="丁芙蓉" initials="丁" lastIdx="4" clrIdx="1"/>
  <p:cmAuthor id="64" name="许弘扬" initials="许" lastIdx="1" clrIdx="0"/>
  <p:cmAuthor id="65" name="未知用户23" initials="未" lastIdx="1" clrIdx="1"/>
  <p:cmAuthor id="66" name="未知用户24" initials="未" lastIdx="1" clrIdx="0"/>
  <p:cmAuthor id="67" name="未知用户25" initials="未" lastIdx="1" clrIdx="0"/>
  <p:cmAuthor id="68" name="未知用户26" initials="未" lastIdx="1" clrIdx="0"/>
  <p:cmAuthor id="69" name="未知用户27" initials="未" lastIdx="1" clrIdx="0"/>
  <p:cmAuthor id="70" name="未知用户28" initials="未" lastIdx="1" clrIdx="0"/>
  <p:cmAuthor id="71" name="未知用户29" initials="未" lastIdx="1" clrIdx="0"/>
  <p:cmAuthor id="72" name="未知用户30" initials="未" lastIdx="4" clrIdx="0"/>
  <p:cmAuthor id="73" name="未知用户10" initials="未" lastIdx="7" clrIdx="0"/>
  <p:cmAuthor id="74" name="未知用户12" initials="未" lastIdx="1" clrIdx="0"/>
  <p:cmAuthor id="77" name="administrator1" initials="a" lastIdx="16" clrIdx="2"/>
  <p:cmAuthor id="78" name="杜雪梅" initials="杜" lastIdx="1" clrIdx="0"/>
  <p:cmAuthor id="79" name="lijin" initials="l" lastIdx="33" clrIdx="0"/>
  <p:cmAuthor id="80" name="gtmc" initials="g" lastIdx="0" clrIdx="0"/>
  <p:cmAuthor id="81" name="chunsong_hu" initials="c" lastIdx="0" clrIdx="0"/>
  <p:cmAuthor id="82" name="张雁" initials="张" lastIdx="1" clrIdx="19"/>
  <p:cmAuthor id="83" name="贾清山" initials="贾" lastIdx="1" clrIdx="0"/>
  <p:cmAuthor id="84" name="陈桂枝" initials="陈" lastIdx="1" clrIdx="0"/>
  <p:cmAuthor id="85" name="王向羽" initials="王" lastIdx="1" clrIdx="0"/>
  <p:cmAuthor id="86" name="thinkpad" initials="t" lastIdx="2" clrIdx="0"/>
  <p:cmAuthor id="87" name="LEO L" initials="L" lastIdx="1" clrIdx="0"/>
  <p:cmAuthor id="88" name="马海燕" initials="马" lastIdx="1" clrIdx="18"/>
  <p:cmAuthor id="89" name="libin1204@163.com" initials="l" lastIdx="1" clrIdx="102"/>
  <p:cmAuthor id="90" name="Qingyunli" initials="Q" lastIdx="24" clrIdx="0"/>
  <p:cmAuthor id="91" name="吴军" initials="吴" lastIdx="1" clrIdx="0"/>
  <p:cmAuthor id="92" name="USER" initials="U" lastIdx="18" clrIdx="0"/>
  <p:cmAuthor id="93" name="陈尚文" initials="陈" lastIdx="1" clrIdx="1"/>
  <p:cmAuthor id="94" name="张宏伟" initials="张" lastIdx="46" clrIdx="0"/>
  <p:cmAuthor id="95" name="未知用户36" initials="未" lastIdx="2" clrIdx="0"/>
  <p:cmAuthor id="96" name="Pei" initials="P" lastIdx="0" clrIdx="1"/>
  <p:cmAuthor id="97" name="徐光宇" initials="徐" lastIdx="1" clrIdx="0"/>
  <p:cmAuthor id="98" name="mac" initials="m" lastIdx="1" clrIdx="0"/>
  <p:cmAuthor id="99" name="Liu, Leo (MBSHR cs)" initials="L" lastIdx="2" clrIdx="0"/>
  <p:cmAuthor id="100" name="刘豹" initials="刘" lastIdx="0" clrIdx="0"/>
  <p:cmAuthor id="101" name="张艳芳" initials="张" lastIdx="3" clrIdx="0"/>
  <p:cmAuthor id="102" name="刘广艳" initials="刘" lastIdx="10" clrIdx="1"/>
  <p:cmAuthor id="103" name="邹积逊" initials="邹" lastIdx="1" clrIdx="0"/>
  <p:cmAuthor id="104" name="yangyanxia" initials="y" lastIdx="1" clrIdx="0"/>
  <p:cmAuthor id="105" name="刘春辉" initials="刘" lastIdx="4" clrIdx="28"/>
  <p:cmAuthor id="106" name="Youwen Sun" initials="Y" lastIdx="3" clrIdx="1"/>
  <p:cmAuthor id="107" name="杜娇龙" initials="杜" lastIdx="2" clrIdx="1"/>
  <p:cmAuthor id="108" name="张钦" initials="张" lastIdx="4" clrIdx="4"/>
  <p:cmAuthor id="109" name="涛娜" initials="涛" lastIdx="1" clrIdx="11"/>
  <p:cmAuthor id="110" name="未知用户80" initials="未" lastIdx="1" clrIdx="0"/>
  <p:cmAuthor id="111" name="李丽华" initials="李" lastIdx="12" clrIdx="1"/>
  <p:cmAuthor id="112" name="Microsoft 帐户" initials="M" lastIdx="1" clrIdx="0"/>
  <p:cmAuthor id="113" name="王志虎" initials="王" lastIdx="1" clrIdx="24"/>
  <p:cmAuthor id="114" name="魏永生" initials="魏" lastIdx="4" clrIdx="17"/>
  <p:cmAuthor id="115" name="Zhou, Judy" initials="Z" lastIdx="9" clrIdx="0"/>
  <p:cmAuthor id="116" name=" " initials=" " lastIdx="3" clrIdx="6"/>
  <p:cmAuthor id="117" name="未知用户51" initials="未" lastIdx="4" clrIdx="0"/>
  <p:cmAuthor id="118" name="未知用户82" initials="未" lastIdx="4" clrIdx="0"/>
  <p:cmAuthor id="119" name="未知用户52" initials="未" lastIdx="13" clrIdx="0"/>
  <p:cmAuthor id="120" name="侯 林" initials="侯" lastIdx="2" clrIdx="35"/>
  <p:cmAuthor id="121" name="孙大威" initials="孙" lastIdx="21" clrIdx="4"/>
  <p:cmAuthor id="122" name="未知用户83" initials="未" lastIdx="13" clrIdx="0"/>
  <p:cmAuthor id="123" name="李明" initials="李" lastIdx="4" clrIdx="73"/>
  <p:cmAuthor id="124" name="未知用户2" initials="未" lastIdx="0" clrIdx="0"/>
  <p:cmAuthor id="125" name="徐仕超" initials="徐" lastIdx="1" clrIdx="3"/>
  <p:cmAuthor id="126" name="未知用户84" initials="未" lastIdx="2" clrIdx="0"/>
  <p:cmAuthor id="127" name="Lzy" initials="L" lastIdx="1" clrIdx="0"/>
  <p:cmAuthor id="128" name="未知用户3" initials="未" lastIdx="4" clrIdx="1"/>
  <p:cmAuthor id="129" name="未知用户62" initials="未" lastIdx="3" clrIdx="0"/>
  <p:cmAuthor id="130" name="未知用户85" initials="未" lastIdx="2" clrIdx="1"/>
  <p:cmAuthor id="131" name="未知用户63" initials="未" lastIdx="21" clrIdx="4"/>
  <p:cmAuthor id="133" name="未知用户86" initials="未" lastIdx="16" clrIdx="2"/>
  <p:cmAuthor id="135" name="未知用户87" initials="未" lastIdx="0" clrIdx="0"/>
  <p:cmAuthor id="137" name="未知用户88" initials="未" lastIdx="3" clrIdx="0"/>
  <p:cmAuthor id="138" name="宋少霞" initials="宋" lastIdx="1" clrIdx="2"/>
  <p:cmAuthor id="139" name="未知用户89" initials="未" lastIdx="21" clrIdx="4"/>
  <p:cmAuthor id="141" name="未知用户90" initials="未" lastIdx="1" clrIdx="1"/>
  <p:cmAuthor id="142" name="张惠" initials="张" lastIdx="1" clrIdx="0"/>
  <p:cmAuthor id="143" name="未知用户91" initials="未" lastIdx="1" clrIdx="0"/>
  <p:cmAuthor id="145" name="未知用户92" initials="未" lastIdx="1" clrIdx="0"/>
  <p:cmAuthor id="146" name="panhong" initials="p" lastIdx="18" clrIdx="0"/>
  <p:cmAuthor id="147" name="未知用户93" initials="未" lastIdx="1" clrIdx="0"/>
  <p:cmAuthor id="149" name="未知用户94" initials="未" lastIdx="1" clrIdx="0"/>
  <p:cmAuthor id="152" name="lgp" initials="l" lastIdx="1" clrIdx="0"/>
  <p:cmAuthor id="162" name="岳文甲" initials="岳" lastIdx="1" clrIdx="1"/>
  <p:cmAuthor id="164" name="林 声洋" initials="林" lastIdx="1" clrIdx="0"/>
  <p:cmAuthor id="165" name="Ms" initials="M" lastIdx="1" clrIdx="0"/>
  <p:cmAuthor id="166" name="zhengzhong" initials="z" lastIdx="2" clrIdx="0"/>
  <p:cmAuthor id="168" name="侯清英" initials="侯" lastIdx="1" clrIdx="0"/>
  <p:cmAuthor id="170" name="gongxuan" initials="g" lastIdx="1" clrIdx="0"/>
  <p:cmAuthor id="172" name="zhuqy3" initials="z" lastIdx="1" clrIdx="0"/>
  <p:cmAuthor id="174" name="f n" initials="fn" lastIdx="1" clrIdx="35"/>
  <p:cmAuthor id="176" name="梁潇-lhq" initials="梁" lastIdx="1" clrIdx="0"/>
  <p:cmAuthor id="182" name="15356" initials="1" lastIdx="1" clrIdx="181"/>
  <p:cmAuthor id="188" name="pangyt" initials="p" lastIdx="1" clrIdx="0"/>
  <p:cmAuthor id="189" name="马妍" initials="马" lastIdx="1" clrIdx="0"/>
  <p:cmAuthor id="209" name="ZhangYu" initials="Z" lastIdx="1" clrIdx="0"/>
  <p:cmAuthor id="49837067" name="刘浩" initials="刘" lastIdx="180431" clrIdx="0"/>
  <p:cmAuthor id="49837068" name="Vivian Liu" initials="VL" lastIdx="1" clrIdx="1"/>
  <p:cmAuthor id="49837069" name="You Zhou" initials="YZ" lastIdx="1" clrIdx="95"/>
  <p:cmAuthor id="132" name="FR" initials="F" lastIdx="1" clrIdx="93"/>
  <p:cmAuthor id="134" name="Elfie" initials="E" lastIdx="1" clrIdx="0"/>
  <p:cmAuthor id="136" name="yuancc04" initials="y" lastIdx="3" clrIdx="0"/>
  <p:cmAuthor id="144" name="wangsc" initials="w" lastIdx="1" clrIdx="34"/>
  <p:cmAuthor id="150" name="49254" initials="4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3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</a:fld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</a:fld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大宋简" panose="02010600000101010101" charset="-122"/>
        <a:ea typeface="汉仪大宋简" panose="02010600000101010101" charset="-122"/>
        <a:cs typeface="汉仪大宋简" panose="0201060000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大宋简" panose="02010600000101010101" charset="-122"/>
        <a:ea typeface="汉仪大宋简" panose="02010600000101010101" charset="-122"/>
        <a:cs typeface="汉仪大宋简" panose="0201060000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大宋简" panose="02010600000101010101" charset="-122"/>
        <a:ea typeface="汉仪大宋简" panose="02010600000101010101" charset="-122"/>
        <a:cs typeface="汉仪大宋简" panose="0201060000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大宋简" panose="02010600000101010101" charset="-122"/>
        <a:ea typeface="汉仪大宋简" panose="02010600000101010101" charset="-122"/>
        <a:cs typeface="汉仪大宋简" panose="0201060000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大宋简" panose="02010600000101010101" charset="-122"/>
        <a:ea typeface="汉仪大宋简" panose="02010600000101010101" charset="-122"/>
        <a:cs typeface="汉仪大宋简" panose="0201060000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2.xml"/><Relationship Id="rId7" Type="http://schemas.openxmlformats.org/officeDocument/2006/relationships/image" Target="../media/image5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../media/image4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5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红色党员答辩通用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5703570"/>
          </a:xfrm>
          <a:prstGeom prst="rect">
            <a:avLst/>
          </a:prstGeom>
          <a:gradFill>
            <a:gsLst>
              <a:gs pos="6000">
                <a:srgbClr val="BD221F">
                  <a:alpha val="100000"/>
                  <a:lumMod val="88000"/>
                  <a:lumOff val="12000"/>
                </a:srgbClr>
              </a:gs>
              <a:gs pos="100000">
                <a:schemeClr val="accent3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大宋简" panose="0201060000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168910" y="410845"/>
            <a:ext cx="11855450" cy="2212975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7200">
                <a:gradFill>
                  <a:gsLst>
                    <a:gs pos="0">
                      <a:srgbClr val="FFFFFF"/>
                    </a:gs>
                    <a:gs pos="56000">
                      <a:srgbClr val="FFDB62"/>
                    </a:gs>
                    <a:gs pos="100000">
                      <a:srgbClr val="F9C000"/>
                    </a:gs>
                  </a:gsLst>
                  <a:lin ang="5400000" scaled="0"/>
                </a:gradFill>
                <a:effectLst/>
                <a:ea typeface="汉仪大宋简" panose="02010600000101010101" charset="-122"/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611630" y="3124835"/>
            <a:ext cx="8968740" cy="486410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日期时间占位符 7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6233795" y="3843655"/>
            <a:ext cx="2376805" cy="41592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0" rIns="0" bIns="0" rtlCol="0" anchor="ctr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buClrTx/>
              <a:buSzTx/>
              <a:buFont typeface="Arial" panose="020B0604020202090204" pitchFamily="34" charset="0"/>
              <a:buNone/>
              <a:defRPr kumimoji="0" lang="zh-CN" altLang="en-US" sz="1400" b="1" i="0" u="none" strike="noStrike" kern="1200" cap="none" spc="0" normalizeH="0" baseline="0" noProof="1" dirty="0">
                <a:solidFill>
                  <a:schemeClr val="accent3"/>
                </a:solidFill>
                <a:latin typeface="+mn-lt"/>
                <a:ea typeface="+mn-ea"/>
                <a:cs typeface="汉仪大宋简" panose="02010600000101010101" charset="-122"/>
              </a:defRPr>
            </a:lvl1pPr>
          </a:lstStyle>
          <a:p>
            <a:pPr lvl="0"/>
            <a:r>
              <a:rPr>
                <a:sym typeface="+mn-ea"/>
              </a:rPr>
              <a:t>日期时间</a:t>
            </a:r>
            <a:endParaRPr>
              <a:sym typeface="+mn-ea"/>
            </a:endParaRP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1"/>
            </p:custDataLst>
          </p:nvPr>
        </p:nvSpPr>
        <p:spPr>
          <a:xfrm>
            <a:off x="3611880" y="3843655"/>
            <a:ext cx="2376170" cy="41529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大宋简" panose="0201060000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alphaModFix amt="20000"/>
          </a:blip>
          <a:srcRect/>
          <a:stretch>
            <a:fillRect/>
          </a:stretch>
        </p:blipFill>
        <p:spPr>
          <a:xfrm>
            <a:off x="0" y="0"/>
            <a:ext cx="12192000" cy="3479799"/>
          </a:xfrm>
          <a:prstGeom prst="rect">
            <a:avLst/>
          </a:prstGeom>
        </p:spPr>
      </p:pic>
      <p:sp>
        <p:nvSpPr>
          <p:cNvPr id="16" name="椭圆 15"/>
          <p:cNvSpPr/>
          <p:nvPr userDrawn="1">
            <p:custDataLst>
              <p:tags r:id="rId5"/>
            </p:custDataLst>
          </p:nvPr>
        </p:nvSpPr>
        <p:spPr>
          <a:xfrm>
            <a:off x="1385258" y="1949392"/>
            <a:ext cx="2643068" cy="2643068"/>
          </a:xfrm>
          <a:prstGeom prst="ellipse">
            <a:avLst/>
          </a:prstGeom>
          <a:gradFill>
            <a:gsLst>
              <a:gs pos="52000">
                <a:schemeClr val="accent3">
                  <a:alpha val="0"/>
                </a:schemeClr>
              </a:gs>
              <a:gs pos="0">
                <a:schemeClr val="accent3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大宋简" panose="0201060000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 t="21558" b="30014"/>
          <a:stretch>
            <a:fillRect/>
          </a:stretch>
        </p:blipFill>
        <p:spPr>
          <a:xfrm flipH="1">
            <a:off x="1571298" y="1488674"/>
            <a:ext cx="1319116" cy="648386"/>
          </a:xfrm>
          <a:prstGeom prst="rect">
            <a:avLst/>
          </a:prstGeom>
        </p:spPr>
      </p:pic>
      <p:pic>
        <p:nvPicPr>
          <p:cNvPr id="12" name="图片 11" descr="图片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767705"/>
            <a:ext cx="12192000" cy="1090295"/>
          </a:xfrm>
          <a:prstGeom prst="rect">
            <a:avLst/>
          </a:prstGeom>
        </p:spPr>
      </p:pic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219960" y="2556510"/>
            <a:ext cx="974090" cy="2182495"/>
          </a:xfrm>
        </p:spPr>
        <p:txBody>
          <a:bodyPr vert="eaVert" wrap="square" anchor="ctr" anchorCtr="0"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大宋简" panose="0201060000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 t="21558" b="30014"/>
          <a:stretch>
            <a:fillRect/>
          </a:stretch>
        </p:blipFill>
        <p:spPr>
          <a:xfrm flipH="1">
            <a:off x="9951775" y="5392887"/>
            <a:ext cx="1960190" cy="9634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526400" y="2629171"/>
            <a:ext cx="9144000" cy="1152000"/>
          </a:xfrm>
        </p:spPr>
        <p:txBody>
          <a:bodyPr wrap="square"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526400" y="3889171"/>
            <a:ext cx="9144000" cy="93600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178300" y="1343971"/>
            <a:ext cx="3835400" cy="1224000"/>
          </a:xfrm>
        </p:spPr>
        <p:txBody>
          <a:bodyPr wrap="none" anchor="ctr">
            <a:normAutofit/>
          </a:bodyPr>
          <a:lstStyle>
            <a:lvl1pPr marL="0" indent="0" algn="ctr">
              <a:buNone/>
              <a:defRPr sz="6000" b="1">
                <a:gradFill>
                  <a:gsLst>
                    <a:gs pos="96330">
                      <a:schemeClr val="accent3"/>
                    </a:gs>
                    <a:gs pos="32000">
                      <a:schemeClr val="accent1"/>
                    </a:gs>
                    <a:gs pos="69000">
                      <a:schemeClr val="accent2"/>
                    </a:gs>
                  </a:gsLst>
                  <a:lin ang="13500000" scaled="1"/>
                </a:gra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pic>
        <p:nvPicPr>
          <p:cNvPr id="10" name="图片 9" descr="图片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540" y="-31115"/>
            <a:ext cx="12192000" cy="3479165"/>
          </a:xfrm>
          <a:prstGeom prst="rect">
            <a:avLst/>
          </a:prstGeom>
        </p:spPr>
      </p:pic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tags" Target="../tags/tag11.xm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heme" Target="../theme/theme1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5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3" Type="http://schemas.openxmlformats.org/officeDocument/2006/relationships/theme" Target="../theme/theme2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5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3" Type="http://schemas.openxmlformats.org/officeDocument/2006/relationships/theme" Target="../theme/theme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中国风中式山水画水墨画册背景5-大图_爱给网_aigei_com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0"/>
            <a:ext cx="12192000" cy="6721475"/>
          </a:xfrm>
          <a:prstGeom prst="rect">
            <a:avLst/>
          </a:prstGeom>
        </p:spPr>
      </p:pic>
      <p:pic>
        <p:nvPicPr>
          <p:cNvPr id="13" name="图片 12" descr="图片包含 桌子, 游戏机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5950585"/>
            <a:ext cx="12191365" cy="90741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 t="21558" b="30014"/>
          <a:stretch>
            <a:fillRect/>
          </a:stretch>
        </p:blipFill>
        <p:spPr>
          <a:xfrm>
            <a:off x="10412913" y="320400"/>
            <a:ext cx="1464811" cy="720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12192000" cy="477316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 t="21558" b="30014"/>
          <a:stretch>
            <a:fillRect/>
          </a:stretch>
        </p:blipFill>
        <p:spPr>
          <a:xfrm>
            <a:off x="10412913" y="320400"/>
            <a:ext cx="1464811" cy="720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12192000" cy="477316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9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汉仪大宋简" panose="02010600000101010101" charset="-122"/>
          <a:ea typeface="汉仪大宋简" panose="02010600000101010101" charset="-122"/>
          <a:cs typeface="汉仪大宋简" panose="02010600000101010101" charset="-122"/>
          <a:sym typeface="汉仪大宋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2.xml"/><Relationship Id="rId1" Type="http://schemas.openxmlformats.org/officeDocument/2006/relationships/tags" Target="../tags/tag5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106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11.xml"/><Relationship Id="rId7" Type="http://schemas.openxmlformats.org/officeDocument/2006/relationships/image" Target="../media/image9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17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117.xml"/><Relationship Id="rId10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image" Target="../media/image9.png"/><Relationship Id="rId5" Type="http://schemas.openxmlformats.org/officeDocument/2006/relationships/tags" Target="../tags/tag120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tags" Target="../tags/tag119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1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../media/image23.png"/><Relationship Id="rId6" Type="http://schemas.openxmlformats.org/officeDocument/2006/relationships/tags" Target="../tags/tag127.xml"/><Relationship Id="rId5" Type="http://schemas.openxmlformats.org/officeDocument/2006/relationships/image" Target="../media/image22.png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130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74.xml"/><Relationship Id="rId12" Type="http://schemas.openxmlformats.org/officeDocument/2006/relationships/image" Target="../media/image9.png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77.xml"/><Relationship Id="rId3" Type="http://schemas.openxmlformats.org/officeDocument/2006/relationships/image" Target="../media/image9.pn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80.xml"/><Relationship Id="rId5" Type="http://schemas.openxmlformats.org/officeDocument/2006/relationships/image" Target="../media/image9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83.xml"/><Relationship Id="rId3" Type="http://schemas.openxmlformats.org/officeDocument/2006/relationships/image" Target="../media/image9.pn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90.xml"/><Relationship Id="rId7" Type="http://schemas.openxmlformats.org/officeDocument/2006/relationships/image" Target="../media/image9.png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93.xml"/><Relationship Id="rId3" Type="http://schemas.openxmlformats.org/officeDocument/2006/relationships/image" Target="../media/image9.pn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97.xml"/><Relationship Id="rId5" Type="http://schemas.openxmlformats.org/officeDocument/2006/relationships/image" Target="../media/image9.png"/><Relationship Id="rId4" Type="http://schemas.openxmlformats.org/officeDocument/2006/relationships/image" Target="../media/image12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10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A-文本框 85"/>
          <p:cNvSpPr txBox="1"/>
          <p:nvPr>
            <p:custDataLst>
              <p:tags r:id="rId1"/>
            </p:custDataLst>
          </p:nvPr>
        </p:nvSpPr>
        <p:spPr>
          <a:xfrm rot="21180000">
            <a:off x="7368716" y="5285285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01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88" name="PA-文本框 86"/>
          <p:cNvSpPr txBox="1"/>
          <p:nvPr>
            <p:custDataLst>
              <p:tags r:id="rId2"/>
            </p:custDataLst>
          </p:nvPr>
        </p:nvSpPr>
        <p:spPr>
          <a:xfrm rot="21180000">
            <a:off x="7757635" y="5237531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02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89" name="PA-文本框 87"/>
          <p:cNvSpPr txBox="1"/>
          <p:nvPr>
            <p:custDataLst>
              <p:tags r:id="rId3"/>
            </p:custDataLst>
          </p:nvPr>
        </p:nvSpPr>
        <p:spPr>
          <a:xfrm rot="21180000">
            <a:off x="8146556" y="5189780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03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90" name="PA-文本框 88"/>
          <p:cNvSpPr txBox="1"/>
          <p:nvPr>
            <p:custDataLst>
              <p:tags r:id="rId4"/>
            </p:custDataLst>
          </p:nvPr>
        </p:nvSpPr>
        <p:spPr>
          <a:xfrm rot="21180000">
            <a:off x="8535474" y="5142025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04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91" name="PA-文本框 89"/>
          <p:cNvSpPr txBox="1"/>
          <p:nvPr>
            <p:custDataLst>
              <p:tags r:id="rId5"/>
            </p:custDataLst>
          </p:nvPr>
        </p:nvSpPr>
        <p:spPr>
          <a:xfrm rot="21180000">
            <a:off x="8924394" y="5094272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05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92" name="PA-文本框 90"/>
          <p:cNvSpPr txBox="1"/>
          <p:nvPr>
            <p:custDataLst>
              <p:tags r:id="rId6"/>
            </p:custDataLst>
          </p:nvPr>
        </p:nvSpPr>
        <p:spPr>
          <a:xfrm rot="21180000">
            <a:off x="9313314" y="5046519"/>
            <a:ext cx="391839" cy="21544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25098"/>
                  </a:schemeClr>
                </a:solidFill>
                <a:effectLst/>
                <a:uLnTx/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06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25098"/>
                </a:schemeClr>
              </a:solidFill>
              <a:effectLst/>
              <a:uLnTx/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cxnSp>
        <p:nvCxnSpPr>
          <p:cNvPr id="12" name="直接连接符 11"/>
          <p:cNvCxnSpPr/>
          <p:nvPr userDrawn="1">
            <p:custDataLst>
              <p:tags r:id="rId7"/>
            </p:custDataLst>
          </p:nvPr>
        </p:nvCxnSpPr>
        <p:spPr>
          <a:xfrm>
            <a:off x="3258185" y="3429000"/>
            <a:ext cx="5535930" cy="0"/>
          </a:xfrm>
          <a:prstGeom prst="line">
            <a:avLst/>
          </a:prstGeom>
          <a:ln w="28575">
            <a:gradFill>
              <a:gsLst>
                <a:gs pos="0">
                  <a:schemeClr val="accent2">
                    <a:alpha val="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"/>
          <p:cNvSpPr>
            <a:spLocks noGrp="1"/>
          </p:cNvSpPr>
          <p:nvPr>
            <p:ph type="ctrTitle"/>
            <p:custDataLst>
              <p:tags r:id="rId8"/>
            </p:custDataLst>
          </p:nvPr>
        </p:nvSpPr>
        <p:spPr>
          <a:xfrm>
            <a:off x="-712470" y="919480"/>
            <a:ext cx="12903835" cy="221297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/>
              <a:t>2026</a:t>
            </a:r>
            <a:r>
              <a:rPr lang="zh-CN" altLang="en-US"/>
              <a:t>建党</a:t>
            </a:r>
            <a:r>
              <a:rPr lang="en-US" altLang="zh-CN"/>
              <a:t>105</a:t>
            </a:r>
            <a:r>
              <a:rPr lang="zh-CN" altLang="en-US"/>
              <a:t>周年</a:t>
            </a:r>
            <a:r>
              <a:rPr lang="en-US" altLang="zh-CN"/>
              <a:t>        </a:t>
            </a:r>
            <a:endParaRPr lang="en-US" altLang="zh-CN"/>
          </a:p>
          <a:p>
            <a:pPr algn="ctr"/>
            <a:r>
              <a:rPr lang="en-US" altLang="zh-CN"/>
              <a:t>  </a:t>
            </a:r>
            <a:r>
              <a:rPr lang="en-US" altLang="zh-CN" sz="4900"/>
              <a:t>   </a:t>
            </a:r>
            <a:r>
              <a:rPr lang="zh-CN" altLang="en-US" sz="4900"/>
              <a:t>酷学院运营方案</a:t>
            </a:r>
            <a:r>
              <a:rPr lang="en-US" altLang="zh-CN" sz="4900"/>
              <a:t>—</a:t>
            </a:r>
            <a:r>
              <a:rPr lang="zh-CN" altLang="en-US" sz="4900"/>
              <a:t>红色七月</a:t>
            </a:r>
            <a:r>
              <a:rPr lang="en-US" altLang="zh-CN" sz="4900"/>
              <a:t>·</a:t>
            </a:r>
            <a:r>
              <a:rPr lang="zh-CN" altLang="en-US" sz="4900"/>
              <a:t>共读笃行计划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1611630" y="3725545"/>
            <a:ext cx="8968740" cy="486410"/>
          </a:xfrm>
        </p:spPr>
        <p:txBody>
          <a:bodyPr>
            <a:noAutofit/>
          </a:bodyPr>
          <a:lstStyle/>
          <a:p>
            <a:r>
              <a:rPr lang="zh-CN" altLang="en-US" sz="3200">
                <a:solidFill>
                  <a:schemeClr val="lt1"/>
                </a:solidFill>
                <a:sym typeface="+mn-ea"/>
              </a:rPr>
              <a:t>北森</a:t>
            </a:r>
            <a:r>
              <a:rPr lang="zh-CN" altLang="en-US" sz="3200">
                <a:solidFill>
                  <a:schemeClr val="lt1"/>
                </a:solidFill>
                <a:sym typeface="+mn-ea"/>
              </a:rPr>
              <a:t>酷学院</a:t>
            </a:r>
            <a:endParaRPr lang="zh-CN" altLang="en-US" sz="3200">
              <a:solidFill>
                <a:schemeClr val="lt1"/>
              </a:solidFill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551305" y="1847215"/>
            <a:ext cx="8144510" cy="1116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icon宫格：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移动端自定义-点击icon宫格-找到社区-点击移动箭头，将社区移至前十-点击“编辑”，替换icon。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None/>
            </a:pP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indent="406400" fontAlgn="auto">
              <a:lnSpc>
                <a:spcPct val="150000"/>
              </a:lnSpc>
              <a:buFont typeface="汉仪大宋简" panose="02010600000101010101" charset="-12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88820" y="3429000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北森酷学院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56640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55725" y="2017395"/>
            <a:ext cx="392366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1.管理端上传素材</a:t>
            </a:r>
            <a:endParaRPr lang="zh-CN" altLang="en-US" sz="1600" b="1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indent="0" fontAlgn="auto">
              <a:lnSpc>
                <a:spcPct val="180000"/>
              </a:lnSpc>
              <a:buFont typeface="汉仪大宋简" panose="02010600000101010101" charset="-122"/>
              <a:buNone/>
            </a:pP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将录制好的动员视频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/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活动规则进行上传；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  <a:p>
            <a:pPr indent="0" fontAlgn="auto">
              <a:lnSpc>
                <a:spcPct val="180000"/>
              </a:lnSpc>
              <a:buFont typeface="汉仪大宋简" panose="02010600000101010101" charset="-122"/>
              <a:buNone/>
            </a:pP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管理端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知识库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素材库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本地上传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上传知识（本地上传）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汉仪大宋简" panose="02010600000101010101" charset="-122"/>
              <a:buNone/>
            </a:pPr>
            <a:r>
              <a:rPr lang="zh-CN" altLang="en-US" sz="1400" i="1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注意：音视频文件限制在5G内，具体格式可在平台查看</a:t>
            </a:r>
            <a:endParaRPr lang="zh-CN" altLang="en-US" sz="1600" i="1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None/>
            </a:pP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indent="406400" fontAlgn="auto">
              <a:lnSpc>
                <a:spcPct val="150000"/>
              </a:lnSpc>
              <a:buFont typeface="汉仪大宋简" panose="02010600000101010101" charset="-12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1167765" y="1187450"/>
            <a:ext cx="11136630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红色七月</a:t>
            </a:r>
            <a:r>
              <a:rPr lang="en-US" altLang="zh-CN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·</a:t>
            </a:r>
            <a:r>
              <a:rPr lang="zh-CN" altLang="en-US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共读笃行计划</a:t>
            </a:r>
            <a:r>
              <a:rPr lang="en-US" altLang="zh-CN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（</a:t>
            </a:r>
            <a:r>
              <a:rPr lang="zh-CN" altLang="en-US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参考主题</a:t>
            </a:r>
            <a:r>
              <a:rPr lang="en-US" altLang="zh-CN" sz="2400" spc="4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）</a:t>
            </a:r>
            <a:r>
              <a:rPr lang="en-US" altLang="zh-CN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-</a:t>
            </a:r>
            <a:r>
              <a:rPr lang="zh-CN" altLang="en-US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活动规则</a:t>
            </a:r>
            <a:r>
              <a:rPr lang="zh-CN" altLang="en-US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介绍</a:t>
            </a:r>
            <a:endParaRPr lang="en-US" altLang="zh-CN" sz="2400">
              <a:solidFill>
                <a:schemeClr val="tx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chemeClr val="tx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814185" y="158813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6105" y="2082800"/>
            <a:ext cx="5233670" cy="2466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1500" y="3903980"/>
            <a:ext cx="3315335" cy="2037715"/>
          </a:xfrm>
          <a:prstGeom prst="rect">
            <a:avLst/>
          </a:prstGeom>
        </p:spPr>
      </p:pic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7765" y="85725"/>
            <a:ext cx="11136630" cy="1647825"/>
            <a:chOff x="1839" y="135"/>
            <a:chExt cx="17538" cy="2595"/>
          </a:xfrm>
        </p:grpSpPr>
        <p:pic>
          <p:nvPicPr>
            <p:cNvPr id="2" name="图片 1" descr="北森酷学院logo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7" y="135"/>
              <a:ext cx="5474" cy="62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1839" y="831"/>
              <a:ext cx="46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000000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平台常规操作</a:t>
              </a:r>
              <a:endPara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3"/>
              </p:custDataLst>
            </p:nvPr>
          </p:nvSpPr>
          <p:spPr>
            <a:xfrm>
              <a:off x="1839" y="1870"/>
              <a:ext cx="17538" cy="86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红色七月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·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共读笃行计划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（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参考主题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）</a:t>
              </a:r>
              <a:r>
                <a:rPr lang="en-US" altLang="zh-CN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</a:t>
              </a:r>
              <a:r>
                <a:rPr lang="zh-CN" altLang="en-US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阅读书籍</a:t>
              </a:r>
              <a:endParaRPr lang="zh-CN" altLang="en-US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501140"/>
            <a:ext cx="11529695" cy="5356225"/>
            <a:chOff x="0" y="2364"/>
            <a:chExt cx="18157" cy="8435"/>
          </a:xfrm>
        </p:grpSpPr>
        <p:pic>
          <p:nvPicPr>
            <p:cNvPr id="10" name="图片 9"/>
            <p:cNvPicPr/>
            <p:nvPr userDrawn="1">
              <p:custDataLst>
                <p:tags r:id="rId4"/>
              </p:custDataLst>
            </p:nvPr>
          </p:nvPicPr>
          <p:blipFill>
            <a:blip r:embed="rId5" r:link="rId6" cstate="email"/>
            <a:stretch>
              <a:fillRect/>
            </a:stretch>
          </p:blipFill>
          <p:spPr>
            <a:xfrm>
              <a:off x="0" y="8975"/>
              <a:ext cx="1134" cy="18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2135" y="3177"/>
              <a:ext cx="4169" cy="5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200000"/>
                </a:lnSpc>
                <a:buNone/>
              </a:pPr>
              <a:r>
                <a:rPr lang="en-US" altLang="zh-CN" sz="1600" b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3.</a:t>
              </a:r>
              <a:r>
                <a:rPr lang="zh-CN" altLang="en-US" sz="1600" b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学员参与活动（自学）</a:t>
              </a:r>
              <a:endParaRPr lang="en-US" altLang="zh-CN" sz="1600" b="1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indent="0" fontAlgn="auto">
                <a:lnSpc>
                  <a:spcPct val="170000"/>
                </a:lnSpc>
                <a:buFont typeface="汉仪大宋简" panose="02010600000101010101" charset="-122"/>
                <a:buNone/>
              </a:pP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 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学员端</a:t>
              </a: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知识库</a:t>
              </a: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-学习项目-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开始学习（推荐书籍）</a:t>
              </a: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indent="0" fontAlgn="auto">
                <a:lnSpc>
                  <a:spcPct val="170000"/>
                </a:lnSpc>
                <a:buFont typeface="汉仪大宋简" panose="02010600000101010101" charset="-122"/>
                <a:buNone/>
              </a:pPr>
              <a:r>
                <a:rPr lang="zh-CN" altLang="en-US" sz="1400" i="1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若需学员按顺序进行学习，可在学习项目新建时进行设置</a:t>
              </a:r>
              <a:endParaRPr lang="zh-CN" altLang="en-US" sz="1400" i="1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indent="0" fontAlgn="auto">
                <a:lnSpc>
                  <a:spcPct val="200000"/>
                </a:lnSpc>
                <a:buNone/>
              </a:pPr>
              <a:endParaRPr lang="zh-CN" altLang="en-US" sz="160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endParaRPr>
            </a:p>
            <a:p>
              <a:pPr indent="406400" fontAlgn="auto">
                <a:lnSpc>
                  <a:spcPct val="150000"/>
                </a:lnSpc>
                <a:buFont typeface="汉仪大宋简" panose="02010600000101010101" charset="-122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indent="0" algn="just" fontAlgn="auto">
                <a:lnSpc>
                  <a:spcPct val="150000"/>
                </a:lnSpc>
              </a:pP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10594" y="2364"/>
              <a:ext cx="5093" cy="54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>
                <a:lnSpc>
                  <a:spcPct val="17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学员端编辑页面展示</a:t>
              </a:r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01" y="3605"/>
              <a:ext cx="9052" cy="577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021" y="3177"/>
              <a:ext cx="5137" cy="393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55725" y="1501140"/>
            <a:ext cx="10370820" cy="4984115"/>
            <a:chOff x="2135" y="2364"/>
            <a:chExt cx="16332" cy="7849"/>
          </a:xfrm>
        </p:grpSpPr>
        <p:sp>
          <p:nvSpPr>
            <p:cNvPr id="7" name="文本框 6"/>
            <p:cNvSpPr txBox="1"/>
            <p:nvPr>
              <p:custDataLst>
                <p:tags r:id="rId1"/>
              </p:custDataLst>
            </p:nvPr>
          </p:nvSpPr>
          <p:spPr>
            <a:xfrm>
              <a:off x="2135" y="3177"/>
              <a:ext cx="4169" cy="5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200000"/>
                </a:lnSpc>
                <a:buNone/>
              </a:pPr>
              <a:r>
                <a:rPr lang="en-US" altLang="zh-CN" sz="1600" b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2.学习项目创建</a:t>
              </a:r>
              <a:endParaRPr lang="en-US" altLang="zh-CN" sz="1600" b="1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indent="0" fontAlgn="auto">
                <a:lnSpc>
                  <a:spcPct val="170000"/>
                </a:lnSpc>
                <a:buFont typeface="汉仪大宋简" panose="02010600000101010101" charset="-122"/>
                <a:buNone/>
              </a:pP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管理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端</a:t>
              </a: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-培训-学习项目-新建学习项目-添加所选定的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素材、实操作业</a:t>
              </a: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-编辑项目内容-点击发布。</a:t>
              </a:r>
              <a:endPara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indent="0" fontAlgn="auto">
                <a:lnSpc>
                  <a:spcPct val="170000"/>
                </a:lnSpc>
                <a:buFont typeface="汉仪大宋简" panose="02010600000101010101" charset="-122"/>
                <a:buNone/>
              </a:pPr>
              <a:r>
                <a:rPr lang="zh-CN" altLang="en-US" sz="1400" i="1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注意：项目封面需在【高级编辑】模式下进行更换</a:t>
              </a:r>
              <a:endParaRPr lang="zh-CN" altLang="en-US" sz="1400" i="1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indent="0" fontAlgn="auto">
                <a:lnSpc>
                  <a:spcPct val="200000"/>
                </a:lnSpc>
                <a:buNone/>
              </a:pPr>
              <a:endParaRPr lang="zh-CN" altLang="en-US" sz="160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endParaRPr>
            </a:p>
            <a:p>
              <a:pPr indent="406400" fontAlgn="auto">
                <a:lnSpc>
                  <a:spcPct val="150000"/>
                </a:lnSpc>
                <a:buFont typeface="汉仪大宋简" panose="02010600000101010101" charset="-122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indent="0" algn="just" fontAlgn="auto">
                <a:lnSpc>
                  <a:spcPct val="150000"/>
                </a:lnSpc>
              </a:pP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"/>
              </p:custDataLst>
            </p:nvPr>
          </p:nvSpPr>
          <p:spPr>
            <a:xfrm>
              <a:off x="10594" y="2364"/>
              <a:ext cx="5093" cy="54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>
                <a:lnSpc>
                  <a:spcPct val="17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管理端编辑页面展示</a:t>
              </a:r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83" y="3309"/>
              <a:ext cx="9985" cy="550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01" y="2906"/>
              <a:ext cx="4367" cy="436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文本框 28"/>
            <p:cNvSpPr txBox="1"/>
            <p:nvPr>
              <p:custDataLst>
                <p:tags r:id="rId5"/>
              </p:custDataLst>
            </p:nvPr>
          </p:nvSpPr>
          <p:spPr>
            <a:xfrm>
              <a:off x="2135" y="9391"/>
              <a:ext cx="802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fontAlgn="auto">
                <a:lnSpc>
                  <a:spcPct val="200000"/>
                </a:lnSpc>
                <a:buNone/>
              </a:pPr>
              <a:r>
                <a:rPr lang="zh-CN" altLang="en-US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根据企业需求可设置</a:t>
              </a:r>
              <a:r>
                <a:rPr lang="en-US" altLang="zh-CN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 </a:t>
              </a:r>
              <a:r>
                <a:rPr lang="zh-CN" altLang="en-US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自学</a:t>
              </a:r>
              <a:r>
                <a:rPr lang="en-US" altLang="zh-CN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\</a:t>
              </a:r>
              <a:r>
                <a:rPr lang="zh-CN" altLang="en-US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任务分派</a:t>
              </a:r>
              <a:r>
                <a:rPr lang="en-US" altLang="zh-CN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 </a:t>
              </a:r>
              <a:r>
                <a:rPr lang="zh-CN" altLang="en-US" sz="1400" i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两种学习方式</a:t>
              </a:r>
              <a:endParaRPr lang="zh-CN" altLang="en-US" sz="1400" i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67765" y="85725"/>
            <a:ext cx="11136630" cy="1647825"/>
            <a:chOff x="1839" y="135"/>
            <a:chExt cx="17538" cy="2595"/>
          </a:xfrm>
        </p:grpSpPr>
        <p:pic>
          <p:nvPicPr>
            <p:cNvPr id="35" name="图片 34" descr="北森酷学院logo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27" y="135"/>
              <a:ext cx="5474" cy="62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>
              <p:custDataLst>
                <p:tags r:id="rId7"/>
              </p:custDataLst>
            </p:nvPr>
          </p:nvSpPr>
          <p:spPr>
            <a:xfrm>
              <a:off x="1839" y="831"/>
              <a:ext cx="46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000000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平台常规操作</a:t>
              </a:r>
              <a:endPara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8"/>
              </p:custDataLst>
            </p:nvPr>
          </p:nvSpPr>
          <p:spPr>
            <a:xfrm>
              <a:off x="1839" y="1870"/>
              <a:ext cx="17538" cy="86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红色七月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·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共读笃行计划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（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参考主题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）</a:t>
              </a:r>
              <a:r>
                <a:rPr lang="en-US" altLang="zh-CN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</a:t>
              </a:r>
              <a:r>
                <a:rPr lang="zh-CN" altLang="en-US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读书心得提交</a:t>
              </a:r>
              <a:endParaRPr lang="en-US" altLang="zh-CN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endParaRPr lang="en-US" altLang="zh-CN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783445" y="257810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汉仪大宋简" panose="02010600000101010101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北森酷学院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6145" y="85725"/>
            <a:ext cx="3475990" cy="3981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05205" y="1501140"/>
            <a:ext cx="9728835" cy="4271010"/>
            <a:chOff x="1583" y="2364"/>
            <a:chExt cx="15321" cy="6726"/>
          </a:xfrm>
        </p:grpSpPr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1583" y="3177"/>
              <a:ext cx="5062" cy="4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fontAlgn="auto">
                <a:lnSpc>
                  <a:spcPct val="170000"/>
                </a:lnSpc>
                <a:buFont typeface="汉仪大宋简" panose="02010600000101010101" charset="-122"/>
                <a:buNone/>
              </a:pPr>
              <a:r>
                <a:rPr lang="en-US" altLang="zh-CN" sz="1600" b="1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4.公布结果＆颁发奖品：</a:t>
              </a:r>
              <a:endParaRPr lang="en-US" altLang="zh-CN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285750" indent="-285750" algn="l" fontAlgn="auto">
                <a:lnSpc>
                  <a:spcPct val="170000"/>
                </a:lnSpc>
                <a:buClrTx/>
                <a:buSzTx/>
                <a:buFont typeface="汉仪大宋简" panose="02010600000101010101" charset="-122"/>
                <a:buChar char="Ø"/>
              </a:pPr>
              <a:r>
                <a:rPr lang="en-US" altLang="zh-CN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  </a:t>
              </a: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创建公告：管理端-运营-业务运营工具-公告通知-新建－完善公告内容。</a:t>
              </a: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285750" indent="-285750" algn="l">
                <a:lnSpc>
                  <a:spcPct val="170000"/>
                </a:lnSpc>
                <a:buClrTx/>
                <a:buSzTx/>
                <a:buFont typeface="汉仪大宋简" panose="02010600000101010101" charset="-122"/>
                <a:buChar char="Ø"/>
              </a:pPr>
              <a:r>
                <a:rPr lang="zh-CN" altLang="en-US" sz="1600" kern="0" dirty="0">
                  <a:solidFill>
                    <a:schemeClr val="dk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  颁奖：根据前期设置的奖励制度，对相关人员进行颁奖。</a:t>
              </a:r>
              <a:endPara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10594" y="2364"/>
              <a:ext cx="5093" cy="54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>
                <a:lnSpc>
                  <a:spcPct val="17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管理端编辑页面展示</a:t>
              </a:r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7184" y="3298"/>
              <a:ext cx="9720" cy="29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1914" y="4184"/>
              <a:ext cx="4466" cy="490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005205" y="85725"/>
            <a:ext cx="11299190" cy="1648460"/>
            <a:chOff x="1583" y="135"/>
            <a:chExt cx="17794" cy="2596"/>
          </a:xfrm>
        </p:grpSpPr>
        <p:pic>
          <p:nvPicPr>
            <p:cNvPr id="13" name="图片 12" descr="北森酷学院logo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7" y="135"/>
              <a:ext cx="5474" cy="62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1583" y="831"/>
              <a:ext cx="46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000000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平台常规操作</a:t>
              </a:r>
              <a:endPara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9"/>
              </p:custDataLst>
            </p:nvPr>
          </p:nvSpPr>
          <p:spPr>
            <a:xfrm>
              <a:off x="1839" y="1870"/>
              <a:ext cx="17538" cy="86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红色七月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·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共读笃行计划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（</a:t>
              </a:r>
              <a:r>
                <a:rPr lang="zh-CN" altLang="en-US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参考主题</a:t>
              </a:r>
              <a:r>
                <a:rPr lang="en-US" altLang="zh-CN" sz="2400" spc="40">
                  <a:ln w="3175">
                    <a:noFill/>
                    <a:prstDash val="dash"/>
                  </a:ln>
                  <a:solidFill>
                    <a:schemeClr val="tx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）</a:t>
              </a:r>
              <a:r>
                <a:rPr lang="en-US" altLang="zh-CN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-</a:t>
              </a:r>
              <a:r>
                <a:rPr lang="zh-CN" altLang="en-US" sz="2400">
                  <a:solidFill>
                    <a:schemeClr val="tx1"/>
                  </a:solidFill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激发奖励</a:t>
              </a:r>
              <a:endParaRPr lang="zh-CN" altLang="en-US" sz="240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</p:txBody>
        </p:sp>
      </p:grpSp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/>
          <p:cNvSpPr txBox="1"/>
          <p:nvPr>
            <p:custDataLst>
              <p:tags r:id="rId1"/>
            </p:custDataLst>
          </p:nvPr>
        </p:nvSpPr>
        <p:spPr>
          <a:xfrm>
            <a:off x="709210" y="1415674"/>
            <a:ext cx="3906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 dirty="0">
                <a:solidFill>
                  <a:schemeClr val="tx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CONTENTS</a:t>
            </a:r>
            <a:endParaRPr lang="en-US" altLang="zh-CN" sz="4400" b="1" dirty="0">
              <a:solidFill>
                <a:schemeClr val="tx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21" name="文本框 19"/>
          <p:cNvSpPr txBox="1"/>
          <p:nvPr/>
        </p:nvSpPr>
        <p:spPr>
          <a:xfrm>
            <a:off x="0" y="969253"/>
            <a:ext cx="5548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 dirty="0">
                <a:solidFill>
                  <a:schemeClr val="dk1">
                    <a:alpha val="3137"/>
                  </a:schemeClr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BEISEN</a:t>
            </a:r>
            <a:endParaRPr lang="en-US" altLang="zh-CN" sz="9600" b="1" dirty="0">
              <a:solidFill>
                <a:schemeClr val="dk1">
                  <a:alpha val="3137"/>
                </a:schemeClr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cxnSp>
        <p:nvCxnSpPr>
          <p:cNvPr id="2" name="直接连接符 4"/>
          <p:cNvCxnSpPr/>
          <p:nvPr>
            <p:custDataLst>
              <p:tags r:id="rId3"/>
            </p:custDataLst>
          </p:nvPr>
        </p:nvCxnSpPr>
        <p:spPr>
          <a:xfrm flipH="1">
            <a:off x="5761184" y="2533820"/>
            <a:ext cx="5220178" cy="0"/>
          </a:xfrm>
          <a:prstGeom prst="line">
            <a:avLst/>
          </a:prstGeom>
          <a:ln>
            <a:solidFill>
              <a:schemeClr val="accent3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0"/>
          <p:cNvCxnSpPr/>
          <p:nvPr>
            <p:custDataLst>
              <p:tags r:id="rId4"/>
            </p:custDataLst>
          </p:nvPr>
        </p:nvCxnSpPr>
        <p:spPr>
          <a:xfrm flipH="1">
            <a:off x="5761184" y="3749228"/>
            <a:ext cx="5220178" cy="0"/>
          </a:xfrm>
          <a:prstGeom prst="line">
            <a:avLst/>
          </a:prstGeom>
          <a:ln>
            <a:solidFill>
              <a:schemeClr val="accent3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3"/>
          <p:cNvCxnSpPr/>
          <p:nvPr>
            <p:custDataLst>
              <p:tags r:id="rId5"/>
            </p:custDataLst>
          </p:nvPr>
        </p:nvCxnSpPr>
        <p:spPr>
          <a:xfrm flipH="1">
            <a:off x="5761184" y="4959289"/>
            <a:ext cx="5220178" cy="0"/>
          </a:xfrm>
          <a:prstGeom prst="line">
            <a:avLst/>
          </a:prstGeom>
          <a:ln>
            <a:solidFill>
              <a:schemeClr val="accent3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项标题"/>
          <p:cNvSpPr txBox="1"/>
          <p:nvPr>
            <p:custDataLst>
              <p:tags r:id="rId6"/>
            </p:custDataLst>
          </p:nvPr>
        </p:nvSpPr>
        <p:spPr>
          <a:xfrm>
            <a:off x="7087278" y="1966487"/>
            <a:ext cx="3947536" cy="5106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2"/>
                </a:solidFill>
                <a:latin typeface="+mn-ea"/>
                <a:cs typeface="汉仪大宋简" panose="02010600000101010101" charset="-122"/>
              </a:rPr>
              <a:t>活动素材概览</a:t>
            </a:r>
            <a:endParaRPr lang="zh-CN" altLang="en-US" sz="2400" spc="300" dirty="0">
              <a:solidFill>
                <a:schemeClr val="tx2"/>
              </a:solidFill>
              <a:latin typeface="+mn-ea"/>
              <a:cs typeface="汉仪大宋简" panose="02010600000101010101" charset="-122"/>
            </a:endParaRPr>
          </a:p>
        </p:txBody>
      </p:sp>
      <p:sp>
        <p:nvSpPr>
          <p:cNvPr id="16" name="序号"/>
          <p:cNvSpPr txBox="1"/>
          <p:nvPr>
            <p:custDataLst>
              <p:tags r:id="rId7"/>
            </p:custDataLst>
          </p:nvPr>
        </p:nvSpPr>
        <p:spPr>
          <a:xfrm>
            <a:off x="5761184" y="1911412"/>
            <a:ext cx="807955" cy="621073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rmAutofit/>
          </a:bodyPr>
          <a:p>
            <a:pPr algn="ctr">
              <a:lnSpc>
                <a:spcPct val="100000"/>
              </a:lnSpc>
            </a:pPr>
            <a:r>
              <a:rPr lang="en-US" sz="3600" b="1" dirty="0">
                <a:gradFill flip="none" rotWithShape="1">
                  <a:gsLst>
                    <a:gs pos="3670">
                      <a:schemeClr val="accent3"/>
                    </a:gs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  <a:cs typeface="汉仪大宋简" panose="02010600000101010101" charset="-122"/>
              </a:rPr>
              <a:t>01</a:t>
            </a:r>
            <a:endParaRPr lang="en-US" sz="3600" b="1" dirty="0">
              <a:gradFill flip="none" rotWithShape="1">
                <a:gsLst>
                  <a:gs pos="3670">
                    <a:schemeClr val="accent3"/>
                  </a:gs>
                  <a:gs pos="43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+mn-ea"/>
              <a:cs typeface="汉仪大宋简" panose="02010600000101010101" charset="-122"/>
            </a:endParaRPr>
          </a:p>
        </p:txBody>
      </p:sp>
      <p:sp>
        <p:nvSpPr>
          <p:cNvPr id="17" name="序号"/>
          <p:cNvSpPr txBox="1"/>
          <p:nvPr>
            <p:custDataLst>
              <p:tags r:id="rId8"/>
            </p:custDataLst>
          </p:nvPr>
        </p:nvSpPr>
        <p:spPr>
          <a:xfrm>
            <a:off x="5761184" y="3121473"/>
            <a:ext cx="807955" cy="621073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rmAutofit/>
          </a:bodyPr>
          <a:p>
            <a:pPr algn="ctr">
              <a:lnSpc>
                <a:spcPct val="100000"/>
              </a:lnSpc>
            </a:pPr>
            <a:r>
              <a:rPr lang="en-US" sz="3600" b="1" dirty="0">
                <a:gradFill flip="none" rotWithShape="1">
                  <a:gsLst>
                    <a:gs pos="3670">
                      <a:schemeClr val="accent3"/>
                    </a:gs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  <a:cs typeface="汉仪大宋简" panose="02010600000101010101" charset="-122"/>
              </a:rPr>
              <a:t>02</a:t>
            </a:r>
            <a:endParaRPr lang="en-US" sz="3600" b="1" dirty="0">
              <a:gradFill flip="none" rotWithShape="1">
                <a:gsLst>
                  <a:gs pos="3670">
                    <a:schemeClr val="accent3"/>
                  </a:gs>
                  <a:gs pos="43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+mn-ea"/>
              <a:cs typeface="汉仪大宋简" panose="02010600000101010101" charset="-122"/>
            </a:endParaRPr>
          </a:p>
        </p:txBody>
      </p:sp>
      <p:sp>
        <p:nvSpPr>
          <p:cNvPr id="18" name="项标题"/>
          <p:cNvSpPr txBox="1"/>
          <p:nvPr>
            <p:custDataLst>
              <p:tags r:id="rId9"/>
            </p:custDataLst>
          </p:nvPr>
        </p:nvSpPr>
        <p:spPr>
          <a:xfrm>
            <a:off x="7087278" y="3177083"/>
            <a:ext cx="3947536" cy="5106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2"/>
                </a:solidFill>
                <a:latin typeface="+mn-ea"/>
                <a:cs typeface="汉仪大宋简" panose="02010600000101010101" charset="-122"/>
              </a:rPr>
              <a:t>活动方案介绍</a:t>
            </a:r>
            <a:endParaRPr lang="zh-CN" altLang="en-US" sz="2400" spc="300" dirty="0">
              <a:solidFill>
                <a:schemeClr val="tx2"/>
              </a:solidFill>
              <a:latin typeface="+mn-ea"/>
              <a:cs typeface="汉仪大宋简" panose="02010600000101010101" charset="-122"/>
            </a:endParaRPr>
          </a:p>
        </p:txBody>
      </p:sp>
      <p:sp>
        <p:nvSpPr>
          <p:cNvPr id="19" name="项标题"/>
          <p:cNvSpPr txBox="1"/>
          <p:nvPr>
            <p:custDataLst>
              <p:tags r:id="rId10"/>
            </p:custDataLst>
          </p:nvPr>
        </p:nvSpPr>
        <p:spPr>
          <a:xfrm>
            <a:off x="7087278" y="4368964"/>
            <a:ext cx="3947536" cy="5106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2400" spc="300" dirty="0">
                <a:solidFill>
                  <a:schemeClr val="tx2"/>
                </a:solidFill>
                <a:latin typeface="+mn-ea"/>
                <a:cs typeface="汉仪大宋简" panose="02010600000101010101" charset="-122"/>
              </a:rPr>
              <a:t>平台常规操作</a:t>
            </a:r>
            <a:endParaRPr lang="zh-CN" altLang="en-US" sz="2400" spc="300" dirty="0">
              <a:solidFill>
                <a:schemeClr val="tx2"/>
              </a:solidFill>
              <a:latin typeface="+mn-ea"/>
              <a:cs typeface="汉仪大宋简" panose="02010600000101010101" charset="-122"/>
            </a:endParaRPr>
          </a:p>
        </p:txBody>
      </p:sp>
      <p:sp>
        <p:nvSpPr>
          <p:cNvPr id="20" name="序号"/>
          <p:cNvSpPr txBox="1"/>
          <p:nvPr>
            <p:custDataLst>
              <p:tags r:id="rId11"/>
            </p:custDataLst>
          </p:nvPr>
        </p:nvSpPr>
        <p:spPr>
          <a:xfrm>
            <a:off x="5761184" y="4336881"/>
            <a:ext cx="807955" cy="621073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rmAutofit/>
          </a:bodyPr>
          <a:p>
            <a:pPr algn="ctr">
              <a:lnSpc>
                <a:spcPct val="100000"/>
              </a:lnSpc>
            </a:pPr>
            <a:r>
              <a:rPr lang="en-US" sz="3600" b="1" dirty="0">
                <a:gradFill flip="none" rotWithShape="1">
                  <a:gsLst>
                    <a:gs pos="3670">
                      <a:schemeClr val="accent3"/>
                    </a:gs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  <a:cs typeface="汉仪大宋简" panose="02010600000101010101" charset="-122"/>
              </a:rPr>
              <a:t>03</a:t>
            </a:r>
            <a:endParaRPr lang="en-US" sz="3600" b="1" dirty="0">
              <a:gradFill flip="none" rotWithShape="1">
                <a:gsLst>
                  <a:gs pos="3670">
                    <a:schemeClr val="accent3"/>
                  </a:gs>
                  <a:gs pos="43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+mn-ea"/>
              <a:cs typeface="汉仪大宋简" panose="02010600000101010101" charset="-122"/>
            </a:endParaRPr>
          </a:p>
        </p:txBody>
      </p:sp>
      <p:pic>
        <p:nvPicPr>
          <p:cNvPr id="35" name="图片 34" descr="北森酷学院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6400" y="2864121"/>
            <a:ext cx="9144000" cy="1152000"/>
          </a:xfrm>
        </p:spPr>
        <p:txBody>
          <a:bodyPr/>
          <a:lstStyle/>
          <a:p>
            <a:r>
              <a:rPr lang="zh-CN" altLang="en-US" sz="6600"/>
              <a:t>活动素材概览</a:t>
            </a:r>
            <a:endParaRPr lang="zh-CN" altLang="en-US" sz="660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4074160" y="1639881"/>
            <a:ext cx="3835400" cy="1224000"/>
          </a:xfrm>
        </p:spPr>
        <p:txBody>
          <a:bodyPr>
            <a:noAutofit/>
          </a:bodyPr>
          <a:lstStyle/>
          <a:p>
            <a:r>
              <a:rPr lang="en-US" altLang="en-US" sz="7200"/>
              <a:t>01</a:t>
            </a:r>
            <a:endParaRPr lang="en-US" altLang="en-US" sz="7200"/>
          </a:p>
        </p:txBody>
      </p:sp>
      <p:pic>
        <p:nvPicPr>
          <p:cNvPr id="11" name="图片 10" descr="北森酷学院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79730" y="608965"/>
            <a:ext cx="4396740" cy="7683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70">
                <a:solidFill>
                  <a:schemeClr val="accent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素材概览</a:t>
            </a:r>
            <a:endParaRPr lang="zh-CN" altLang="en-US" sz="4000" b="1" spc="170">
              <a:solidFill>
                <a:schemeClr val="accent1"/>
              </a:solidFill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2"/>
            </p:custDataLst>
          </p:nvPr>
        </p:nvSpPr>
        <p:spPr>
          <a:xfrm>
            <a:off x="960120" y="2052320"/>
            <a:ext cx="4114165" cy="4805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57200" lvl="0" indent="-4572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汉仪大宋简" panose="02010600000101010101" charset="-122"/>
              <a:buChar char=""/>
            </a:pPr>
            <a:r>
              <a:rPr altLang="zh-CN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banner—2</a:t>
            </a:r>
            <a:r>
              <a:rPr lang="zh-CN" altLang="en-US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套</a:t>
            </a:r>
            <a:endParaRPr lang="zh-CN" altLang="en-US" sz="2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marL="457200" lvl="0" indent="-4572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汉仪大宋简" panose="02010600000101010101" charset="-122"/>
              <a:buChar char=""/>
            </a:pPr>
            <a:r>
              <a:rPr lang="zh-CN" altLang="en-US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启动页</a:t>
            </a:r>
            <a:r>
              <a:rPr altLang="zh-CN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—2</a:t>
            </a:r>
            <a:r>
              <a:rPr lang="zh-CN" altLang="en-US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套</a:t>
            </a:r>
            <a:endParaRPr lang="zh-CN" altLang="en-US" sz="2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marL="457200" lvl="0" indent="-45720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汉仪大宋简" panose="02010600000101010101" charset="-122"/>
              <a:buChar char=""/>
            </a:pPr>
            <a:r>
              <a:rPr altLang="zh-CN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icon—1</a:t>
            </a:r>
            <a:r>
              <a:rPr lang="zh-CN" altLang="en-US" sz="2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套</a:t>
            </a:r>
            <a:endParaRPr lang="zh-CN" altLang="en-US" sz="2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9330" y="64516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汉仪大宋简" panose="0201060000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825" y="1264285"/>
            <a:ext cx="6604635" cy="2298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685" y="3971925"/>
            <a:ext cx="6581775" cy="2298065"/>
          </a:xfrm>
          <a:prstGeom prst="rect">
            <a:avLst/>
          </a:prstGeom>
        </p:spPr>
      </p:pic>
      <p:pic>
        <p:nvPicPr>
          <p:cNvPr id="16" name="图片 15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6400" y="2864121"/>
            <a:ext cx="9144000" cy="1152000"/>
          </a:xfrm>
        </p:spPr>
        <p:txBody>
          <a:bodyPr/>
          <a:lstStyle/>
          <a:p>
            <a:r>
              <a:rPr lang="zh-CN" altLang="en-US" sz="6600"/>
              <a:t>活动方案</a:t>
            </a:r>
            <a:r>
              <a:rPr lang="zh-CN" altLang="en-US" sz="6600"/>
              <a:t>介绍</a:t>
            </a:r>
            <a:endParaRPr lang="zh-CN" altLang="en-US" sz="660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4074160" y="1639881"/>
            <a:ext cx="3835400" cy="1224000"/>
          </a:xfrm>
        </p:spPr>
        <p:txBody>
          <a:bodyPr>
            <a:noAutofit/>
          </a:bodyPr>
          <a:lstStyle/>
          <a:p>
            <a:r>
              <a:rPr lang="en-US" altLang="en-US" sz="7200"/>
              <a:t>02</a:t>
            </a:r>
            <a:endParaRPr lang="en-US" altLang="en-US" sz="7200"/>
          </a:p>
        </p:txBody>
      </p:sp>
      <p:pic>
        <p:nvPicPr>
          <p:cNvPr id="11" name="图片 10" descr="北森酷学院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44525" y="142875"/>
            <a:ext cx="11353165" cy="5995035"/>
            <a:chOff x="1054" y="568"/>
            <a:chExt cx="17879" cy="9441"/>
          </a:xfrm>
        </p:grpSpPr>
        <p:sp>
          <p:nvSpPr>
            <p:cNvPr id="10" name="椭圆 9"/>
            <p:cNvSpPr/>
            <p:nvPr>
              <p:custDataLst>
                <p:tags r:id="rId1"/>
              </p:custDataLst>
            </p:nvPr>
          </p:nvSpPr>
          <p:spPr>
            <a:xfrm>
              <a:off x="1071" y="2227"/>
              <a:ext cx="794" cy="794"/>
            </a:xfrm>
            <a:prstGeom prst="ellipse">
              <a:avLst/>
            </a:prstGeom>
            <a:solidFill>
              <a:schemeClr val="accent1"/>
            </a:solidFill>
            <a:effectLst>
              <a:outerShdw blurRad="101600" dist="38100" algn="l" rotWithShape="0">
                <a:schemeClr val="accent1">
                  <a:alpha val="40000"/>
                </a:schemeClr>
              </a:outerShdw>
            </a:effectLst>
          </p:spPr>
          <p:txBody>
            <a:bodyPr wrap="non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>
                  <a:solidFill>
                    <a:schemeClr val="lt1"/>
                  </a:solidFill>
                  <a:latin typeface="+mn-ea"/>
                  <a:cs typeface="+mn-ea"/>
                </a:rPr>
                <a:t>01</a:t>
              </a:r>
              <a:endParaRPr lang="en-US" altLang="zh-CN" sz="1600" b="1">
                <a:solidFill>
                  <a:schemeClr val="lt1"/>
                </a:solidFill>
                <a:latin typeface="+mn-ea"/>
                <a:cs typeface="+mn-ea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2"/>
              </p:custDataLst>
            </p:nvPr>
          </p:nvSpPr>
          <p:spPr>
            <a:xfrm>
              <a:off x="9301" y="1886"/>
              <a:ext cx="794" cy="794"/>
            </a:xfrm>
            <a:prstGeom prst="ellipse">
              <a:avLst/>
            </a:prstGeom>
            <a:solidFill>
              <a:schemeClr val="accent1"/>
            </a:solidFill>
            <a:effectLst>
              <a:outerShdw blurRad="101600" dist="38100" algn="l" rotWithShape="0">
                <a:schemeClr val="accent1">
                  <a:alpha val="40000"/>
                </a:schemeClr>
              </a:outerShdw>
            </a:effectLst>
          </p:spPr>
          <p:txBody>
            <a:bodyPr wrap="non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>
                  <a:solidFill>
                    <a:schemeClr val="lt1"/>
                  </a:solidFill>
                  <a:latin typeface="+mn-ea"/>
                  <a:cs typeface="+mn-ea"/>
                </a:rPr>
                <a:t>03</a:t>
              </a:r>
              <a:endParaRPr lang="en-US" altLang="zh-CN" sz="1600" b="1">
                <a:solidFill>
                  <a:schemeClr val="lt1"/>
                </a:solidFill>
                <a:latin typeface="+mn-ea"/>
                <a:cs typeface="+mn-ea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071" y="4852"/>
              <a:ext cx="794" cy="794"/>
            </a:xfrm>
            <a:prstGeom prst="ellipse">
              <a:avLst/>
            </a:prstGeom>
            <a:solidFill>
              <a:schemeClr val="accent1"/>
            </a:solidFill>
            <a:effectLst>
              <a:outerShdw blurRad="101600" dist="38100" algn="l" rotWithShape="0">
                <a:schemeClr val="accent1">
                  <a:alpha val="40000"/>
                </a:schemeClr>
              </a:outerShdw>
            </a:effectLst>
          </p:spPr>
          <p:txBody>
            <a:bodyPr wrap="none" lIns="0" tIns="0" rIns="0" bIns="0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>
                  <a:solidFill>
                    <a:schemeClr val="lt1"/>
                  </a:solidFill>
                  <a:latin typeface="+mn-ea"/>
                  <a:cs typeface="+mn-ea"/>
                </a:rPr>
                <a:t>02</a:t>
              </a:r>
              <a:endParaRPr lang="en-US" altLang="zh-CN" sz="1600" b="1">
                <a:solidFill>
                  <a:schemeClr val="lt1"/>
                </a:solidFill>
                <a:latin typeface="+mn-ea"/>
                <a:cs typeface="+mn-ea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1054" y="568"/>
              <a:ext cx="6924" cy="1210"/>
            </a:xfrm>
            <a:prstGeom prst="rect">
              <a:avLst/>
            </a:prstGeom>
            <a:noFill/>
          </p:spPr>
          <p:txBody>
            <a:bodyPr wrap="square" lIns="63500" tIns="25400" rIns="63500" bIns="25400" rtlCol="0" anchor="b" anchorCtr="0">
              <a:normAutofit/>
            </a:bodyPr>
            <a:p>
              <a:pPr marL="0" indent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2800" b="1" spc="170">
                  <a:solidFill>
                    <a:schemeClr val="accent1"/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主题运营活动</a:t>
              </a:r>
              <a:endParaRPr lang="zh-CN" altLang="en-US" sz="2800" b="1" spc="170">
                <a:solidFill>
                  <a:schemeClr val="accent1"/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sp>
          <p:nvSpPr>
            <p:cNvPr id="14" name="Title 6"/>
            <p:cNvSpPr txBox="1"/>
            <p:nvPr>
              <p:custDataLst>
                <p:tags r:id="rId5"/>
              </p:custDataLst>
            </p:nvPr>
          </p:nvSpPr>
          <p:spPr>
            <a:xfrm>
              <a:off x="1919" y="2233"/>
              <a:ext cx="8168" cy="7776"/>
            </a:xfrm>
            <a:prstGeom prst="rect">
              <a:avLst/>
            </a:prstGeom>
            <a:noFill/>
            <a:ln w="3175">
              <a:noFill/>
              <a:prstDash val="dash"/>
            </a:ln>
          </p:spPr>
          <p:txBody>
            <a:bodyPr wrap="square" lIns="63500" tIns="25400" rIns="63500" bIns="25400" anchor="t" anchorCtr="0">
              <a:no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b="1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主题及时间</a:t>
              </a:r>
              <a:endPara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活动主题：红色七月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·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共读笃行计划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活动口号：读一本书，悟一种精神，做一件实事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📅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 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活动时间：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2026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年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1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-7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b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</a:b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b="1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参与及激励</a:t>
              </a:r>
              <a:endPara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活动面向全员开放，员工可从推荐书单中任选一本书，也可自选与成长、责任、执行、协作相关的书籍参与。</a:t>
              </a:r>
              <a:b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</a:b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闯关任务设计：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第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1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关：选一本书，选择一本书，开启七月共读。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第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2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关：摘一句话，分享一句触动自己的书中金句。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第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3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关：写一点感悟，结合工作或成长写下阅读启发。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第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4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关：做一件实事，写下一个本月可落地的岗位行动承诺。</a:t>
              </a:r>
              <a:b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</a:b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学习圈话题：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1.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一句话点亮七月：分享书中金句与启发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2.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我的岗位行动承诺：写下本月想做好的具体小事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3.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我身边的行动派：分享身边认真负责、积极协同的同事故事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marL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📌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 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奖品建议：电子勋章、学习积分、书籍、京东卡、咖啡券、定制笔记本、优秀内容展示位等。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  <p:sp>
          <p:nvSpPr>
            <p:cNvPr id="15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10206" y="1773"/>
              <a:ext cx="8727" cy="8236"/>
            </a:xfrm>
            <a:prstGeom prst="rect">
              <a:avLst/>
            </a:prstGeom>
            <a:noFill/>
            <a:ln w="3175">
              <a:noFill/>
              <a:prstDash val="dash"/>
            </a:ln>
          </p:spPr>
          <p:txBody>
            <a:bodyPr wrap="square" lIns="63500" tIns="25400" rIns="63500" bIns="25400" anchor="t" anchorCtr="0">
              <a:no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b="1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  <a:sym typeface="+mn-ea"/>
                </a:rPr>
                <a:t>活动规划与安排</a:t>
              </a:r>
              <a:endParaRPr lang="zh-CN" altLang="en-US" sz="1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本次活动以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“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七一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”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为主题节点，通过首页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 Banner 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引流、闯关任务承接、学习圈互动沉淀，鼓励员工以阅读方式参与节日主题学习，在书籍中获得启发，并转化为具体岗位行动。</a:t>
              </a:r>
              <a:b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</a:br>
              <a:r>
                <a:rPr lang="zh-CN" altLang="en-US" sz="1400" b="1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推荐书单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初心书单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《红岩》《红星照耀中国》《青春之歌》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成长书单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《终身成长》《刻意练习》《高效能人士的七个习惯》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行动书单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《把信送给加西亚》《干法》《原则》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协同书单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；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《关键对话》《非暴力沟通》《团队协作的五大障碍》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实施安排建议：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6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30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完成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 Banner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、活动说明、书单、学习圈话题配置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1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活动正式上线，首页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 Banner 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发布，学习圈置顶活动说明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1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-7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2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员工完成选书报名，发布第一轮金句打卡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3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-7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5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员工发布阅读感悟，参与学习圈互动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6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员工提交岗位行动承诺，运营方筛选优秀内容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公布优秀个人、优秀团队、优秀分享内容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  <a:p>
              <a:pPr lvl="0" indent="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7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月</a:t>
              </a:r>
              <a:r>
                <a:rPr lang="en-US"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8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日后</a:t>
              </a:r>
              <a:r>
                <a:rPr altLang="zh-CN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：</a:t>
              </a:r>
              <a:r>
                <a:rPr lang="zh-CN" altLang="en-US" sz="1400" spc="4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汉仪大宋简" panose="02010600000101010101" charset="-122"/>
                  <a:ea typeface="汉仪大宋简" panose="02010600000101010101" charset="-122"/>
                  <a:cs typeface="汉仪大宋简" panose="02010600000101010101" charset="-122"/>
                </a:rPr>
                <a:t>输出活动复盘，沉淀优秀金句与岗位承诺案例</a:t>
              </a:r>
              <a:endParaRPr lang="zh-CN" altLang="en-US" sz="14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endParaRPr>
            </a:p>
          </p:txBody>
        </p:sp>
      </p:grpSp>
      <p:pic>
        <p:nvPicPr>
          <p:cNvPr id="8" name="图片 7" descr="北森酷学院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6400" y="2864121"/>
            <a:ext cx="9144000" cy="1152000"/>
          </a:xfrm>
        </p:spPr>
        <p:txBody>
          <a:bodyPr/>
          <a:lstStyle/>
          <a:p>
            <a:r>
              <a:rPr lang="zh-CN" sz="6600" kern="0" spc="-10" dirty="0">
                <a:solidFill>
                  <a:srgbClr val="404040">
                    <a:alpha val="100000"/>
                  </a:srgbClr>
                </a:solidFill>
                <a:sym typeface="+mn-ea"/>
              </a:rPr>
              <a:t>平台常规操作</a:t>
            </a:r>
            <a:endParaRPr lang="zh-CN" sz="6600" kern="0" spc="-10" dirty="0">
              <a:solidFill>
                <a:srgbClr val="404040">
                  <a:alpha val="100000"/>
                </a:srgbClr>
              </a:solidFill>
              <a:sym typeface="+mn-ea"/>
            </a:endParaRPr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4074160" y="1639881"/>
            <a:ext cx="3835400" cy="1224000"/>
          </a:xfrm>
        </p:spPr>
        <p:txBody>
          <a:bodyPr>
            <a:noAutofit/>
          </a:bodyPr>
          <a:lstStyle/>
          <a:p>
            <a:r>
              <a:rPr lang="en-US" altLang="en-US" sz="7200"/>
              <a:t>03</a:t>
            </a:r>
            <a:endParaRPr lang="en-US" altLang="en-US" sz="7200"/>
          </a:p>
        </p:txBody>
      </p:sp>
      <p:pic>
        <p:nvPicPr>
          <p:cNvPr id="11" name="图片 10" descr="北森酷学院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77875" y="527685"/>
            <a:ext cx="310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604520" y="1847215"/>
            <a:ext cx="5320665" cy="2528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设置平台banner图操作路径：</a:t>
            </a:r>
            <a:r>
              <a:rPr lang="zh-CN" altLang="en-US" sz="160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管理后台-管理-门户设置-关闭门户开启按钮-编辑门户</a:t>
            </a: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门户规则：</a:t>
            </a:r>
            <a:r>
              <a:rPr lang="zh-CN" altLang="en-US" sz="160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撰写门户名称-生效范围“全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公司”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门户装修：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indent="406400" fontAlgn="auto">
              <a:lnSpc>
                <a:spcPct val="150000"/>
              </a:lnSpc>
              <a:buFont typeface="汉仪大宋简" panose="02010600000101010101" charset="-12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777875" y="1187450"/>
            <a:ext cx="862139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295" y="1859280"/>
            <a:ext cx="4864100" cy="40398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5" name="图片 14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1658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91490" y="1847215"/>
            <a:ext cx="5461635" cy="451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启动页设置：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管理后台-管理-门户设置-启动页配置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启动页开关：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启用状态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端口选择：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小程序/其他端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None/>
            </a:pP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    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目前小程序支持自定义启动页停留时长</a:t>
            </a: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None/>
            </a:pP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 </a:t>
            </a:r>
            <a:r>
              <a:rPr lang="en-US" altLang="zh-CN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   </a:t>
            </a:r>
            <a:r>
              <a:rPr lang="zh-CN" altLang="en-US" sz="1600" kern="0" dirty="0">
                <a:solidFill>
                  <a:schemeClr val="dk1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汉仪大宋简" panose="02010600000101010101" charset="-122"/>
              </a:rPr>
              <a:t>启动页配置-点击“更改”选择本地启动页，上传完成后点击保存。</a:t>
            </a: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汉仪大宋简" panose="02010600000101010101" charset="-122"/>
              <a:buChar char="•"/>
            </a:pPr>
            <a:endParaRPr lang="zh-CN" altLang="en-US" sz="160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  <a:p>
            <a:pPr indent="406400" fontAlgn="auto">
              <a:lnSpc>
                <a:spcPct val="150000"/>
              </a:lnSpc>
              <a:buFont typeface="汉仪大宋简" panose="02010600000101010101" charset="-12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汉仪大宋简" panose="0201060000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491490" y="120523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汉仪大宋简" panose="02010600000101010101" charset="-122"/>
                <a:ea typeface="汉仪大宋简" panose="02010600000101010101" charset="-122"/>
                <a:cs typeface="汉仪大宋简" panose="02010600000101010101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汉仪大宋简" panose="02010600000101010101" charset="-122"/>
              <a:ea typeface="汉仪大宋简" panose="02010600000101010101" charset="-122"/>
              <a:cs typeface="汉仪大宋简" panose="0201060000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82775"/>
            <a:ext cx="4556760" cy="38627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6145" y="233045"/>
            <a:ext cx="3475990" cy="3981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106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7"/>
  <p:tag name="KSO_WM_UNIT_ID" val="_0*i*2"/>
  <p:tag name="KSO_WM_UNIT_LAYERLEVEL" val="1"/>
  <p:tag name="KSO_WM_TEMPLATE_USER_THEME" val="1"/>
  <p:tag name="KSO_WM_UNIT_HIGHLIGHT" val="0"/>
  <p:tag name="KSO_WM_UNIT_COMPATIBLE" val="0"/>
  <p:tag name="KSO_WM_UNIT_DIAGRAM_ISNUMVISUAL" val="0"/>
  <p:tag name="KSO_WM_UNIT_DIAGRAM_ISREFERUNIT" val="0"/>
</p:tagLst>
</file>

<file path=ppt/tags/tag110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111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1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117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8926"/>
</p:tagLst>
</file>

<file path=ppt/tags/tag1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2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126.xml><?xml version="1.0" encoding="utf-8"?>
<p:tagLst xmlns:p="http://schemas.openxmlformats.org/presentationml/2006/main">
  <p:tag name="KSO_WM_UNIT_PLACING_PICTURE_USER_VIEWPORT" val="{&quot;height&quot;:2754,&quot;width&quot;:9112}"/>
</p:tagLst>
</file>

<file path=ppt/tags/tag127.xml><?xml version="1.0" encoding="utf-8"?>
<p:tagLst xmlns:p="http://schemas.openxmlformats.org/presentationml/2006/main">
  <p:tag name="KSO_WM_UNIT_PLACING_PICTURE_USER_VIEWPORT" val="{&quot;height&quot;:3994,&quot;width&quot;:3636}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1"/>
  <p:tag name="KSO_WM_TEMPLATE_CATEGORY" val="custom"/>
  <p:tag name="KSO_WM_TEMPLATE_INDEX" val="40498926"/>
</p:tagLst>
</file>

<file path=ppt/tags/tag130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131.xml><?xml version="1.0" encoding="utf-8"?>
<p:tagLst xmlns:p="http://schemas.openxmlformats.org/presentationml/2006/main">
  <p:tag name="commondata" val="eyJoZGlkIjoiZDBiNzYwMjQ2ZWZmMTFiMzQxNjIzZGQ5ZjczYzI5ZjM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40498926"/>
  <p:tag name="KSO_WM_TEMPLATE_THUMBS_INDEX" val="1、9"/>
</p:tagLst>
</file>

<file path=ppt/tags/tag1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2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82"/>
</p:tagLst>
</file>

<file path=ppt/tags/tag3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TEMPLATE_CATEGORY" val="custom"/>
  <p:tag name="KSO_WM_TEMPLATE_INDEX" val="20235982"/>
</p:tagLst>
</file>

<file path=ppt/tags/tag35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82"/>
  <p:tag name="KSO_WM_TEMPLATE_CATEGORY" val="custom"/>
  <p:tag name="KSO_WM_TEMPLATE_MASTER_TYPE" val="0"/>
</p:tagLst>
</file>

<file path=ppt/tags/tag3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4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82"/>
</p:tagLst>
</file>

<file path=ppt/tags/tag5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TEMPLATE_CATEGORY" val="custom"/>
  <p:tag name="KSO_WM_TEMPLATE_INDEX" val="20235982"/>
</p:tagLst>
</file>

<file path=ppt/tags/tag52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82"/>
  <p:tag name="KSO_WM_TEMPLATE_CATEGORY" val="custom"/>
  <p:tag name="KSO_WM_TEMPLATE_MASTER_TYPE" val="0"/>
</p:tagLst>
</file>

<file path=ppt/tags/tag53.xml><?xml version="1.0" encoding="utf-8"?>
<p:tagLst xmlns:p="http://schemas.openxmlformats.org/presentationml/2006/main">
  <p:tag name="PA" val="v5.2.11"/>
</p:tagLst>
</file>

<file path=ppt/tags/tag54.xml><?xml version="1.0" encoding="utf-8"?>
<p:tagLst xmlns:p="http://schemas.openxmlformats.org/presentationml/2006/main">
  <p:tag name="PA" val="v5.2.11"/>
</p:tagLst>
</file>

<file path=ppt/tags/tag55.xml><?xml version="1.0" encoding="utf-8"?>
<p:tagLst xmlns:p="http://schemas.openxmlformats.org/presentationml/2006/main">
  <p:tag name="PA" val="v5.2.11"/>
</p:tagLst>
</file>

<file path=ppt/tags/tag56.xml><?xml version="1.0" encoding="utf-8"?>
<p:tagLst xmlns:p="http://schemas.openxmlformats.org/presentationml/2006/main">
  <p:tag name="PA" val="v5.2.11"/>
</p:tagLst>
</file>

<file path=ppt/tags/tag57.xml><?xml version="1.0" encoding="utf-8"?>
<p:tagLst xmlns:p="http://schemas.openxmlformats.org/presentationml/2006/main">
  <p:tag name="PA" val="v5.2.11"/>
</p:tagLst>
</file>

<file path=ppt/tags/tag58.xml><?xml version="1.0" encoding="utf-8"?>
<p:tagLst xmlns:p="http://schemas.openxmlformats.org/presentationml/2006/main">
  <p:tag name="PA" val="v5.2.11"/>
</p:tagLst>
</file>

<file path=ppt/tags/tag59.xml><?xml version="1.0" encoding="utf-8"?>
<p:tagLst xmlns:p="http://schemas.openxmlformats.org/presentationml/2006/main">
  <p:tag name="LAYOUTZORDER" val="5"/>
  <p:tag name="KSO_WM_UNIT_TYPE" val="i"/>
  <p:tag name="KSO_WM_UNIT_ID" val="custom40498926_1*i*4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HIGHLIGHT" val="0"/>
  <p:tag name="KSO_WM_UNIT_COMPATIBLE" val="0"/>
  <p:tag name="KSO_WM_UNIT_DIAGRAM_ISNUMVISUAL" val="0"/>
  <p:tag name="KSO_WM_UNIT_DIAGRAM_ISREFERUNIT" val="0"/>
  <p:tag name="KSO_WM_UNIT_INDEX" val="4"/>
  <p:tag name="KSO_WM_TEMPLATE_INDEX" val="4049892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UNIT_ISCONTENTSTITLE" val="0"/>
  <p:tag name="KSO_WM_UNIT_ISNUMDGMTITLE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40498926_1*a*1"/>
  <p:tag name="KSO_WM_TEMPLATE_CATEGORY" val="custom"/>
  <p:tag name="KSO_WM_TEMPLATE_INDEX" val="40498926"/>
  <p:tag name="KSO_WM_UNIT_LAYERLEVEL" val="1"/>
  <p:tag name="KSO_WM_TAG_VERSION" val="3.0"/>
  <p:tag name="KSO_WM_BEAUTIFY_FLAG" val="#wm#"/>
  <p:tag name="KSO_WM_UNIT_TEXT_TYPE" val="1"/>
  <p:tag name="KSO_WM_UNIT_NOCLEAR" val="0"/>
  <p:tag name="KSO_WM_UNIT_PRESET_TEXT" val="党员答辩通用模板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40498926_1*b*1"/>
  <p:tag name="KSO_WM_TEMPLATE_CATEGORY" val="custom"/>
  <p:tag name="KSO_WM_TEMPLATE_INDEX" val="40498926"/>
  <p:tag name="KSO_WM_UNIT_LAYERLEVEL" val="1"/>
  <p:tag name="KSO_WM_TAG_VERSION" val="3.0"/>
  <p:tag name="KSO_WM_BEAUTIFY_FLAG" val="#wm#"/>
  <p:tag name="KSO_WM_UNIT_TEXT_TYPE" val="1"/>
  <p:tag name="KSO_WM_UNIT_NOCLEAR" val="0"/>
  <p:tag name="KSO_WM_UNIT_PRESET_TEXT" val="培养青年学生的素养和社会责任感"/>
</p:tagLst>
</file>

<file path=ppt/tags/tag62.xml><?xml version="1.0" encoding="utf-8"?>
<p:tagLst xmlns:p="http://schemas.openxmlformats.org/presentationml/2006/main">
  <p:tag name="KSO_WM_SLIDE_ID" val="custom40498926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40498926"/>
  <p:tag name="KSO_WM_SLIDE_LAYOUT" val="a_b_f"/>
  <p:tag name="KSO_WM_SLIDE_LAYOUT_CNT" val="1_1_2"/>
  <p:tag name="KSO_WM_SLIDE_TYPE" val="title"/>
  <p:tag name="KSO_WM_SLIDE_SUBTYPE" val="pureTxt"/>
  <p:tag name="KSO_WM_TEMPLATE_THUMBS_INDEX" val="1、9"/>
</p:tagLst>
</file>

<file path=ppt/tags/tag63.xml><?xml version="1.0" encoding="utf-8"?>
<p:tagLst xmlns:p="http://schemas.openxmlformats.org/presentationml/2006/main">
  <p:tag name="PA" val="v5.2.9"/>
</p:tagLst>
</file>

<file path=ppt/tags/tag6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5982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PRESET_TEXT_INDEX" val="-1"/>
  <p:tag name="KSO_WM_UNIT_PRESET_TEXT_LEN" val="0"/>
  <p:tag name="KSO_WM_UNIT_TEXT_FILL_FORE_SCHEMECOLOR_INDEX" val="15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TYPE" val="l_h_i"/>
  <p:tag name="KSO_WM_UNIT_INDEX" val="1_1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720000028610229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1"/>
</p:tagLst>
</file>

<file path=ppt/tags/tag66.xml><?xml version="1.0" encoding="utf-8"?>
<p:tagLst xmlns:p="http://schemas.openxmlformats.org/presentationml/2006/main">
  <p:tag name="KSO_WM_UNIT_TYPE" val="l_h_i"/>
  <p:tag name="KSO_WM_UNIT_INDEX" val="1_2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720000028610229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1"/>
</p:tagLst>
</file>

<file path=ppt/tags/tag67.xml><?xml version="1.0" encoding="utf-8"?>
<p:tagLst xmlns:p="http://schemas.openxmlformats.org/presentationml/2006/main">
  <p:tag name="KSO_WM_UNIT_TYPE" val="l_h_i"/>
  <p:tag name="KSO_WM_UNIT_INDEX" val="1_3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720000028610229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1"/>
</p:tagLst>
</file>

<file path=ppt/tags/tag68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UNIT_SUBTYPE" val="a"/>
  <p:tag name="KSO_WM_UNIT_PRESET_TEXT" val="单击添加目录项标题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TEXT_FILL_FORE_SCHEMECOLOR_INDEX" val="15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7,&quot;pos&quot;:0.03669999912381172,&quot;transparency&quot;:0},{&quot;brightness&quot;:0,&quot;colorType&quot;:1,&quot;foreColorIndex&quot;:6,&quot;pos&quot;:0.4300000071525574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7,&quot;pos&quot;:0.03669999912381172,&quot;transparency&quot;:0},{&quot;brightness&quot;:0,&quot;colorType&quot;:1,&quot;foreColorIndex&quot;:6,&quot;pos&quot;:0.4300000071525574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USESOURCEFORMAT_APPLY" val="1"/>
</p:tagLst>
</file>

<file path=ppt/tags/tag71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UNIT_SUBTYPE" val="a"/>
  <p:tag name="KSO_WM_UNIT_PRESET_TEXT" val="单击添加目录项标题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TEXT_FILL_FORE_SCHEMECOLOR_INDEX" val="15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UNIT_SUBTYPE" val="a"/>
  <p:tag name="KSO_WM_UNIT_PRESET_TEXT" val="单击添加目录项标题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TEXT_FILL_FORE_SCHEMECOLOR_INDEX" val="15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82_3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82"/>
  <p:tag name="KSO_WM_TEMPLATE_CATEGORY" val="custom"/>
  <p:tag name="KSO_WM_DIAGRAM_MAX_ITEMCNT" val="6"/>
  <p:tag name="KSO_WM_DIAGRAM_MIN_ITEMCNT" val="2"/>
  <p:tag name="KSO_WM_DIAGRAM_VIRTUALLY_FRAME" val="{&quot;height&quot;:336.1670078740158,&quot;left&quot;:453.63651018089075,&quot;top&quot;:102.41653543307086,&quot;width&quot;:415.246481945093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7,&quot;pos&quot;:0.03669999912381172,&quot;transparency&quot;:0},{&quot;brightness&quot;:0,&quot;colorType&quot;:1,&quot;foreColorIndex&quot;:6,&quot;pos&quot;:0.4300000071525574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USESOURCEFORMAT_APPLY" val="1"/>
</p:tagLst>
</file>

<file path=ppt/tags/tag74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4"/>
  <p:tag name="KSO_WM_DIAGRAM_GROUP_CODE" val="l1-1"/>
  <p:tag name="KSO_WM_BEAUTIFY_FLAG" val="#wm#"/>
  <p:tag name="KSO_WM_TEMPLATE_INDEX" val="20235982"/>
  <p:tag name="KSO_WM_TEMPLATE_CATEGORY" val="custom"/>
  <p:tag name="KSO_WM_SLIDE_INDEX" val="4"/>
  <p:tag name="KSO_WM_SLIDE_ID" val="custom20235982_4"/>
  <p:tag name="KSO_WM_TEMPLATE_MASTER_TYPE" val="0"/>
  <p:tag name="KSO_WM_SLIDE_LAYOUT" val="a_l"/>
  <p:tag name="KSO_WM_SLIDE_LAYOUT_CNT" val="1_1"/>
  <p:tag name="KSO_WM_SLIDE_DIAGTYPE" val="l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8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ISCONTENTSTITLE" val="0"/>
  <p:tag name="KSO_WM_UNIT_VALUE" val="14"/>
  <p:tag name="KSO_WM_UNIT_PRESET_TEXT" val="添加章节标题"/>
  <p:tag name="KSO_WM_UNIT_TEXT_TYPE" val="1"/>
</p:tagLst>
</file>

<file path=ppt/tags/tag7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8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VALUE" val="5"/>
  <p:tag name="KSO_WM_UNIT_PRESET_TEXT_INDEX" val="-1"/>
  <p:tag name="KSO_WM_UNIT_PRESET_TEXT_LEN" val="0"/>
</p:tagLst>
</file>

<file path=ppt/tags/tag77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921_1*a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25b492e73444fdda9cbfdd23fd334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5eca2ac420044d1bda5eb49bf765695"/>
  <p:tag name="KSO_WM_UNIT_TEXT_FILL_FORE_SCHEMECOLOR_INDEX_BRIGHTNESS" val="0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c"/>
  <p:tag name="KSO_WM_UNIT_PRESET_TEXT" val="日期时间占位符"/>
  <p:tag name="KSO_WM_UNIT_NOCLEAR" val="0"/>
  <p:tag name="KSO_WM_UNIT_VALUE" val="8"/>
  <p:tag name="KSO_WM_UNIT_TYPE" val="f"/>
  <p:tag name="KSO_WM_UNIT_INDEX" val="1"/>
  <p:tag name="KSO_WM_UNIT_TEXT_LAYER_COUNT" val="1"/>
</p:tagLst>
</file>

<file path=ppt/tags/tag80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8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8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ISCONTENTSTITLE" val="0"/>
  <p:tag name="KSO_WM_UNIT_VALUE" val="14"/>
  <p:tag name="KSO_WM_UNIT_PRESET_TEXT" val="添加章节标题"/>
  <p:tag name="KSO_WM_UNIT_TEXT_TYPE" val="1"/>
</p:tagLst>
</file>

<file path=ppt/tags/tag8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8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VALUE" val="5"/>
  <p:tag name="KSO_WM_UNIT_PRESET_TEXT_INDEX" val="-1"/>
  <p:tag name="KSO_WM_UNIT_PRESET_TEXT_LEN" val="0"/>
</p:tagLst>
</file>

<file path=ppt/tags/tag83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UNIT_ID" val="diagram20231712_2*l_h_i*1_1_1"/>
  <p:tag name="KSO_WM_UNIT_INDEX" val="1_1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ID" val="diagram20231712_2*l_h_i*1_3_1"/>
  <p:tag name="KSO_WM_UNIT_INDEX" val="1_3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TEMPLATE_CATEGORY" val="diagram"/>
  <p:tag name="KSO_WM_TEMPLATE_INDEX" val="20231712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47499694824216,&quot;left&quot;:53.55,&quot;top&quot;:56.8,&quot;width&quot;:524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2"/>
  <p:tag name="KSO_WM_UNIT_ID" val="diagram20231712_2*l_h_i*1_2_1"/>
  <p:tag name="KSO_WM_UNIT_INDEX" val="1_2_1"/>
  <p:tag name="KSO_WM_DIAGRAM_GROUP_CODE" val="l1-1"/>
  <p:tag name="KSO_WM_UNIT_USESOURCEFORMAT_APPLY" val="1"/>
  <p:tag name="KSO_WM_UNIT_SHADOW_SCHEMECOLOR_INDEX_BRIGHTNESS" val="0"/>
  <p:tag name="KSO_WM_UNIT_SHADOW_SCHEMECOLOR_INDEX" val="5"/>
</p:tagLst>
</file>

<file path=ppt/tags/tag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921_1*a*1"/>
  <p:tag name="KSO_WM_TEMPLATE_CATEGORY" val="diagram"/>
  <p:tag name="KSO_WM_TEMPLATE_INDEX" val="2021192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25b492e73444fdda9cbfdd23fd334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5eca2ac420044d1bda5eb49bf765695"/>
  <p:tag name="KSO_WM_UNIT_TEXT_FILL_FORE_SCHEMECOLOR_INDEX_BRIGHTNESS" val="0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21_1*f*1"/>
  <p:tag name="KSO_WM_TEMPLATE_CATEGORY" val="diagram"/>
  <p:tag name="KSO_WM_TEMPLATE_INDEX" val="20211921"/>
  <p:tag name="KSO_WM_UNIT_LAYERLEVEL" val="1"/>
  <p:tag name="KSO_WM_TAG_VERSION" val="1.0"/>
  <p:tag name="KSO_WM_UNIT_DEFAULT_FONT" val="14;20;2"/>
  <p:tag name="KSO_WM_UNIT_BLOCK" val="0"/>
  <p:tag name="KSO_WM_UNIT_VALUE" val="70"/>
  <p:tag name="KSO_WM_UNIT_SHOW_EDIT_AREA_INDICATION" val="1"/>
  <p:tag name="KSO_WM_CHIP_GROUPID" val="5e6b05596848fb12bee65ac8"/>
  <p:tag name="KSO_WM_CHIP_XID" val="5e6b05596848fb12bee65aca"/>
  <p:tag name="KSO_WM_UNIT_DEC_AREA_ID" val="f90025e16aca4312b03480fd77ace8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6489d3cce5f7489fa8a0b1c3d3f21555"/>
  <p:tag name="KSO_WM_UNIT_TEXT_FILL_FORE_SCHEMECOLOR_INDEX_BRIGHTNESS" val="0.25"/>
  <p:tag name="KSO_WM_UNIT_TEXT_FILL_FORE_SCHEMECOLOR_INDEX" val="13"/>
  <p:tag name="KSO_WM_UNIT_TEXT_FILL_TYPE" val="1"/>
  <p:tag name="KSO_WM_TEMPLATE_ASSEMBLE_XID" val="60656f1e4054ed1e2fb803bb"/>
  <p:tag name="KSO_WM_TEMPLATE_ASSEMBLE_GROUPID" val="60656f1e4054ed1e2fb803bb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</p:tagLst>
</file>

<file path=ppt/tags/tag90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9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82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ISCONTENTSTITLE" val="0"/>
  <p:tag name="KSO_WM_UNIT_VALUE" val="14"/>
  <p:tag name="KSO_WM_UNIT_PRESET_TEXT" val="添加章节标题"/>
  <p:tag name="KSO_WM_UNIT_TEXT_TYPE" val="1"/>
</p:tagLst>
</file>

<file path=ppt/tags/tag9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82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82"/>
  <p:tag name="KSO_WM_TEMPLATE_CATEGORY" val="custom"/>
  <p:tag name="KSO_WM_UNIT_VALUE" val="5"/>
  <p:tag name="KSO_WM_UNIT_PRESET_TEXT_INDEX" val="-1"/>
  <p:tag name="KSO_WM_UNIT_PRESET_TEXT_LEN" val="0"/>
</p:tagLst>
</file>

<file path=ppt/tags/tag93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82"/>
  <p:tag name="KSO_WM_TEMPLATE_CATEGORY" val="custom"/>
  <p:tag name="KSO_WM_SLIDE_INDEX" val="7"/>
  <p:tag name="KSO_WM_SLIDE_ID" val="custom20235982_7"/>
  <p:tag name="KSO_WM_TEMPLATE_MASTER_TYPE" val="0"/>
  <p:tag name="KSO_WM_SLIDE_LAYOUT" val="a_b_e"/>
  <p:tag name="KSO_WM_SLIDE_LAYOUT_CNT" val="1_1_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红色党员答辩通用主题模板">
  <a:themeElements>
    <a:clrScheme name="自定义 191">
      <a:dk1>
        <a:srgbClr val="000000"/>
      </a:dk1>
      <a:lt1>
        <a:srgbClr val="FFFFFF"/>
      </a:lt1>
      <a:dk2>
        <a:srgbClr val="480A05"/>
      </a:dk2>
      <a:lt2>
        <a:srgbClr val="FEEDEC"/>
      </a:lt2>
      <a:accent1>
        <a:srgbClr val="F9C000"/>
      </a:accent1>
      <a:accent2>
        <a:srgbClr val="F78B00"/>
      </a:accent2>
      <a:accent3>
        <a:srgbClr val="DC0000"/>
      </a:accent3>
      <a:accent4>
        <a:srgbClr val="E05F3C"/>
      </a:accent4>
      <a:accent5>
        <a:srgbClr val="D43722"/>
      </a:accent5>
      <a:accent6>
        <a:srgbClr val="BC3E3E"/>
      </a:accent6>
      <a:hlink>
        <a:srgbClr val="A8180B"/>
      </a:hlink>
      <a:folHlink>
        <a:srgbClr val="724940"/>
      </a:folHlink>
    </a:clrScheme>
    <a:fontScheme name="自定义 53">
      <a:majorFont>
        <a:latin typeface="汉仪大宋简"/>
        <a:ea typeface="汉仪大宋简"/>
        <a:cs typeface=""/>
      </a:majorFont>
      <a:minorFont>
        <a:latin typeface="汉仪大宋简"/>
        <a:ea typeface="汉仪大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001-1">
      <a:dk1>
        <a:srgbClr val="333333"/>
      </a:dk1>
      <a:lt1>
        <a:srgbClr val="FFFFFF"/>
      </a:lt1>
      <a:dk2>
        <a:srgbClr val="3C0104"/>
      </a:dk2>
      <a:lt2>
        <a:srgbClr val="FFFCFB"/>
      </a:lt2>
      <a:accent1>
        <a:srgbClr val="F92F34"/>
      </a:accent1>
      <a:accent2>
        <a:srgbClr val="FF6948"/>
      </a:accent2>
      <a:accent3>
        <a:srgbClr val="FE9C69"/>
      </a:accent3>
      <a:accent4>
        <a:srgbClr val="FBD138"/>
      </a:accent4>
      <a:accent5>
        <a:srgbClr val="9DA7DC"/>
      </a:accent5>
      <a:accent6>
        <a:srgbClr val="65CBFF"/>
      </a:accent6>
      <a:hlink>
        <a:srgbClr val="304FFE"/>
      </a:hlink>
      <a:folHlink>
        <a:srgbClr val="492067"/>
      </a:folHlink>
    </a:clrScheme>
    <a:fontScheme name="02-微软雅黑唯一标准">
      <a:majorFont>
        <a:latin typeface="汉仪大宋简"/>
        <a:ea typeface="汉仪大宋简"/>
        <a:cs typeface=""/>
      </a:majorFont>
      <a:minorFont>
        <a:latin typeface="汉仪大宋简"/>
        <a:ea typeface="汉仪大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001-1">
      <a:dk1>
        <a:srgbClr val="333333"/>
      </a:dk1>
      <a:lt1>
        <a:srgbClr val="FFFFFF"/>
      </a:lt1>
      <a:dk2>
        <a:srgbClr val="3C0104"/>
      </a:dk2>
      <a:lt2>
        <a:srgbClr val="FFFCFB"/>
      </a:lt2>
      <a:accent1>
        <a:srgbClr val="F92F34"/>
      </a:accent1>
      <a:accent2>
        <a:srgbClr val="FF6948"/>
      </a:accent2>
      <a:accent3>
        <a:srgbClr val="FE9C69"/>
      </a:accent3>
      <a:accent4>
        <a:srgbClr val="FBD138"/>
      </a:accent4>
      <a:accent5>
        <a:srgbClr val="9DA7DC"/>
      </a:accent5>
      <a:accent6>
        <a:srgbClr val="65CBFF"/>
      </a:accent6>
      <a:hlink>
        <a:srgbClr val="304FFE"/>
      </a:hlink>
      <a:folHlink>
        <a:srgbClr val="492067"/>
      </a:folHlink>
    </a:clrScheme>
    <a:fontScheme name="02-微软雅黑唯一标准">
      <a:majorFont>
        <a:latin typeface="汉仪大宋简"/>
        <a:ea typeface="汉仪大宋简"/>
        <a:cs typeface=""/>
      </a:majorFont>
      <a:minorFont>
        <a:latin typeface="汉仪大宋简"/>
        <a:ea typeface="汉仪大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大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大宋简"/>
        <a:ea typeface=""/>
        <a:cs typeface=""/>
        <a:font script="Jpan" typeface="ＭＳ Ｐゴシック"/>
        <a:font script="Hang" typeface="맑은 고딕"/>
        <a:font script="Hans" typeface="汉仪大宋简"/>
        <a:font script="Hant" typeface="新細明體"/>
        <a:font script="Arab" typeface="汉仪大宋简"/>
        <a:font script="Hebr" typeface="汉仪大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大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大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大宋简"/>
        <a:ea typeface=""/>
        <a:cs typeface=""/>
        <a:font script="Jpan" typeface="ＭＳ Ｐゴシック"/>
        <a:font script="Hang" typeface="맑은 고딕"/>
        <a:font script="Hans" typeface="汉仪大宋简"/>
        <a:font script="Hant" typeface="新細明體"/>
        <a:font script="Arab" typeface="汉仪大宋简"/>
        <a:font script="Hebr" typeface="汉仪大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大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表格</Application>
  <PresentationFormat>宽屏</PresentationFormat>
  <Paragraphs>182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汉仪大宋简</vt:lpstr>
      <vt:lpstr>江城圆体 400W</vt:lpstr>
      <vt:lpstr>苹方-简</vt:lpstr>
      <vt:lpstr>Segoe UI</vt:lpstr>
      <vt:lpstr>微软雅黑</vt:lpstr>
      <vt:lpstr>汉仪旗黑</vt:lpstr>
      <vt:lpstr>汉仪书宋二KW</vt:lpstr>
      <vt:lpstr>宋体</vt:lpstr>
      <vt:lpstr>Arial Unicode MS</vt:lpstr>
      <vt:lpstr>Apple Color Emoji</vt:lpstr>
      <vt:lpstr>红色党员答辩通用主题模板</vt:lpstr>
      <vt:lpstr>Office 主题​​</vt:lpstr>
      <vt:lpstr>1_Office 主题​​</vt:lpstr>
      <vt:lpstr>     酷学院运营方案—红色七月·共读笃行计划 </vt:lpstr>
      <vt:lpstr>目录</vt:lpstr>
      <vt:lpstr>活动素材概览</vt:lpstr>
      <vt:lpstr>PowerPoint 演示文稿</vt:lpstr>
      <vt:lpstr>活动方案介绍</vt:lpstr>
      <vt:lpstr>PowerPoint 演示文稿</vt:lpstr>
      <vt:lpstr>平台常规操作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Nancy</cp:lastModifiedBy>
  <cp:revision>174</cp:revision>
  <dcterms:created xsi:type="dcterms:W3CDTF">2026-06-30T05:03:51Z</dcterms:created>
  <dcterms:modified xsi:type="dcterms:W3CDTF">2026-06-30T05:03:51Z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2052-12.1.25205.25205</vt:lpwstr>
  </property>
  <property fmtid="{D5CDD505-2E9C-101B-9397-08002B2CF9AE}" pid="3" name="ICV">
    <vt:lpwstr>099AD6753C916177733B436AE7E91534_43</vt:lpwstr>
  </property>
</Properties>
</file>