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4" r:id="rId3"/>
    <p:sldMasterId id="2147483673" r:id="rId4"/>
    <p:sldMasterId id="2147483692" r:id="rId5"/>
  </p:sldMasterIdLst>
  <p:notesMasterIdLst>
    <p:notesMasterId r:id="rId21"/>
  </p:notesMasterIdLst>
  <p:handoutMasterIdLst>
    <p:handoutMasterId r:id="rId22"/>
  </p:handoutMasterIdLst>
  <p:sldIdLst>
    <p:sldId id="293" r:id="rId6"/>
    <p:sldId id="294" r:id="rId7"/>
    <p:sldId id="295" r:id="rId8"/>
    <p:sldId id="296" r:id="rId9"/>
    <p:sldId id="297" r:id="rId10"/>
    <p:sldId id="298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8" r:id="rId19"/>
    <p:sldId id="314" r:id="rId20"/>
  </p:sldIdLst>
  <p:sldSz cx="12192000" cy="6858000"/>
  <p:notesSz cx="6858000" cy="9144000"/>
  <p:embeddedFontLst>
    <p:embeddedFont>
      <p:font typeface="思源宋体 CN Light" panose="02020300000000000000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微软雅黑" panose="020B0503020204020204" charset="-122"/>
      <p:regular r:id="rId28"/>
    </p:embeddedFont>
    <p:embeddedFont>
      <p:font typeface="思源宋体 CN Heavy" panose="02020900000000000000" charset="-122"/>
      <p:bold r:id="rId29"/>
    </p:embeddedFont>
    <p:embeddedFont>
      <p:font typeface="汉仪乐喵体W" charset="0"/>
      <p:regular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3429"/>
    <a:srgbClr val="F49424"/>
    <a:srgbClr val="3F6648"/>
    <a:srgbClr val="D7EAD7"/>
    <a:srgbClr val="F8FFF8"/>
    <a:srgbClr val="F1FF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gs" Target="tags/tag525.xml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宋体 CN Light" panose="02020300000000000000" charset="-122"/>
              <a:ea typeface="思源宋体 CN Light" panose="020203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宋体 CN Light" panose="02020300000000000000" charset="-122"/>
                <a:ea typeface="思源宋体 CN Light" panose="02020300000000000000" charset="-122"/>
              </a:rPr>
            </a:fld>
            <a:endParaRPr lang="zh-CN" altLang="en-US">
              <a:latin typeface="思源宋体 CN Light" panose="02020300000000000000" charset="-122"/>
              <a:ea typeface="思源宋体 CN Light" panose="020203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宋体 CN Light" panose="02020300000000000000" charset="-122"/>
              <a:ea typeface="思源宋体 CN Light" panose="020203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宋体 CN Light" panose="02020300000000000000" charset="-122"/>
                <a:ea typeface="思源宋体 CN Light" panose="02020300000000000000" charset="-122"/>
              </a:rPr>
            </a:fld>
            <a:endParaRPr lang="zh-CN" altLang="en-US">
              <a:latin typeface="思源宋体 CN Light" panose="02020300000000000000" charset="-122"/>
              <a:ea typeface="思源宋体 CN Light" panose="020203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charset="-122"/>
        <a:ea typeface="思源宋体 CN Light" panose="020203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charset="-122"/>
        <a:ea typeface="思源宋体 CN Light" panose="020203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charset="-122"/>
        <a:ea typeface="思源宋体 CN Light" panose="020203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charset="-122"/>
        <a:ea typeface="思源宋体 CN Light" panose="020203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Light" panose="02020300000000000000" charset="-122"/>
        <a:ea typeface="思源宋体 CN Light" panose="020203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jpe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36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35.xml"/><Relationship Id="rId15" Type="http://schemas.openxmlformats.org/officeDocument/2006/relationships/tags" Target="../tags/tag44.xml"/><Relationship Id="rId14" Type="http://schemas.openxmlformats.org/officeDocument/2006/relationships/tags" Target="../tags/tag43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54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53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62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61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69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68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7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81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80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88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jpeg"/><Relationship Id="rId5" Type="http://schemas.openxmlformats.org/officeDocument/2006/relationships/tags" Target="../tags/tag3.xml"/><Relationship Id="rId4" Type="http://schemas.openxmlformats.org/officeDocument/2006/relationships/image" Target="../media/image4.jpeg"/><Relationship Id="rId3" Type="http://schemas.openxmlformats.org/officeDocument/2006/relationships/tags" Target="../tags/tag2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104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4" Type="http://schemas.openxmlformats.org/officeDocument/2006/relationships/tags" Target="../tags/tag110.xml"/><Relationship Id="rId13" Type="http://schemas.openxmlformats.org/officeDocument/2006/relationships/tags" Target="../tags/tag109.xml"/><Relationship Id="rId12" Type="http://schemas.openxmlformats.org/officeDocument/2006/relationships/tags" Target="../tags/tag108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113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122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6" Type="http://schemas.openxmlformats.org/officeDocument/2006/relationships/tags" Target="../tags/tag130.xml"/><Relationship Id="rId15" Type="http://schemas.openxmlformats.org/officeDocument/2006/relationships/tags" Target="../tags/tag129.xml"/><Relationship Id="rId14" Type="http://schemas.openxmlformats.org/officeDocument/2006/relationships/tags" Target="../tags/tag128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13.png"/><Relationship Id="rId6" Type="http://schemas.openxmlformats.org/officeDocument/2006/relationships/tags" Target="../tags/tag133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12.png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38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145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152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151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image" Target="file:///E:\400px_tools/pic_temp/pic_half_down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158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tags" Target="../tags/tag166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165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164.xml"/><Relationship Id="rId13" Type="http://schemas.openxmlformats.org/officeDocument/2006/relationships/tags" Target="../tags/tag171.xml"/><Relationship Id="rId12" Type="http://schemas.openxmlformats.org/officeDocument/2006/relationships/tags" Target="../tags/tag170.xml"/><Relationship Id="rId11" Type="http://schemas.openxmlformats.org/officeDocument/2006/relationships/tags" Target="../tags/tag169.xml"/><Relationship Id="rId10" Type="http://schemas.openxmlformats.org/officeDocument/2006/relationships/tags" Target="../tags/tag168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173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172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182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2.jpeg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191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190.xml"/><Relationship Id="rId13" Type="http://schemas.openxmlformats.org/officeDocument/2006/relationships/tags" Target="../tags/tag197.xml"/><Relationship Id="rId12" Type="http://schemas.openxmlformats.org/officeDocument/2006/relationships/tags" Target="../tags/tag196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199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198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206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205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211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20.xml"/><Relationship Id="rId8" Type="http://schemas.openxmlformats.org/officeDocument/2006/relationships/tags" Target="../tags/tag219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218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217.xml"/><Relationship Id="rId11" Type="http://schemas.openxmlformats.org/officeDocument/2006/relationships/tags" Target="../tags/tag222.xml"/><Relationship Id="rId10" Type="http://schemas.openxmlformats.org/officeDocument/2006/relationships/tags" Target="../tags/tag221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225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3" Type="http://schemas.openxmlformats.org/officeDocument/2006/relationships/tags" Target="../tags/tag230.xml"/><Relationship Id="rId12" Type="http://schemas.openxmlformats.org/officeDocument/2006/relationships/tags" Target="../tags/tag229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1" Type="http://schemas.openxmlformats.org/officeDocument/2006/relationships/tags" Target="../tags/tag238.xml"/><Relationship Id="rId10" Type="http://schemas.openxmlformats.org/officeDocument/2006/relationships/tags" Target="../tags/tag237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241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4" Type="http://schemas.openxmlformats.org/officeDocument/2006/relationships/tags" Target="../tags/tag247.xml"/><Relationship Id="rId13" Type="http://schemas.openxmlformats.org/officeDocument/2006/relationships/tags" Target="../tags/tag246.xml"/><Relationship Id="rId12" Type="http://schemas.openxmlformats.org/officeDocument/2006/relationships/tags" Target="../tags/tag245.xml"/><Relationship Id="rId11" Type="http://schemas.openxmlformats.org/officeDocument/2006/relationships/tags" Target="../tags/tag244.xml"/><Relationship Id="rId10" Type="http://schemas.openxmlformats.org/officeDocument/2006/relationships/tags" Target="../tags/tag243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51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250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4" Type="http://schemas.openxmlformats.org/officeDocument/2006/relationships/tags" Target="../tags/tag256.xml"/><Relationship Id="rId13" Type="http://schemas.openxmlformats.org/officeDocument/2006/relationships/tags" Target="../tags/tag255.xml"/><Relationship Id="rId12" Type="http://schemas.openxmlformats.org/officeDocument/2006/relationships/tags" Target="../tags/tag254.xml"/><Relationship Id="rId11" Type="http://schemas.openxmlformats.org/officeDocument/2006/relationships/tags" Target="../tags/tag253.xml"/><Relationship Id="rId10" Type="http://schemas.openxmlformats.org/officeDocument/2006/relationships/tags" Target="../tags/tag252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259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258.xml"/><Relationship Id="rId2" Type="http://schemas.openxmlformats.org/officeDocument/2006/relationships/tags" Target="../tags/tag257.xml"/><Relationship Id="rId16" Type="http://schemas.openxmlformats.org/officeDocument/2006/relationships/tags" Target="../tags/tag267.xml"/><Relationship Id="rId15" Type="http://schemas.openxmlformats.org/officeDocument/2006/relationships/tags" Target="../tags/tag266.xml"/><Relationship Id="rId14" Type="http://schemas.openxmlformats.org/officeDocument/2006/relationships/tags" Target="../tags/tag265.xml"/><Relationship Id="rId13" Type="http://schemas.openxmlformats.org/officeDocument/2006/relationships/tags" Target="../tags/tag264.xml"/><Relationship Id="rId12" Type="http://schemas.openxmlformats.org/officeDocument/2006/relationships/tags" Target="../tags/tag263.xml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13.png"/><Relationship Id="rId6" Type="http://schemas.openxmlformats.org/officeDocument/2006/relationships/tags" Target="../tags/tag270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12.png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3" Type="http://schemas.openxmlformats.org/officeDocument/2006/relationships/tags" Target="../tags/tag275.xml"/><Relationship Id="rId12" Type="http://schemas.openxmlformats.org/officeDocument/2006/relationships/tags" Target="../tags/tag274.xml"/><Relationship Id="rId11" Type="http://schemas.openxmlformats.org/officeDocument/2006/relationships/tags" Target="../tags/tag273.xml"/><Relationship Id="rId10" Type="http://schemas.openxmlformats.org/officeDocument/2006/relationships/tags" Target="../tags/tag272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87.xml"/><Relationship Id="rId8" Type="http://schemas.openxmlformats.org/officeDocument/2006/relationships/tags" Target="../tags/tag286.xml"/><Relationship Id="rId7" Type="http://schemas.openxmlformats.org/officeDocument/2006/relationships/tags" Target="../tags/tag285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282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289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288.xml"/><Relationship Id="rId12" Type="http://schemas.openxmlformats.org/officeDocument/2006/relationships/tags" Target="../tags/tag294.xml"/><Relationship Id="rId11" Type="http://schemas.openxmlformats.org/officeDocument/2006/relationships/tags" Target="../tags/tag293.xml"/><Relationship Id="rId10" Type="http://schemas.openxmlformats.org/officeDocument/2006/relationships/tags" Target="../tags/tag292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tags" Target="../tags/tag299.xml"/><Relationship Id="rId7" Type="http://schemas.openxmlformats.org/officeDocument/2006/relationships/tags" Target="../tags/tag298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image" Target="file:///E:\400px_tools/pic_temp/pic_half_down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295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tags" Target="../tags/tag303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302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301.xml"/><Relationship Id="rId13" Type="http://schemas.openxmlformats.org/officeDocument/2006/relationships/tags" Target="../tags/tag308.xml"/><Relationship Id="rId12" Type="http://schemas.openxmlformats.org/officeDocument/2006/relationships/tags" Target="../tags/tag307.xml"/><Relationship Id="rId11" Type="http://schemas.openxmlformats.org/officeDocument/2006/relationships/tags" Target="../tags/tag306.xml"/><Relationship Id="rId10" Type="http://schemas.openxmlformats.org/officeDocument/2006/relationships/tags" Target="../tags/tag305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312.xml"/><Relationship Id="rId8" Type="http://schemas.openxmlformats.org/officeDocument/2006/relationships/tags" Target="../tags/tag311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310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309.xml"/><Relationship Id="rId15" Type="http://schemas.openxmlformats.org/officeDocument/2006/relationships/tags" Target="../tags/tag318.xml"/><Relationship Id="rId14" Type="http://schemas.openxmlformats.org/officeDocument/2006/relationships/tags" Target="../tags/tag317.xml"/><Relationship Id="rId13" Type="http://schemas.openxmlformats.org/officeDocument/2006/relationships/tags" Target="../tags/tag316.xml"/><Relationship Id="rId12" Type="http://schemas.openxmlformats.org/officeDocument/2006/relationships/tags" Target="../tags/tag315.xml"/><Relationship Id="rId11" Type="http://schemas.openxmlformats.org/officeDocument/2006/relationships/tags" Target="../tags/tag314.xml"/><Relationship Id="rId10" Type="http://schemas.openxmlformats.org/officeDocument/2006/relationships/tags" Target="../tags/tag313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tags" Target="../tags/tag323.xml"/><Relationship Id="rId7" Type="http://schemas.openxmlformats.org/officeDocument/2006/relationships/tags" Target="../tags/tag322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319.xml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330.xml"/><Relationship Id="rId8" Type="http://schemas.openxmlformats.org/officeDocument/2006/relationships/tags" Target="../tags/tag329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328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327.xml"/><Relationship Id="rId13" Type="http://schemas.openxmlformats.org/officeDocument/2006/relationships/tags" Target="../tags/tag334.xml"/><Relationship Id="rId12" Type="http://schemas.openxmlformats.org/officeDocument/2006/relationships/tags" Target="../tags/tag333.xml"/><Relationship Id="rId11" Type="http://schemas.openxmlformats.org/officeDocument/2006/relationships/tags" Target="../tags/tag332.xml"/><Relationship Id="rId10" Type="http://schemas.openxmlformats.org/officeDocument/2006/relationships/tags" Target="../tags/tag331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jpeg"/><Relationship Id="rId3" Type="http://schemas.openxmlformats.org/officeDocument/2006/relationships/tags" Target="../tags/tag7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tags" Target="../tags/tag337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336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335.xml"/><Relationship Id="rId12" Type="http://schemas.openxmlformats.org/officeDocument/2006/relationships/tags" Target="../tags/tag341.xml"/><Relationship Id="rId11" Type="http://schemas.openxmlformats.org/officeDocument/2006/relationships/tags" Target="../tags/tag340.xml"/><Relationship Id="rId10" Type="http://schemas.openxmlformats.org/officeDocument/2006/relationships/tags" Target="../tags/tag339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345.xml"/><Relationship Id="rId8" Type="http://schemas.openxmlformats.org/officeDocument/2006/relationships/tags" Target="../tags/tag344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343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342.xml"/><Relationship Id="rId11" Type="http://schemas.openxmlformats.org/officeDocument/2006/relationships/tags" Target="../tags/tag347.xml"/><Relationship Id="rId10" Type="http://schemas.openxmlformats.org/officeDocument/2006/relationships/tags" Target="../tags/tag346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353.xml"/><Relationship Id="rId8" Type="http://schemas.openxmlformats.org/officeDocument/2006/relationships/tags" Target="../tags/tag352.xml"/><Relationship Id="rId7" Type="http://schemas.openxmlformats.org/officeDocument/2006/relationships/tags" Target="../tags/tag351.xml"/><Relationship Id="rId6" Type="http://schemas.openxmlformats.org/officeDocument/2006/relationships/tags" Target="../tags/tag350.xml"/><Relationship Id="rId5" Type="http://schemas.openxmlformats.org/officeDocument/2006/relationships/tags" Target="../tags/tag349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348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357.xml"/><Relationship Id="rId8" Type="http://schemas.openxmlformats.org/officeDocument/2006/relationships/tags" Target="../tags/tag356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355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354.xml"/><Relationship Id="rId11" Type="http://schemas.openxmlformats.org/officeDocument/2006/relationships/tags" Target="../tags/tag359.xml"/><Relationship Id="rId10" Type="http://schemas.openxmlformats.org/officeDocument/2006/relationships/tags" Target="../tags/tag358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363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362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3" Type="http://schemas.openxmlformats.org/officeDocument/2006/relationships/tags" Target="../tags/tag367.xml"/><Relationship Id="rId12" Type="http://schemas.openxmlformats.org/officeDocument/2006/relationships/tags" Target="../tags/tag366.xml"/><Relationship Id="rId11" Type="http://schemas.openxmlformats.org/officeDocument/2006/relationships/tags" Target="../tags/tag365.xml"/><Relationship Id="rId10" Type="http://schemas.openxmlformats.org/officeDocument/2006/relationships/tags" Target="../tags/tag364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373.xml"/><Relationship Id="rId8" Type="http://schemas.openxmlformats.org/officeDocument/2006/relationships/tags" Target="../tags/tag372.xml"/><Relationship Id="rId7" Type="http://schemas.openxmlformats.org/officeDocument/2006/relationships/tags" Target="../tags/tag371.xml"/><Relationship Id="rId6" Type="http://schemas.openxmlformats.org/officeDocument/2006/relationships/tags" Target="../tags/tag370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369.xml"/><Relationship Id="rId2" Type="http://schemas.openxmlformats.org/officeDocument/2006/relationships/tags" Target="../tags/tag368.xml"/><Relationship Id="rId11" Type="http://schemas.openxmlformats.org/officeDocument/2006/relationships/tags" Target="../tags/tag375.xml"/><Relationship Id="rId10" Type="http://schemas.openxmlformats.org/officeDocument/2006/relationships/tags" Target="../tags/tag374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379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378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4" Type="http://schemas.openxmlformats.org/officeDocument/2006/relationships/tags" Target="../tags/tag384.xml"/><Relationship Id="rId13" Type="http://schemas.openxmlformats.org/officeDocument/2006/relationships/tags" Target="../tags/tag383.xml"/><Relationship Id="rId12" Type="http://schemas.openxmlformats.org/officeDocument/2006/relationships/tags" Target="../tags/tag382.xml"/><Relationship Id="rId11" Type="http://schemas.openxmlformats.org/officeDocument/2006/relationships/tags" Target="../tags/tag381.xml"/><Relationship Id="rId10" Type="http://schemas.openxmlformats.org/officeDocument/2006/relationships/tags" Target="../tags/tag380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388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387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386.xml"/><Relationship Id="rId2" Type="http://schemas.openxmlformats.org/officeDocument/2006/relationships/tags" Target="../tags/tag385.xml"/><Relationship Id="rId14" Type="http://schemas.openxmlformats.org/officeDocument/2006/relationships/tags" Target="../tags/tag393.xml"/><Relationship Id="rId13" Type="http://schemas.openxmlformats.org/officeDocument/2006/relationships/tags" Target="../tags/tag392.xml"/><Relationship Id="rId12" Type="http://schemas.openxmlformats.org/officeDocument/2006/relationships/tags" Target="../tags/tag391.xml"/><Relationship Id="rId11" Type="http://schemas.openxmlformats.org/officeDocument/2006/relationships/tags" Target="../tags/tag390.xml"/><Relationship Id="rId10" Type="http://schemas.openxmlformats.org/officeDocument/2006/relationships/tags" Target="../tags/tag389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397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396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11.png"/><Relationship Id="rId3" Type="http://schemas.openxmlformats.org/officeDocument/2006/relationships/tags" Target="../tags/tag395.xml"/><Relationship Id="rId2" Type="http://schemas.openxmlformats.org/officeDocument/2006/relationships/tags" Target="../tags/tag394.xml"/><Relationship Id="rId16" Type="http://schemas.openxmlformats.org/officeDocument/2006/relationships/tags" Target="../tags/tag404.xml"/><Relationship Id="rId15" Type="http://schemas.openxmlformats.org/officeDocument/2006/relationships/tags" Target="../tags/tag403.xml"/><Relationship Id="rId14" Type="http://schemas.openxmlformats.org/officeDocument/2006/relationships/tags" Target="../tags/tag402.xml"/><Relationship Id="rId13" Type="http://schemas.openxmlformats.org/officeDocument/2006/relationships/tags" Target="../tags/tag401.xml"/><Relationship Id="rId12" Type="http://schemas.openxmlformats.org/officeDocument/2006/relationships/tags" Target="../tags/tag400.xml"/><Relationship Id="rId11" Type="http://schemas.openxmlformats.org/officeDocument/2006/relationships/tags" Target="../tags/tag399.xml"/><Relationship Id="rId10" Type="http://schemas.openxmlformats.org/officeDocument/2006/relationships/tags" Target="../tags/tag398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408.xml"/><Relationship Id="rId8" Type="http://schemas.openxmlformats.org/officeDocument/2006/relationships/image" Target="file:///E:\400px_tools/pic_temp/1_pic_quater_right_up.png" TargetMode="External"/><Relationship Id="rId7" Type="http://schemas.openxmlformats.org/officeDocument/2006/relationships/image" Target="../media/image13.png"/><Relationship Id="rId6" Type="http://schemas.openxmlformats.org/officeDocument/2006/relationships/tags" Target="../tags/tag407.xml"/><Relationship Id="rId5" Type="http://schemas.openxmlformats.org/officeDocument/2006/relationships/image" Target="file:///E:\400px_tools/pic_temp/0_pic_quater_right_up.png" TargetMode="External"/><Relationship Id="rId4" Type="http://schemas.openxmlformats.org/officeDocument/2006/relationships/image" Target="../media/image12.png"/><Relationship Id="rId3" Type="http://schemas.openxmlformats.org/officeDocument/2006/relationships/tags" Target="../tags/tag406.xml"/><Relationship Id="rId2" Type="http://schemas.openxmlformats.org/officeDocument/2006/relationships/tags" Target="../tags/tag405.xml"/><Relationship Id="rId13" Type="http://schemas.openxmlformats.org/officeDocument/2006/relationships/tags" Target="../tags/tag412.xml"/><Relationship Id="rId12" Type="http://schemas.openxmlformats.org/officeDocument/2006/relationships/tags" Target="../tags/tag411.xml"/><Relationship Id="rId11" Type="http://schemas.openxmlformats.org/officeDocument/2006/relationships/tags" Target="../tags/tag410.xml"/><Relationship Id="rId10" Type="http://schemas.openxmlformats.org/officeDocument/2006/relationships/tags" Target="../tags/tag409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15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14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image" Target="file:///E:\400px_tools/pic_temp/pic_half_down.png" TargetMode="External"/><Relationship Id="rId3" Type="http://schemas.openxmlformats.org/officeDocument/2006/relationships/image" Target="../media/image9.png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image" Target="file:///E:\400px_tools/pic_temp/1_pic_quater_right_up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28.xml"/><Relationship Id="rId4" Type="http://schemas.openxmlformats.org/officeDocument/2006/relationships/image" Target="file:///E:\400px_tools/pic_temp/0_pic_quater_right_up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27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1FFF2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678077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38475" t="13351" r="9998" b="13157"/>
          <a:stretch>
            <a:fillRect/>
          </a:stretch>
        </p:blipFill>
        <p:spPr>
          <a:xfrm>
            <a:off x="4970780" y="0"/>
            <a:ext cx="7221220" cy="68662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372" h="10813">
                <a:moveTo>
                  <a:pt x="0" y="0"/>
                </a:moveTo>
                <a:lnTo>
                  <a:pt x="11372" y="0"/>
                </a:lnTo>
                <a:lnTo>
                  <a:pt x="11372" y="10813"/>
                </a:lnTo>
                <a:lnTo>
                  <a:pt x="0" y="1081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矩形 16"/>
          <p:cNvSpPr/>
          <p:nvPr userDrawn="1"/>
        </p:nvSpPr>
        <p:spPr>
          <a:xfrm>
            <a:off x="6450965" y="528320"/>
            <a:ext cx="1050290" cy="398145"/>
          </a:xfrm>
          <a:prstGeom prst="rect">
            <a:avLst/>
          </a:prstGeom>
          <a:solidFill>
            <a:srgbClr val="D7E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678074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r="58384" b="80504"/>
          <a:stretch>
            <a:fillRect/>
          </a:stretch>
        </p:blipFill>
        <p:spPr>
          <a:xfrm flipV="1">
            <a:off x="0" y="6193790"/>
            <a:ext cx="2152015" cy="6724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83" h="1494">
                <a:moveTo>
                  <a:pt x="0" y="0"/>
                </a:moveTo>
                <a:lnTo>
                  <a:pt x="4537" y="0"/>
                </a:lnTo>
                <a:lnTo>
                  <a:pt x="4537" y="1"/>
                </a:lnTo>
                <a:cubicBezTo>
                  <a:pt x="4594" y="173"/>
                  <a:pt x="4675" y="347"/>
                  <a:pt x="4763" y="519"/>
                </a:cubicBezTo>
                <a:lnTo>
                  <a:pt x="4783" y="559"/>
                </a:lnTo>
                <a:lnTo>
                  <a:pt x="4783" y="560"/>
                </a:lnTo>
                <a:cubicBezTo>
                  <a:pt x="4746" y="571"/>
                  <a:pt x="4707" y="584"/>
                  <a:pt x="4666" y="598"/>
                </a:cubicBezTo>
                <a:cubicBezTo>
                  <a:pt x="4015" y="819"/>
                  <a:pt x="3148" y="1146"/>
                  <a:pt x="2258" y="1325"/>
                </a:cubicBezTo>
                <a:cubicBezTo>
                  <a:pt x="1367" y="1504"/>
                  <a:pt x="867" y="1498"/>
                  <a:pt x="212" y="1492"/>
                </a:cubicBezTo>
                <a:cubicBezTo>
                  <a:pt x="140" y="1491"/>
                  <a:pt x="72" y="1489"/>
                  <a:pt x="7" y="1485"/>
                </a:cubicBezTo>
                <a:lnTo>
                  <a:pt x="0" y="1485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397000"/>
            <a:ext cx="1616169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6730982" y="3784600"/>
            <a:ext cx="4572036" cy="517843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9"/>
            </p:custDataLst>
          </p:nvPr>
        </p:nvSpPr>
        <p:spPr>
          <a:xfrm>
            <a:off x="6730982" y="2555558"/>
            <a:ext cx="4572036" cy="117221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charset="0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F1FFF2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78074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40713" t="2867" b="17466"/>
          <a:stretch>
            <a:fillRect/>
          </a:stretch>
        </p:blipFill>
        <p:spPr>
          <a:xfrm rot="21120000" flipH="1" flipV="1">
            <a:off x="-315574" y="1612995"/>
            <a:ext cx="6286373" cy="57102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900" h="8993">
                <a:moveTo>
                  <a:pt x="0" y="0"/>
                </a:moveTo>
                <a:lnTo>
                  <a:pt x="9900" y="1391"/>
                </a:lnTo>
                <a:lnTo>
                  <a:pt x="9900" y="2483"/>
                </a:lnTo>
                <a:lnTo>
                  <a:pt x="9733" y="2459"/>
                </a:lnTo>
                <a:lnTo>
                  <a:pt x="8815" y="8993"/>
                </a:lnTo>
                <a:lnTo>
                  <a:pt x="8800" y="8984"/>
                </a:lnTo>
                <a:cubicBezTo>
                  <a:pt x="8778" y="8972"/>
                  <a:pt x="8757" y="8957"/>
                  <a:pt x="8735" y="8940"/>
                </a:cubicBezTo>
                <a:cubicBezTo>
                  <a:pt x="8509" y="8759"/>
                  <a:pt x="8984" y="8667"/>
                  <a:pt x="8311" y="8166"/>
                </a:cubicBezTo>
                <a:cubicBezTo>
                  <a:pt x="7638" y="7664"/>
                  <a:pt x="6379" y="7254"/>
                  <a:pt x="5369" y="6431"/>
                </a:cubicBezTo>
                <a:cubicBezTo>
                  <a:pt x="4359" y="5607"/>
                  <a:pt x="3742" y="4739"/>
                  <a:pt x="3261" y="4050"/>
                </a:cubicBezTo>
                <a:cubicBezTo>
                  <a:pt x="2779" y="3361"/>
                  <a:pt x="3447" y="3590"/>
                  <a:pt x="2964" y="2988"/>
                </a:cubicBezTo>
                <a:cubicBezTo>
                  <a:pt x="2481" y="2386"/>
                  <a:pt x="1504" y="1737"/>
                  <a:pt x="843" y="1038"/>
                </a:cubicBezTo>
                <a:cubicBezTo>
                  <a:pt x="480" y="655"/>
                  <a:pt x="217" y="308"/>
                  <a:pt x="20" y="29"/>
                </a:cubicBez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" name="图片 7" descr="678078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46828" t="26452" r="8870" b="20011"/>
          <a:stretch>
            <a:fillRect/>
          </a:stretch>
        </p:blipFill>
        <p:spPr>
          <a:xfrm>
            <a:off x="217805" y="2094230"/>
            <a:ext cx="5752465" cy="4635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35" h="3815">
                <a:moveTo>
                  <a:pt x="0" y="0"/>
                </a:moveTo>
                <a:lnTo>
                  <a:pt x="4735" y="0"/>
                </a:lnTo>
                <a:lnTo>
                  <a:pt x="4735" y="3815"/>
                </a:lnTo>
                <a:lnTo>
                  <a:pt x="0" y="381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1" name="图片 20" descr="678074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t="84054" r="60020"/>
          <a:stretch>
            <a:fillRect/>
          </a:stretch>
        </p:blipFill>
        <p:spPr>
          <a:xfrm flipH="1">
            <a:off x="8726805" y="5936615"/>
            <a:ext cx="3465195" cy="9213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95" h="1222">
                <a:moveTo>
                  <a:pt x="0" y="0"/>
                </a:moveTo>
                <a:lnTo>
                  <a:pt x="36" y="7"/>
                </a:lnTo>
                <a:cubicBezTo>
                  <a:pt x="235" y="43"/>
                  <a:pt x="454" y="88"/>
                  <a:pt x="652" y="142"/>
                </a:cubicBezTo>
                <a:cubicBezTo>
                  <a:pt x="1073" y="257"/>
                  <a:pt x="1258" y="423"/>
                  <a:pt x="1606" y="490"/>
                </a:cubicBezTo>
                <a:cubicBezTo>
                  <a:pt x="1954" y="557"/>
                  <a:pt x="1870" y="436"/>
                  <a:pt x="2394" y="475"/>
                </a:cubicBezTo>
                <a:cubicBezTo>
                  <a:pt x="2918" y="514"/>
                  <a:pt x="3795" y="557"/>
                  <a:pt x="4227" y="687"/>
                </a:cubicBezTo>
                <a:cubicBezTo>
                  <a:pt x="4660" y="817"/>
                  <a:pt x="4509" y="944"/>
                  <a:pt x="4560" y="1126"/>
                </a:cubicBezTo>
                <a:cubicBezTo>
                  <a:pt x="4567" y="1149"/>
                  <a:pt x="4575" y="1171"/>
                  <a:pt x="4583" y="1193"/>
                </a:cubicBezTo>
                <a:lnTo>
                  <a:pt x="4595" y="1222"/>
                </a:lnTo>
                <a:lnTo>
                  <a:pt x="0" y="1222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678702" y="0"/>
            <a:ext cx="513298" cy="91440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1620202" cy="288626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0571797" y="0"/>
            <a:ext cx="1620202" cy="26067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8"/>
            </p:custDataLst>
          </p:nvPr>
        </p:nvSpPr>
        <p:spPr>
          <a:xfrm>
            <a:off x="6604000" y="3695701"/>
            <a:ext cx="4826000" cy="506096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9"/>
            </p:custDataLst>
          </p:nvPr>
        </p:nvSpPr>
        <p:spPr>
          <a:xfrm>
            <a:off x="6604001" y="2656206"/>
            <a:ext cx="4825365" cy="970915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charset="0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4064000" y="0"/>
            <a:ext cx="4064000" cy="2551438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3889058" y="3153093"/>
            <a:ext cx="4414520" cy="1167765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accent1"/>
                </a:solidFill>
                <a:latin typeface="Arial" panose="020B0604020202020204" pitchFamily="34" charset="0"/>
                <a:ea typeface="汉仪乐喵体W" charset="0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2920684" y="4364037"/>
            <a:ext cx="6350635" cy="111887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800"/>
              <a:buFont typeface="Arial" panose="020B0604020202020204" pitchFamily="34" charset="0"/>
              <a:buNone/>
              <a:defRPr sz="18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397000"/>
            <a:ext cx="1616169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rgbClr val="F1FFF2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678074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6064" t="25031" r="34976" b="10514"/>
          <a:stretch>
            <a:fillRect/>
          </a:stretch>
        </p:blipFill>
        <p:spPr>
          <a:xfrm>
            <a:off x="242570" y="1755140"/>
            <a:ext cx="6083935" cy="44348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273" h="6030">
                <a:moveTo>
                  <a:pt x="940" y="0"/>
                </a:moveTo>
                <a:lnTo>
                  <a:pt x="971" y="0"/>
                </a:lnTo>
                <a:lnTo>
                  <a:pt x="925" y="219"/>
                </a:lnTo>
                <a:cubicBezTo>
                  <a:pt x="947" y="171"/>
                  <a:pt x="961" y="99"/>
                  <a:pt x="977" y="15"/>
                </a:cubicBezTo>
                <a:lnTo>
                  <a:pt x="980" y="0"/>
                </a:lnTo>
                <a:lnTo>
                  <a:pt x="5891" y="0"/>
                </a:lnTo>
                <a:lnTo>
                  <a:pt x="5902" y="9"/>
                </a:lnTo>
                <a:cubicBezTo>
                  <a:pt x="6184" y="244"/>
                  <a:pt x="6385" y="499"/>
                  <a:pt x="6623" y="737"/>
                </a:cubicBezTo>
                <a:cubicBezTo>
                  <a:pt x="7071" y="1185"/>
                  <a:pt x="6904" y="1244"/>
                  <a:pt x="7122" y="1699"/>
                </a:cubicBezTo>
                <a:cubicBezTo>
                  <a:pt x="7341" y="2155"/>
                  <a:pt x="7458" y="2547"/>
                  <a:pt x="7713" y="3013"/>
                </a:cubicBezTo>
                <a:cubicBezTo>
                  <a:pt x="7928" y="3407"/>
                  <a:pt x="8057" y="3555"/>
                  <a:pt x="8270" y="3849"/>
                </a:cubicBezTo>
                <a:lnTo>
                  <a:pt x="8273" y="3854"/>
                </a:lnTo>
                <a:lnTo>
                  <a:pt x="8273" y="5767"/>
                </a:lnTo>
                <a:lnTo>
                  <a:pt x="8266" y="5769"/>
                </a:lnTo>
                <a:cubicBezTo>
                  <a:pt x="7972" y="5826"/>
                  <a:pt x="7629" y="5868"/>
                  <a:pt x="7214" y="5916"/>
                </a:cubicBezTo>
                <a:cubicBezTo>
                  <a:pt x="6514" y="5998"/>
                  <a:pt x="6368" y="6042"/>
                  <a:pt x="5309" y="6028"/>
                </a:cubicBezTo>
                <a:cubicBezTo>
                  <a:pt x="4251" y="6013"/>
                  <a:pt x="2882" y="5883"/>
                  <a:pt x="1924" y="5843"/>
                </a:cubicBezTo>
                <a:cubicBezTo>
                  <a:pt x="966" y="5803"/>
                  <a:pt x="818" y="5896"/>
                  <a:pt x="519" y="5825"/>
                </a:cubicBezTo>
                <a:cubicBezTo>
                  <a:pt x="220" y="5754"/>
                  <a:pt x="493" y="5688"/>
                  <a:pt x="426" y="5492"/>
                </a:cubicBezTo>
                <a:cubicBezTo>
                  <a:pt x="359" y="5295"/>
                  <a:pt x="271" y="5118"/>
                  <a:pt x="186" y="4844"/>
                </a:cubicBezTo>
                <a:cubicBezTo>
                  <a:pt x="100" y="4571"/>
                  <a:pt x="0" y="4593"/>
                  <a:pt x="0" y="4123"/>
                </a:cubicBezTo>
                <a:cubicBezTo>
                  <a:pt x="0" y="3653"/>
                  <a:pt x="126" y="3008"/>
                  <a:pt x="186" y="2494"/>
                </a:cubicBezTo>
                <a:cubicBezTo>
                  <a:pt x="245" y="1980"/>
                  <a:pt x="134" y="2076"/>
                  <a:pt x="297" y="1551"/>
                </a:cubicBezTo>
                <a:cubicBezTo>
                  <a:pt x="439" y="1092"/>
                  <a:pt x="764" y="391"/>
                  <a:pt x="935" y="10"/>
                </a:cubicBezTo>
                <a:lnTo>
                  <a:pt x="940" y="0"/>
                </a:lnTo>
                <a:close/>
              </a:path>
            </a:pathLst>
          </a:custGeom>
        </p:spPr>
      </p:pic>
      <p:pic>
        <p:nvPicPr>
          <p:cNvPr id="21" name="图片 20" descr="67807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t="84054" r="60020"/>
          <a:stretch>
            <a:fillRect/>
          </a:stretch>
        </p:blipFill>
        <p:spPr>
          <a:xfrm flipH="1">
            <a:off x="8726805" y="5936615"/>
            <a:ext cx="3465195" cy="9213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95" h="1222">
                <a:moveTo>
                  <a:pt x="0" y="0"/>
                </a:moveTo>
                <a:lnTo>
                  <a:pt x="36" y="7"/>
                </a:lnTo>
                <a:cubicBezTo>
                  <a:pt x="235" y="43"/>
                  <a:pt x="454" y="88"/>
                  <a:pt x="652" y="142"/>
                </a:cubicBezTo>
                <a:cubicBezTo>
                  <a:pt x="1073" y="257"/>
                  <a:pt x="1258" y="423"/>
                  <a:pt x="1606" y="490"/>
                </a:cubicBezTo>
                <a:cubicBezTo>
                  <a:pt x="1954" y="557"/>
                  <a:pt x="1870" y="436"/>
                  <a:pt x="2394" y="475"/>
                </a:cubicBezTo>
                <a:cubicBezTo>
                  <a:pt x="2918" y="514"/>
                  <a:pt x="3795" y="557"/>
                  <a:pt x="4227" y="687"/>
                </a:cubicBezTo>
                <a:cubicBezTo>
                  <a:pt x="4660" y="817"/>
                  <a:pt x="4509" y="944"/>
                  <a:pt x="4560" y="1126"/>
                </a:cubicBezTo>
                <a:cubicBezTo>
                  <a:pt x="4567" y="1149"/>
                  <a:pt x="4575" y="1171"/>
                  <a:pt x="4583" y="1193"/>
                </a:cubicBezTo>
                <a:lnTo>
                  <a:pt x="4595" y="1222"/>
                </a:lnTo>
                <a:lnTo>
                  <a:pt x="0" y="122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 descr="678074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3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r="58384" b="80504"/>
          <a:stretch>
            <a:fillRect/>
          </a:stretch>
        </p:blipFill>
        <p:spPr>
          <a:xfrm>
            <a:off x="0" y="0"/>
            <a:ext cx="2444115" cy="7639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83" h="1494">
                <a:moveTo>
                  <a:pt x="0" y="0"/>
                </a:moveTo>
                <a:lnTo>
                  <a:pt x="4537" y="0"/>
                </a:lnTo>
                <a:lnTo>
                  <a:pt x="4537" y="1"/>
                </a:lnTo>
                <a:cubicBezTo>
                  <a:pt x="4594" y="173"/>
                  <a:pt x="4675" y="347"/>
                  <a:pt x="4763" y="519"/>
                </a:cubicBezTo>
                <a:lnTo>
                  <a:pt x="4783" y="559"/>
                </a:lnTo>
                <a:lnTo>
                  <a:pt x="4783" y="560"/>
                </a:lnTo>
                <a:cubicBezTo>
                  <a:pt x="4746" y="571"/>
                  <a:pt x="4707" y="584"/>
                  <a:pt x="4666" y="598"/>
                </a:cubicBezTo>
                <a:cubicBezTo>
                  <a:pt x="4015" y="819"/>
                  <a:pt x="3148" y="1146"/>
                  <a:pt x="2258" y="1325"/>
                </a:cubicBezTo>
                <a:cubicBezTo>
                  <a:pt x="1367" y="1504"/>
                  <a:pt x="867" y="1498"/>
                  <a:pt x="212" y="1492"/>
                </a:cubicBezTo>
                <a:cubicBezTo>
                  <a:pt x="140" y="1491"/>
                  <a:pt x="72" y="1489"/>
                  <a:pt x="7" y="1485"/>
                </a:cubicBezTo>
                <a:lnTo>
                  <a:pt x="0" y="1485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6730982" y="3784600"/>
            <a:ext cx="4572036" cy="517843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9"/>
            </p:custDataLst>
          </p:nvPr>
        </p:nvSpPr>
        <p:spPr>
          <a:xfrm>
            <a:off x="6730982" y="2555558"/>
            <a:ext cx="4572036" cy="117221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charset="0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rgbClr val="F1FFF2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6780738"/>
          <p:cNvPicPr>
            <a:picLocks noChangeAspect="1"/>
          </p:cNvPicPr>
          <p:nvPr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32301" t="46470"/>
          <a:stretch>
            <a:fillRect/>
          </a:stretch>
        </p:blipFill>
        <p:spPr>
          <a:xfrm>
            <a:off x="9184005" y="5272405"/>
            <a:ext cx="3007995" cy="15855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840" h="5187">
                <a:moveTo>
                  <a:pt x="9840" y="0"/>
                </a:moveTo>
                <a:lnTo>
                  <a:pt x="9840" y="5187"/>
                </a:lnTo>
                <a:lnTo>
                  <a:pt x="1" y="5187"/>
                </a:lnTo>
                <a:lnTo>
                  <a:pt x="0" y="5182"/>
                </a:lnTo>
                <a:cubicBezTo>
                  <a:pt x="-3" y="5082"/>
                  <a:pt x="20" y="4969"/>
                  <a:pt x="26" y="4854"/>
                </a:cubicBezTo>
                <a:cubicBezTo>
                  <a:pt x="38" y="4624"/>
                  <a:pt x="120" y="4466"/>
                  <a:pt x="193" y="4278"/>
                </a:cubicBezTo>
                <a:cubicBezTo>
                  <a:pt x="266" y="4090"/>
                  <a:pt x="296" y="4026"/>
                  <a:pt x="390" y="3914"/>
                </a:cubicBezTo>
                <a:cubicBezTo>
                  <a:pt x="484" y="3802"/>
                  <a:pt x="490" y="3771"/>
                  <a:pt x="663" y="3717"/>
                </a:cubicBezTo>
                <a:cubicBezTo>
                  <a:pt x="836" y="3663"/>
                  <a:pt x="1044" y="3727"/>
                  <a:pt x="1253" y="3642"/>
                </a:cubicBezTo>
                <a:cubicBezTo>
                  <a:pt x="1462" y="3557"/>
                  <a:pt x="1472" y="3535"/>
                  <a:pt x="1708" y="3293"/>
                </a:cubicBezTo>
                <a:cubicBezTo>
                  <a:pt x="1944" y="3051"/>
                  <a:pt x="2177" y="2639"/>
                  <a:pt x="2435" y="2430"/>
                </a:cubicBezTo>
                <a:cubicBezTo>
                  <a:pt x="2693" y="2221"/>
                  <a:pt x="2738" y="2309"/>
                  <a:pt x="2996" y="2248"/>
                </a:cubicBezTo>
                <a:cubicBezTo>
                  <a:pt x="3254" y="2187"/>
                  <a:pt x="3465" y="2200"/>
                  <a:pt x="3723" y="2127"/>
                </a:cubicBezTo>
                <a:cubicBezTo>
                  <a:pt x="3981" y="2054"/>
                  <a:pt x="4060" y="1914"/>
                  <a:pt x="4284" y="1884"/>
                </a:cubicBezTo>
                <a:cubicBezTo>
                  <a:pt x="4508" y="1854"/>
                  <a:pt x="4614" y="1957"/>
                  <a:pt x="4844" y="1975"/>
                </a:cubicBezTo>
                <a:cubicBezTo>
                  <a:pt x="5074" y="1993"/>
                  <a:pt x="5180" y="1996"/>
                  <a:pt x="5435" y="1975"/>
                </a:cubicBezTo>
                <a:cubicBezTo>
                  <a:pt x="5690" y="1954"/>
                  <a:pt x="5899" y="1908"/>
                  <a:pt x="6117" y="1869"/>
                </a:cubicBezTo>
                <a:cubicBezTo>
                  <a:pt x="6335" y="1830"/>
                  <a:pt x="6250" y="1817"/>
                  <a:pt x="6526" y="1778"/>
                </a:cubicBezTo>
                <a:cubicBezTo>
                  <a:pt x="6802" y="1739"/>
                  <a:pt x="7226" y="1696"/>
                  <a:pt x="7496" y="1672"/>
                </a:cubicBezTo>
                <a:cubicBezTo>
                  <a:pt x="7766" y="1648"/>
                  <a:pt x="7742" y="1690"/>
                  <a:pt x="7875" y="1657"/>
                </a:cubicBezTo>
                <a:cubicBezTo>
                  <a:pt x="8008" y="1624"/>
                  <a:pt x="8054" y="1690"/>
                  <a:pt x="8163" y="1505"/>
                </a:cubicBezTo>
                <a:cubicBezTo>
                  <a:pt x="8272" y="1320"/>
                  <a:pt x="8129" y="1018"/>
                  <a:pt x="8420" y="733"/>
                </a:cubicBezTo>
                <a:cubicBezTo>
                  <a:pt x="8711" y="448"/>
                  <a:pt x="9044" y="305"/>
                  <a:pt x="9617" y="81"/>
                </a:cubicBezTo>
                <a:cubicBezTo>
                  <a:pt x="9671" y="60"/>
                  <a:pt x="9726" y="40"/>
                  <a:pt x="9783" y="20"/>
                </a:cubicBezTo>
                <a:lnTo>
                  <a:pt x="9840" y="0"/>
                </a:lnTo>
                <a:close/>
              </a:path>
            </a:pathLst>
          </a:custGeom>
        </p:spPr>
      </p:pic>
      <p:pic>
        <p:nvPicPr>
          <p:cNvPr id="27" name="图片 26" descr="6780738"/>
          <p:cNvPicPr>
            <a:picLocks noChangeAspect="1"/>
          </p:cNvPicPr>
          <p:nvPr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r="50116" b="41977"/>
          <a:stretch>
            <a:fillRect/>
          </a:stretch>
        </p:blipFill>
        <p:spPr>
          <a:xfrm>
            <a:off x="0" y="0"/>
            <a:ext cx="1762760" cy="13671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51" h="5622">
                <a:moveTo>
                  <a:pt x="0" y="0"/>
                </a:moveTo>
                <a:lnTo>
                  <a:pt x="7251" y="0"/>
                </a:lnTo>
                <a:lnTo>
                  <a:pt x="7245" y="14"/>
                </a:lnTo>
                <a:cubicBezTo>
                  <a:pt x="7150" y="265"/>
                  <a:pt x="6978" y="613"/>
                  <a:pt x="6858" y="876"/>
                </a:cubicBezTo>
                <a:cubicBezTo>
                  <a:pt x="6696" y="1227"/>
                  <a:pt x="6632" y="1355"/>
                  <a:pt x="6508" y="1558"/>
                </a:cubicBezTo>
                <a:cubicBezTo>
                  <a:pt x="6384" y="1761"/>
                  <a:pt x="6366" y="1779"/>
                  <a:pt x="6236" y="1891"/>
                </a:cubicBezTo>
                <a:cubicBezTo>
                  <a:pt x="6106" y="2003"/>
                  <a:pt x="6018" y="2055"/>
                  <a:pt x="5857" y="2119"/>
                </a:cubicBezTo>
                <a:cubicBezTo>
                  <a:pt x="5696" y="2183"/>
                  <a:pt x="5700" y="2062"/>
                  <a:pt x="5433" y="2210"/>
                </a:cubicBezTo>
                <a:cubicBezTo>
                  <a:pt x="5166" y="2358"/>
                  <a:pt x="4818" y="2722"/>
                  <a:pt x="4524" y="2861"/>
                </a:cubicBezTo>
                <a:cubicBezTo>
                  <a:pt x="4230" y="3000"/>
                  <a:pt x="4339" y="2928"/>
                  <a:pt x="3963" y="2907"/>
                </a:cubicBezTo>
                <a:cubicBezTo>
                  <a:pt x="3587" y="2886"/>
                  <a:pt x="2990" y="2722"/>
                  <a:pt x="2645" y="2755"/>
                </a:cubicBezTo>
                <a:cubicBezTo>
                  <a:pt x="2300" y="2788"/>
                  <a:pt x="2309" y="2885"/>
                  <a:pt x="2236" y="3073"/>
                </a:cubicBezTo>
                <a:cubicBezTo>
                  <a:pt x="2163" y="3261"/>
                  <a:pt x="2248" y="3500"/>
                  <a:pt x="2281" y="3694"/>
                </a:cubicBezTo>
                <a:cubicBezTo>
                  <a:pt x="2314" y="3888"/>
                  <a:pt x="2384" y="3828"/>
                  <a:pt x="2402" y="4043"/>
                </a:cubicBezTo>
                <a:cubicBezTo>
                  <a:pt x="2420" y="4258"/>
                  <a:pt x="2402" y="4534"/>
                  <a:pt x="2372" y="4770"/>
                </a:cubicBezTo>
                <a:cubicBezTo>
                  <a:pt x="2342" y="5006"/>
                  <a:pt x="2333" y="5055"/>
                  <a:pt x="2251" y="5225"/>
                </a:cubicBezTo>
                <a:cubicBezTo>
                  <a:pt x="2169" y="5395"/>
                  <a:pt x="2127" y="5586"/>
                  <a:pt x="1963" y="5619"/>
                </a:cubicBezTo>
                <a:cubicBezTo>
                  <a:pt x="1799" y="5652"/>
                  <a:pt x="1618" y="5437"/>
                  <a:pt x="1433" y="5391"/>
                </a:cubicBezTo>
                <a:cubicBezTo>
                  <a:pt x="1248" y="5345"/>
                  <a:pt x="1200" y="5409"/>
                  <a:pt x="1039" y="5391"/>
                </a:cubicBezTo>
                <a:cubicBezTo>
                  <a:pt x="878" y="5373"/>
                  <a:pt x="854" y="5254"/>
                  <a:pt x="630" y="5300"/>
                </a:cubicBezTo>
                <a:cubicBezTo>
                  <a:pt x="434" y="5340"/>
                  <a:pt x="205" y="5519"/>
                  <a:pt x="2" y="5594"/>
                </a:cubicBezTo>
                <a:lnTo>
                  <a:pt x="0" y="5595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678702" y="0"/>
            <a:ext cx="513298" cy="91440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1620202" cy="288626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0571797" y="0"/>
            <a:ext cx="1620202" cy="26067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8"/>
            </p:custDataLst>
          </p:nvPr>
        </p:nvSpPr>
        <p:spPr>
          <a:xfrm>
            <a:off x="6604000" y="3695701"/>
            <a:ext cx="4826000" cy="506096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9"/>
            </p:custDataLst>
          </p:nvPr>
        </p:nvSpPr>
        <p:spPr>
          <a:xfrm>
            <a:off x="6604001" y="2656206"/>
            <a:ext cx="4825365" cy="970915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charset="0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4064000" y="0"/>
            <a:ext cx="4064000" cy="2551438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3889058" y="3153093"/>
            <a:ext cx="4414520" cy="1167765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accent1"/>
                </a:solidFill>
                <a:latin typeface="Arial" panose="020B0604020202020204" pitchFamily="34" charset="0"/>
                <a:ea typeface="汉仪乐喵体W" charset="0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2920684" y="4364037"/>
            <a:ext cx="6350635" cy="111887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800"/>
              <a:buFont typeface="Arial" panose="020B0604020202020204" pitchFamily="34" charset="0"/>
              <a:buNone/>
              <a:defRPr sz="18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397000"/>
            <a:ext cx="1616169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solidFill>
          <a:srgbClr val="F1FFF2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678077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38475" t="13351" r="9998" b="23441"/>
          <a:stretch>
            <a:fillRect/>
          </a:stretch>
        </p:blipFill>
        <p:spPr>
          <a:xfrm>
            <a:off x="5639435" y="0"/>
            <a:ext cx="6552565" cy="5358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319" h="8439">
                <a:moveTo>
                  <a:pt x="0" y="0"/>
                </a:moveTo>
                <a:lnTo>
                  <a:pt x="10319" y="0"/>
                </a:lnTo>
                <a:lnTo>
                  <a:pt x="10319" y="8439"/>
                </a:lnTo>
                <a:lnTo>
                  <a:pt x="0" y="843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矩形 16"/>
          <p:cNvSpPr/>
          <p:nvPr userDrawn="1"/>
        </p:nvSpPr>
        <p:spPr>
          <a:xfrm>
            <a:off x="7501255" y="441960"/>
            <a:ext cx="1050290" cy="398145"/>
          </a:xfrm>
          <a:prstGeom prst="rect">
            <a:avLst/>
          </a:prstGeom>
          <a:solidFill>
            <a:srgbClr val="D7EA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678074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r="58384" b="80504"/>
          <a:stretch>
            <a:fillRect/>
          </a:stretch>
        </p:blipFill>
        <p:spPr>
          <a:xfrm flipV="1">
            <a:off x="0" y="6193790"/>
            <a:ext cx="2152015" cy="6724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83" h="1494">
                <a:moveTo>
                  <a:pt x="0" y="0"/>
                </a:moveTo>
                <a:lnTo>
                  <a:pt x="4537" y="0"/>
                </a:lnTo>
                <a:lnTo>
                  <a:pt x="4537" y="1"/>
                </a:lnTo>
                <a:cubicBezTo>
                  <a:pt x="4594" y="173"/>
                  <a:pt x="4675" y="347"/>
                  <a:pt x="4763" y="519"/>
                </a:cubicBezTo>
                <a:lnTo>
                  <a:pt x="4783" y="559"/>
                </a:lnTo>
                <a:lnTo>
                  <a:pt x="4783" y="560"/>
                </a:lnTo>
                <a:cubicBezTo>
                  <a:pt x="4746" y="571"/>
                  <a:pt x="4707" y="584"/>
                  <a:pt x="4666" y="598"/>
                </a:cubicBezTo>
                <a:cubicBezTo>
                  <a:pt x="4015" y="819"/>
                  <a:pt x="3148" y="1146"/>
                  <a:pt x="2258" y="1325"/>
                </a:cubicBezTo>
                <a:cubicBezTo>
                  <a:pt x="1367" y="1504"/>
                  <a:pt x="867" y="1498"/>
                  <a:pt x="212" y="1492"/>
                </a:cubicBezTo>
                <a:cubicBezTo>
                  <a:pt x="140" y="1491"/>
                  <a:pt x="72" y="1489"/>
                  <a:pt x="7" y="1485"/>
                </a:cubicBezTo>
                <a:lnTo>
                  <a:pt x="0" y="14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 descr="6780774"/>
          <p:cNvPicPr>
            <a:picLocks noChangeAspect="1"/>
          </p:cNvPicPr>
          <p:nvPr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38475" t="76559" r="9998" b="13157"/>
          <a:stretch>
            <a:fillRect/>
          </a:stretch>
        </p:blipFill>
        <p:spPr>
          <a:xfrm>
            <a:off x="5639435" y="5358765"/>
            <a:ext cx="6552565" cy="8718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319" h="1373">
                <a:moveTo>
                  <a:pt x="0" y="0"/>
                </a:moveTo>
                <a:lnTo>
                  <a:pt x="10319" y="0"/>
                </a:lnTo>
                <a:lnTo>
                  <a:pt x="10319" y="1373"/>
                </a:lnTo>
                <a:lnTo>
                  <a:pt x="0" y="137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 descr="6780774"/>
          <p:cNvPicPr>
            <a:picLocks noChangeAspect="1"/>
          </p:cNvPicPr>
          <p:nvPr/>
        </p:nvPicPr>
        <p:blipFill>
          <a:blip r:embed="rId2">
            <a:clrChange>
              <a:clrFrom>
                <a:srgbClr val="F1FFF2">
                  <a:alpha val="100000"/>
                </a:srgbClr>
              </a:clrFrom>
              <a:clrTo>
                <a:srgbClr val="F1FFF2">
                  <a:alpha val="100000"/>
                  <a:alpha val="0"/>
                </a:srgbClr>
              </a:clrTo>
            </a:clrChange>
          </a:blip>
          <a:srcRect l="38475" t="76559" r="11601" b="14747"/>
          <a:stretch>
            <a:fillRect/>
          </a:stretch>
        </p:blipFill>
        <p:spPr>
          <a:xfrm rot="21000000">
            <a:off x="6033259" y="6090086"/>
            <a:ext cx="6348768" cy="12894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998" h="2031">
                <a:moveTo>
                  <a:pt x="0" y="0"/>
                </a:moveTo>
                <a:lnTo>
                  <a:pt x="9998" y="0"/>
                </a:lnTo>
                <a:lnTo>
                  <a:pt x="9640" y="2031"/>
                </a:lnTo>
                <a:lnTo>
                  <a:pt x="0" y="331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6730982" y="3784600"/>
            <a:ext cx="4572036" cy="517843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9"/>
            </p:custDataLst>
          </p:nvPr>
        </p:nvSpPr>
        <p:spPr>
          <a:xfrm>
            <a:off x="6730982" y="2555558"/>
            <a:ext cx="4572036" cy="117221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charset="0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678702" y="0"/>
            <a:ext cx="513298" cy="91440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1620202" cy="288626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0571797" y="0"/>
            <a:ext cx="1620202" cy="26067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8"/>
            </p:custDataLst>
          </p:nvPr>
        </p:nvSpPr>
        <p:spPr>
          <a:xfrm>
            <a:off x="6604000" y="3695701"/>
            <a:ext cx="4826000" cy="506096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9"/>
            </p:custDataLst>
          </p:nvPr>
        </p:nvSpPr>
        <p:spPr>
          <a:xfrm>
            <a:off x="6604001" y="2656206"/>
            <a:ext cx="4825365" cy="970915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charset="0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4064000" y="0"/>
            <a:ext cx="4064000" cy="2551438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3889058" y="3153093"/>
            <a:ext cx="4414520" cy="1167765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accent1"/>
                </a:solidFill>
                <a:latin typeface="Arial" panose="020B0604020202020204" pitchFamily="34" charset="0"/>
                <a:ea typeface="汉仪乐喵体W" charset="0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2920684" y="4364037"/>
            <a:ext cx="6350635" cy="111887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800"/>
              <a:buFont typeface="Arial" panose="020B0604020202020204" pitchFamily="34" charset="0"/>
              <a:buNone/>
              <a:defRPr sz="18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5" Type="http://schemas.openxmlformats.org/officeDocument/2006/relationships/theme" Target="../theme/theme2.xml"/><Relationship Id="rId24" Type="http://schemas.openxmlformats.org/officeDocument/2006/relationships/tags" Target="../tags/tag144.xml"/><Relationship Id="rId23" Type="http://schemas.openxmlformats.org/officeDocument/2006/relationships/tags" Target="../tags/tag143.xml"/><Relationship Id="rId22" Type="http://schemas.openxmlformats.org/officeDocument/2006/relationships/tags" Target="../tags/tag142.xml"/><Relationship Id="rId21" Type="http://schemas.openxmlformats.org/officeDocument/2006/relationships/tags" Target="../tags/tag141.xml"/><Relationship Id="rId20" Type="http://schemas.openxmlformats.org/officeDocument/2006/relationships/tags" Target="../tags/tag140.xml"/><Relationship Id="rId2" Type="http://schemas.openxmlformats.org/officeDocument/2006/relationships/slideLayout" Target="../slideLayouts/slideLayout7.xml"/><Relationship Id="rId19" Type="http://schemas.openxmlformats.org/officeDocument/2006/relationships/tags" Target="../tags/tag139.xml"/><Relationship Id="rId18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5" Type="http://schemas.openxmlformats.org/officeDocument/2006/relationships/theme" Target="../theme/theme3.xml"/><Relationship Id="rId24" Type="http://schemas.openxmlformats.org/officeDocument/2006/relationships/tags" Target="../tags/tag281.xml"/><Relationship Id="rId23" Type="http://schemas.openxmlformats.org/officeDocument/2006/relationships/tags" Target="../tags/tag280.xml"/><Relationship Id="rId22" Type="http://schemas.openxmlformats.org/officeDocument/2006/relationships/tags" Target="../tags/tag279.xml"/><Relationship Id="rId21" Type="http://schemas.openxmlformats.org/officeDocument/2006/relationships/tags" Target="../tags/tag278.xml"/><Relationship Id="rId20" Type="http://schemas.openxmlformats.org/officeDocument/2006/relationships/tags" Target="../tags/tag277.xml"/><Relationship Id="rId2" Type="http://schemas.openxmlformats.org/officeDocument/2006/relationships/slideLayout" Target="../slideLayouts/slideLayout25.xml"/><Relationship Id="rId19" Type="http://schemas.openxmlformats.org/officeDocument/2006/relationships/tags" Target="../tags/tag276.xml"/><Relationship Id="rId18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5" Type="http://schemas.openxmlformats.org/officeDocument/2006/relationships/theme" Target="../theme/theme4.xml"/><Relationship Id="rId24" Type="http://schemas.openxmlformats.org/officeDocument/2006/relationships/tags" Target="../tags/tag418.xml"/><Relationship Id="rId23" Type="http://schemas.openxmlformats.org/officeDocument/2006/relationships/tags" Target="../tags/tag417.xml"/><Relationship Id="rId22" Type="http://schemas.openxmlformats.org/officeDocument/2006/relationships/tags" Target="../tags/tag416.xml"/><Relationship Id="rId21" Type="http://schemas.openxmlformats.org/officeDocument/2006/relationships/tags" Target="../tags/tag415.xml"/><Relationship Id="rId20" Type="http://schemas.openxmlformats.org/officeDocument/2006/relationships/tags" Target="../tags/tag414.xml"/><Relationship Id="rId2" Type="http://schemas.openxmlformats.org/officeDocument/2006/relationships/slideLayout" Target="../slideLayouts/slideLayout43.xml"/><Relationship Id="rId19" Type="http://schemas.openxmlformats.org/officeDocument/2006/relationships/tags" Target="../tags/tag413.xml"/><Relationship Id="rId18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 Light" panose="02020300000000000000" charset="-122"/>
                <a:ea typeface="思源宋体 CN Light" panose="02020300000000000000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Light" panose="02020300000000000000" charset="-122"/>
          <a:ea typeface="思源宋体 CN Light" panose="02020300000000000000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 Light" panose="02020300000000000000" charset="-122"/>
          <a:ea typeface="思源宋体 CN Light" panose="02020300000000000000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 Light" panose="02020300000000000000" charset="-122"/>
          <a:ea typeface="思源宋体 CN Light" panose="02020300000000000000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 Light" panose="02020300000000000000" charset="-122"/>
          <a:ea typeface="思源宋体 CN Light" panose="02020300000000000000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Light" panose="02020300000000000000" charset="-122"/>
          <a:ea typeface="思源宋体 CN Light" panose="02020300000000000000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 Light" panose="02020300000000000000" charset="-122"/>
          <a:ea typeface="思源宋体 CN Light" panose="020203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2.xml"/><Relationship Id="rId3" Type="http://schemas.openxmlformats.org/officeDocument/2006/relationships/tags" Target="../tags/tag421.xml"/><Relationship Id="rId2" Type="http://schemas.openxmlformats.org/officeDocument/2006/relationships/tags" Target="../tags/tag420.xml"/><Relationship Id="rId1" Type="http://schemas.openxmlformats.org/officeDocument/2006/relationships/tags" Target="../tags/tag419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87.xml"/><Relationship Id="rId8" Type="http://schemas.openxmlformats.org/officeDocument/2006/relationships/tags" Target="../tags/tag486.xml"/><Relationship Id="rId7" Type="http://schemas.openxmlformats.org/officeDocument/2006/relationships/tags" Target="../tags/tag485.xml"/><Relationship Id="rId6" Type="http://schemas.openxmlformats.org/officeDocument/2006/relationships/image" Target="file:///E:\400px_tools/pic_temp/1_pic_quater_right_up.png" TargetMode="External"/><Relationship Id="rId5" Type="http://schemas.openxmlformats.org/officeDocument/2006/relationships/image" Target="../media/image8.png"/><Relationship Id="rId4" Type="http://schemas.openxmlformats.org/officeDocument/2006/relationships/tags" Target="../tags/tag484.xml"/><Relationship Id="rId3" Type="http://schemas.openxmlformats.org/officeDocument/2006/relationships/image" Target="file:///E:\400px_tools/pic_temp/0_pic_quater_right_up.png" TargetMode="External"/><Relationship Id="rId2" Type="http://schemas.openxmlformats.org/officeDocument/2006/relationships/image" Target="../media/image7.png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489.xml"/><Relationship Id="rId11" Type="http://schemas.openxmlformats.org/officeDocument/2006/relationships/image" Target="../media/image19.png"/><Relationship Id="rId10" Type="http://schemas.openxmlformats.org/officeDocument/2006/relationships/tags" Target="../tags/tag488.xml"/><Relationship Id="rId1" Type="http://schemas.openxmlformats.org/officeDocument/2006/relationships/tags" Target="../tags/tag48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94.xml"/><Relationship Id="rId8" Type="http://schemas.openxmlformats.org/officeDocument/2006/relationships/tags" Target="../tags/tag493.xml"/><Relationship Id="rId7" Type="http://schemas.openxmlformats.org/officeDocument/2006/relationships/tags" Target="../tags/tag492.xml"/><Relationship Id="rId6" Type="http://schemas.openxmlformats.org/officeDocument/2006/relationships/image" Target="file:///E:\400px_tools/pic_temp/1_pic_quater_right_up.png" TargetMode="External"/><Relationship Id="rId5" Type="http://schemas.openxmlformats.org/officeDocument/2006/relationships/image" Target="../media/image8.png"/><Relationship Id="rId4" Type="http://schemas.openxmlformats.org/officeDocument/2006/relationships/tags" Target="../tags/tag491.xml"/><Relationship Id="rId3" Type="http://schemas.openxmlformats.org/officeDocument/2006/relationships/image" Target="file:///E:\400px_tools/pic_temp/0_pic_quater_right_up.png" TargetMode="External"/><Relationship Id="rId2" Type="http://schemas.openxmlformats.org/officeDocument/2006/relationships/image" Target="../media/image7.png"/><Relationship Id="rId14" Type="http://schemas.openxmlformats.org/officeDocument/2006/relationships/slideLayout" Target="../slideLayouts/slideLayout12.xml"/><Relationship Id="rId13" Type="http://schemas.openxmlformats.org/officeDocument/2006/relationships/tags" Target="../tags/tag496.xml"/><Relationship Id="rId12" Type="http://schemas.openxmlformats.org/officeDocument/2006/relationships/image" Target="../media/image21.png"/><Relationship Id="rId11" Type="http://schemas.openxmlformats.org/officeDocument/2006/relationships/image" Target="../media/image20.png"/><Relationship Id="rId10" Type="http://schemas.openxmlformats.org/officeDocument/2006/relationships/tags" Target="../tags/tag495.xml"/><Relationship Id="rId1" Type="http://schemas.openxmlformats.org/officeDocument/2006/relationships/tags" Target="../tags/tag49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501.xml"/><Relationship Id="rId8" Type="http://schemas.openxmlformats.org/officeDocument/2006/relationships/tags" Target="../tags/tag500.xml"/><Relationship Id="rId7" Type="http://schemas.openxmlformats.org/officeDocument/2006/relationships/tags" Target="../tags/tag499.xml"/><Relationship Id="rId6" Type="http://schemas.openxmlformats.org/officeDocument/2006/relationships/image" Target="file:///E:\400px_tools/pic_temp/1_pic_quater_right_up.png" TargetMode="External"/><Relationship Id="rId5" Type="http://schemas.openxmlformats.org/officeDocument/2006/relationships/image" Target="../media/image8.png"/><Relationship Id="rId4" Type="http://schemas.openxmlformats.org/officeDocument/2006/relationships/tags" Target="../tags/tag498.xml"/><Relationship Id="rId3" Type="http://schemas.openxmlformats.org/officeDocument/2006/relationships/image" Target="file:///E:\400px_tools/pic_temp/0_pic_quater_right_up.png" TargetMode="External"/><Relationship Id="rId2" Type="http://schemas.openxmlformats.org/officeDocument/2006/relationships/image" Target="../media/image7.png"/><Relationship Id="rId15" Type="http://schemas.openxmlformats.org/officeDocument/2006/relationships/slideLayout" Target="../slideLayouts/slideLayout12.xml"/><Relationship Id="rId14" Type="http://schemas.openxmlformats.org/officeDocument/2006/relationships/tags" Target="../tags/tag504.xml"/><Relationship Id="rId13" Type="http://schemas.openxmlformats.org/officeDocument/2006/relationships/tags" Target="../tags/tag503.xml"/><Relationship Id="rId12" Type="http://schemas.openxmlformats.org/officeDocument/2006/relationships/image" Target="../media/image23.png"/><Relationship Id="rId11" Type="http://schemas.openxmlformats.org/officeDocument/2006/relationships/image" Target="../media/image22.png"/><Relationship Id="rId10" Type="http://schemas.openxmlformats.org/officeDocument/2006/relationships/tags" Target="../tags/tag502.xml"/><Relationship Id="rId1" Type="http://schemas.openxmlformats.org/officeDocument/2006/relationships/tags" Target="../tags/tag49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509.xml"/><Relationship Id="rId8" Type="http://schemas.openxmlformats.org/officeDocument/2006/relationships/tags" Target="../tags/tag508.xml"/><Relationship Id="rId7" Type="http://schemas.openxmlformats.org/officeDocument/2006/relationships/tags" Target="../tags/tag507.xml"/><Relationship Id="rId6" Type="http://schemas.openxmlformats.org/officeDocument/2006/relationships/image" Target="file:///E:\400px_tools/pic_temp/1_pic_quater_right_up.png" TargetMode="External"/><Relationship Id="rId5" Type="http://schemas.openxmlformats.org/officeDocument/2006/relationships/image" Target="../media/image8.png"/><Relationship Id="rId4" Type="http://schemas.openxmlformats.org/officeDocument/2006/relationships/tags" Target="../tags/tag506.xml"/><Relationship Id="rId3" Type="http://schemas.openxmlformats.org/officeDocument/2006/relationships/image" Target="file:///E:\400px_tools/pic_temp/0_pic_quater_right_up.png" TargetMode="External"/><Relationship Id="rId2" Type="http://schemas.openxmlformats.org/officeDocument/2006/relationships/image" Target="../media/image7.png"/><Relationship Id="rId14" Type="http://schemas.openxmlformats.org/officeDocument/2006/relationships/slideLayout" Target="../slideLayouts/slideLayout12.xml"/><Relationship Id="rId13" Type="http://schemas.openxmlformats.org/officeDocument/2006/relationships/tags" Target="../tags/tag511.xml"/><Relationship Id="rId12" Type="http://schemas.openxmlformats.org/officeDocument/2006/relationships/image" Target="../media/image25.png"/><Relationship Id="rId11" Type="http://schemas.openxmlformats.org/officeDocument/2006/relationships/image" Target="../media/image24.png"/><Relationship Id="rId10" Type="http://schemas.openxmlformats.org/officeDocument/2006/relationships/tags" Target="../tags/tag510.xml"/><Relationship Id="rId1" Type="http://schemas.openxmlformats.org/officeDocument/2006/relationships/tags" Target="../tags/tag50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16.xml"/><Relationship Id="rId8" Type="http://schemas.openxmlformats.org/officeDocument/2006/relationships/tags" Target="../tags/tag515.xml"/><Relationship Id="rId7" Type="http://schemas.openxmlformats.org/officeDocument/2006/relationships/tags" Target="../tags/tag514.xml"/><Relationship Id="rId6" Type="http://schemas.openxmlformats.org/officeDocument/2006/relationships/image" Target="file:///E:\400px_tools/pic_temp/1_pic_quater_right_up.png" TargetMode="External"/><Relationship Id="rId5" Type="http://schemas.openxmlformats.org/officeDocument/2006/relationships/image" Target="../media/image8.png"/><Relationship Id="rId4" Type="http://schemas.openxmlformats.org/officeDocument/2006/relationships/tags" Target="../tags/tag513.xml"/><Relationship Id="rId3" Type="http://schemas.openxmlformats.org/officeDocument/2006/relationships/image" Target="file:///E:\400px_tools/pic_temp/0_pic_quater_right_up.png" TargetMode="External"/><Relationship Id="rId2" Type="http://schemas.openxmlformats.org/officeDocument/2006/relationships/image" Target="../media/image7.png"/><Relationship Id="rId16" Type="http://schemas.openxmlformats.org/officeDocument/2006/relationships/slideLayout" Target="../slideLayouts/slideLayout12.xml"/><Relationship Id="rId15" Type="http://schemas.openxmlformats.org/officeDocument/2006/relationships/tags" Target="../tags/tag520.xml"/><Relationship Id="rId14" Type="http://schemas.openxmlformats.org/officeDocument/2006/relationships/image" Target="../media/image27.png"/><Relationship Id="rId13" Type="http://schemas.openxmlformats.org/officeDocument/2006/relationships/tags" Target="../tags/tag519.xml"/><Relationship Id="rId12" Type="http://schemas.openxmlformats.org/officeDocument/2006/relationships/image" Target="../media/image26.png"/><Relationship Id="rId11" Type="http://schemas.openxmlformats.org/officeDocument/2006/relationships/tags" Target="../tags/tag518.xml"/><Relationship Id="rId10" Type="http://schemas.openxmlformats.org/officeDocument/2006/relationships/tags" Target="../tags/tag517.xml"/><Relationship Id="rId1" Type="http://schemas.openxmlformats.org/officeDocument/2006/relationships/tags" Target="../tags/tag51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2.xml"/><Relationship Id="rId4" Type="http://schemas.openxmlformats.org/officeDocument/2006/relationships/tags" Target="../tags/tag524.xml"/><Relationship Id="rId3" Type="http://schemas.openxmlformats.org/officeDocument/2006/relationships/tags" Target="../tags/tag523.xml"/><Relationship Id="rId2" Type="http://schemas.openxmlformats.org/officeDocument/2006/relationships/tags" Target="../tags/tag522.xml"/><Relationship Id="rId1" Type="http://schemas.openxmlformats.org/officeDocument/2006/relationships/tags" Target="../tags/tag52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7.xml"/><Relationship Id="rId6" Type="http://schemas.openxmlformats.org/officeDocument/2006/relationships/tags" Target="../tags/tag427.xml"/><Relationship Id="rId5" Type="http://schemas.openxmlformats.org/officeDocument/2006/relationships/tags" Target="../tags/tag426.xml"/><Relationship Id="rId4" Type="http://schemas.openxmlformats.org/officeDocument/2006/relationships/tags" Target="../tags/tag425.xml"/><Relationship Id="rId3" Type="http://schemas.openxmlformats.org/officeDocument/2006/relationships/tags" Target="../tags/tag424.xml"/><Relationship Id="rId2" Type="http://schemas.openxmlformats.org/officeDocument/2006/relationships/tags" Target="../tags/tag423.xml"/><Relationship Id="rId1" Type="http://schemas.openxmlformats.org/officeDocument/2006/relationships/tags" Target="../tags/tag4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429.xml"/><Relationship Id="rId1" Type="http://schemas.openxmlformats.org/officeDocument/2006/relationships/tags" Target="../tags/tag42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34.xml"/><Relationship Id="rId8" Type="http://schemas.openxmlformats.org/officeDocument/2006/relationships/tags" Target="../tags/tag433.xml"/><Relationship Id="rId7" Type="http://schemas.openxmlformats.org/officeDocument/2006/relationships/tags" Target="../tags/tag432.xml"/><Relationship Id="rId6" Type="http://schemas.openxmlformats.org/officeDocument/2006/relationships/image" Target="file:///E:\400px_tools/pic_temp/1_pic_quater_right_up.png" TargetMode="External"/><Relationship Id="rId5" Type="http://schemas.openxmlformats.org/officeDocument/2006/relationships/image" Target="../media/image8.png"/><Relationship Id="rId4" Type="http://schemas.openxmlformats.org/officeDocument/2006/relationships/tags" Target="../tags/tag431.xml"/><Relationship Id="rId3" Type="http://schemas.openxmlformats.org/officeDocument/2006/relationships/image" Target="file:///E:\400px_tools/pic_temp/0_pic_quater_right_up.png" TargetMode="External"/><Relationship Id="rId20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9" Type="http://schemas.openxmlformats.org/officeDocument/2006/relationships/tags" Target="../tags/tag442.xml"/><Relationship Id="rId18" Type="http://schemas.openxmlformats.org/officeDocument/2006/relationships/image" Target="../media/image15.png"/><Relationship Id="rId17" Type="http://schemas.openxmlformats.org/officeDocument/2006/relationships/image" Target="../media/image14.png"/><Relationship Id="rId16" Type="http://schemas.openxmlformats.org/officeDocument/2006/relationships/tags" Target="../tags/tag441.xml"/><Relationship Id="rId15" Type="http://schemas.openxmlformats.org/officeDocument/2006/relationships/tags" Target="../tags/tag440.xml"/><Relationship Id="rId14" Type="http://schemas.openxmlformats.org/officeDocument/2006/relationships/tags" Target="../tags/tag439.xml"/><Relationship Id="rId13" Type="http://schemas.openxmlformats.org/officeDocument/2006/relationships/tags" Target="../tags/tag438.xml"/><Relationship Id="rId12" Type="http://schemas.openxmlformats.org/officeDocument/2006/relationships/tags" Target="../tags/tag437.xml"/><Relationship Id="rId11" Type="http://schemas.openxmlformats.org/officeDocument/2006/relationships/tags" Target="../tags/tag436.xml"/><Relationship Id="rId10" Type="http://schemas.openxmlformats.org/officeDocument/2006/relationships/tags" Target="../tags/tag435.xml"/><Relationship Id="rId1" Type="http://schemas.openxmlformats.org/officeDocument/2006/relationships/tags" Target="../tags/tag43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47.xml"/><Relationship Id="rId8" Type="http://schemas.openxmlformats.org/officeDocument/2006/relationships/tags" Target="../tags/tag446.xml"/><Relationship Id="rId7" Type="http://schemas.openxmlformats.org/officeDocument/2006/relationships/tags" Target="../tags/tag445.xml"/><Relationship Id="rId6" Type="http://schemas.openxmlformats.org/officeDocument/2006/relationships/image" Target="file:///E:\400px_tools/pic_temp/1_pic_quater_right_up.png" TargetMode="External"/><Relationship Id="rId5" Type="http://schemas.openxmlformats.org/officeDocument/2006/relationships/image" Target="../media/image8.png"/><Relationship Id="rId4" Type="http://schemas.openxmlformats.org/officeDocument/2006/relationships/tags" Target="../tags/tag444.xml"/><Relationship Id="rId3" Type="http://schemas.openxmlformats.org/officeDocument/2006/relationships/image" Target="file:///E:\400px_tools/pic_temp/0_pic_quater_right_up.png" TargetMode="External"/><Relationship Id="rId2" Type="http://schemas.openxmlformats.org/officeDocument/2006/relationships/image" Target="../media/image7.png"/><Relationship Id="rId17" Type="http://schemas.openxmlformats.org/officeDocument/2006/relationships/slideLayout" Target="../slideLayouts/slideLayout12.xml"/><Relationship Id="rId16" Type="http://schemas.openxmlformats.org/officeDocument/2006/relationships/tags" Target="../tags/tag453.xml"/><Relationship Id="rId15" Type="http://schemas.openxmlformats.org/officeDocument/2006/relationships/image" Target="../media/image16.png"/><Relationship Id="rId14" Type="http://schemas.openxmlformats.org/officeDocument/2006/relationships/tags" Target="../tags/tag452.xml"/><Relationship Id="rId13" Type="http://schemas.openxmlformats.org/officeDocument/2006/relationships/tags" Target="../tags/tag451.xml"/><Relationship Id="rId12" Type="http://schemas.openxmlformats.org/officeDocument/2006/relationships/tags" Target="../tags/tag450.xml"/><Relationship Id="rId11" Type="http://schemas.openxmlformats.org/officeDocument/2006/relationships/tags" Target="../tags/tag449.xml"/><Relationship Id="rId10" Type="http://schemas.openxmlformats.org/officeDocument/2006/relationships/tags" Target="../tags/tag448.xml"/><Relationship Id="rId1" Type="http://schemas.openxmlformats.org/officeDocument/2006/relationships/tags" Target="../tags/tag44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58.xml"/><Relationship Id="rId8" Type="http://schemas.openxmlformats.org/officeDocument/2006/relationships/tags" Target="../tags/tag457.xml"/><Relationship Id="rId7" Type="http://schemas.openxmlformats.org/officeDocument/2006/relationships/tags" Target="../tags/tag456.xml"/><Relationship Id="rId6" Type="http://schemas.openxmlformats.org/officeDocument/2006/relationships/image" Target="file:///E:\400px_tools/pic_temp/1_pic_quater_right_up.png" TargetMode="External"/><Relationship Id="rId5" Type="http://schemas.openxmlformats.org/officeDocument/2006/relationships/image" Target="../media/image8.png"/><Relationship Id="rId4" Type="http://schemas.openxmlformats.org/officeDocument/2006/relationships/tags" Target="../tags/tag455.xml"/><Relationship Id="rId3" Type="http://schemas.openxmlformats.org/officeDocument/2006/relationships/image" Target="file:///E:\400px_tools/pic_temp/0_pic_quater_right_up.png" TargetMode="External"/><Relationship Id="rId2" Type="http://schemas.openxmlformats.org/officeDocument/2006/relationships/image" Target="../media/image7.png"/><Relationship Id="rId11" Type="http://schemas.openxmlformats.org/officeDocument/2006/relationships/slideLayout" Target="../slideLayouts/slideLayout12.xml"/><Relationship Id="rId10" Type="http://schemas.openxmlformats.org/officeDocument/2006/relationships/tags" Target="../tags/tag459.xml"/><Relationship Id="rId1" Type="http://schemas.openxmlformats.org/officeDocument/2006/relationships/tags" Target="../tags/tag45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64.xml"/><Relationship Id="rId8" Type="http://schemas.openxmlformats.org/officeDocument/2006/relationships/tags" Target="../tags/tag463.xml"/><Relationship Id="rId7" Type="http://schemas.openxmlformats.org/officeDocument/2006/relationships/tags" Target="../tags/tag462.xml"/><Relationship Id="rId6" Type="http://schemas.openxmlformats.org/officeDocument/2006/relationships/image" Target="file:///E:\400px_tools/pic_temp/1_pic_quater_right_up.png" TargetMode="External"/><Relationship Id="rId5" Type="http://schemas.openxmlformats.org/officeDocument/2006/relationships/image" Target="../media/image8.png"/><Relationship Id="rId4" Type="http://schemas.openxmlformats.org/officeDocument/2006/relationships/tags" Target="../tags/tag461.xml"/><Relationship Id="rId3" Type="http://schemas.openxmlformats.org/officeDocument/2006/relationships/image" Target="file:///E:\400px_tools/pic_temp/0_pic_quater_right_up.png" TargetMode="External"/><Relationship Id="rId2" Type="http://schemas.openxmlformats.org/officeDocument/2006/relationships/image" Target="../media/image7.png"/><Relationship Id="rId17" Type="http://schemas.openxmlformats.org/officeDocument/2006/relationships/slideLayout" Target="../slideLayouts/slideLayout12.xml"/><Relationship Id="rId16" Type="http://schemas.openxmlformats.org/officeDocument/2006/relationships/tags" Target="../tags/tag470.xml"/><Relationship Id="rId15" Type="http://schemas.openxmlformats.org/officeDocument/2006/relationships/image" Target="../media/image16.png"/><Relationship Id="rId14" Type="http://schemas.openxmlformats.org/officeDocument/2006/relationships/tags" Target="../tags/tag469.xml"/><Relationship Id="rId13" Type="http://schemas.openxmlformats.org/officeDocument/2006/relationships/tags" Target="../tags/tag468.xml"/><Relationship Id="rId12" Type="http://schemas.openxmlformats.org/officeDocument/2006/relationships/tags" Target="../tags/tag467.xml"/><Relationship Id="rId11" Type="http://schemas.openxmlformats.org/officeDocument/2006/relationships/tags" Target="../tags/tag466.xml"/><Relationship Id="rId10" Type="http://schemas.openxmlformats.org/officeDocument/2006/relationships/tags" Target="../tags/tag465.xml"/><Relationship Id="rId1" Type="http://schemas.openxmlformats.org/officeDocument/2006/relationships/tags" Target="../tags/tag46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75.xml"/><Relationship Id="rId8" Type="http://schemas.openxmlformats.org/officeDocument/2006/relationships/tags" Target="../tags/tag474.xml"/><Relationship Id="rId7" Type="http://schemas.openxmlformats.org/officeDocument/2006/relationships/tags" Target="../tags/tag473.xml"/><Relationship Id="rId6" Type="http://schemas.openxmlformats.org/officeDocument/2006/relationships/image" Target="file:///E:\400px_tools/pic_temp/1_pic_quater_right_up.png" TargetMode="External"/><Relationship Id="rId5" Type="http://schemas.openxmlformats.org/officeDocument/2006/relationships/image" Target="../media/image8.png"/><Relationship Id="rId4" Type="http://schemas.openxmlformats.org/officeDocument/2006/relationships/tags" Target="../tags/tag472.xml"/><Relationship Id="rId3" Type="http://schemas.openxmlformats.org/officeDocument/2006/relationships/image" Target="file:///E:\400px_tools/pic_temp/0_pic_quater_right_up.png" TargetMode="External"/><Relationship Id="rId2" Type="http://schemas.openxmlformats.org/officeDocument/2006/relationships/image" Target="../media/image7.png"/><Relationship Id="rId12" Type="http://schemas.openxmlformats.org/officeDocument/2006/relationships/slideLayout" Target="../slideLayouts/slideLayout12.xml"/><Relationship Id="rId11" Type="http://schemas.openxmlformats.org/officeDocument/2006/relationships/tags" Target="../tags/tag476.xml"/><Relationship Id="rId10" Type="http://schemas.openxmlformats.org/officeDocument/2006/relationships/image" Target="../media/image17.png"/><Relationship Id="rId1" Type="http://schemas.openxmlformats.org/officeDocument/2006/relationships/tags" Target="../tags/tag47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81.xml"/><Relationship Id="rId8" Type="http://schemas.openxmlformats.org/officeDocument/2006/relationships/tags" Target="../tags/tag480.xml"/><Relationship Id="rId7" Type="http://schemas.openxmlformats.org/officeDocument/2006/relationships/tags" Target="../tags/tag479.xml"/><Relationship Id="rId6" Type="http://schemas.openxmlformats.org/officeDocument/2006/relationships/image" Target="file:///E:\400px_tools/pic_temp/1_pic_quater_right_up.png" TargetMode="External"/><Relationship Id="rId5" Type="http://schemas.openxmlformats.org/officeDocument/2006/relationships/image" Target="../media/image8.png"/><Relationship Id="rId4" Type="http://schemas.openxmlformats.org/officeDocument/2006/relationships/tags" Target="../tags/tag478.xml"/><Relationship Id="rId3" Type="http://schemas.openxmlformats.org/officeDocument/2006/relationships/image" Target="file:///E:\400px_tools/pic_temp/0_pic_quater_right_up.png" TargetMode="External"/><Relationship Id="rId2" Type="http://schemas.openxmlformats.org/officeDocument/2006/relationships/image" Target="../media/image7.png"/><Relationship Id="rId12" Type="http://schemas.openxmlformats.org/officeDocument/2006/relationships/slideLayout" Target="../slideLayouts/slideLayout12.xml"/><Relationship Id="rId11" Type="http://schemas.openxmlformats.org/officeDocument/2006/relationships/tags" Target="../tags/tag482.xml"/><Relationship Id="rId10" Type="http://schemas.openxmlformats.org/officeDocument/2006/relationships/image" Target="../media/image18.png"/><Relationship Id="rId1" Type="http://schemas.openxmlformats.org/officeDocument/2006/relationships/tags" Target="../tags/tag4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604000" y="3695701"/>
            <a:ext cx="4826000" cy="506096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>
                <a:solidFill>
                  <a:schemeClr val="dk1">
                    <a:lumMod val="85000"/>
                    <a:lumOff val="15000"/>
                  </a:schemeClr>
                </a:solidFill>
              </a:rPr>
              <a:t>北森酷学院</a:t>
            </a:r>
            <a:endParaRPr lang="zh-CN" altLang="en-US" sz="200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604001" y="2656206"/>
            <a:ext cx="4825365" cy="97091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u="none" strike="noStrike" kern="1200" cap="none" spc="6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>
                <a:solidFill>
                  <a:schemeClr val="accent1"/>
                </a:solidFill>
                <a:ea typeface="汉仪乐喵体W" charset="0"/>
              </a:rPr>
              <a:t>世界读书日</a:t>
            </a:r>
            <a:endParaRPr lang="zh-CN" altLang="en-US" sz="5400">
              <a:solidFill>
                <a:schemeClr val="accent1"/>
              </a:solidFill>
              <a:ea typeface="汉仪乐喵体W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平台常规操作</a:t>
            </a:r>
            <a:endParaRPr lang="zh-CN" altLang="en-US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551305" y="1847215"/>
            <a:ext cx="8144510" cy="11163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1450" lvl="0" indent="-1714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icon宫格：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移动端自定义-点击icon宫格-找到社区-点击移动箭头，将社区移至前十-点击“编辑”，替换icon。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lvl="0" indent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60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9"/>
            </p:custDataLst>
          </p:nvPr>
        </p:nvSpPr>
        <p:spPr>
          <a:xfrm>
            <a:off x="1167765" y="1187450"/>
            <a:ext cx="8231505" cy="4603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平台功能及相应展示模块（banner、启动页、icon）设置</a:t>
            </a:r>
            <a:endParaRPr lang="en-US" altLang="zh-CN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988820" y="3429000"/>
            <a:ext cx="7801610" cy="248158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1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平台常规操作</a:t>
            </a:r>
            <a:endParaRPr lang="zh-CN" altLang="en-US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355725" y="2017395"/>
            <a:ext cx="2647315" cy="3244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600" b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1.管理端上传素材</a:t>
            </a:r>
            <a:endParaRPr lang="zh-CN" altLang="en-US" sz="1600" b="1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indent="0" fontAlgn="auto">
              <a:lnSpc>
                <a:spcPct val="18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将录制好的视频进行上传；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indent="0" fontAlgn="auto">
              <a:lnSpc>
                <a:spcPct val="180000"/>
              </a:lnSpc>
              <a:buFont typeface="Wingdings" panose="05000000000000000000" charset="0"/>
              <a:buNone/>
            </a:pP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管理端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知识库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素材库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本地上传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上传知识（本地上传）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indent="0" fontAlgn="auto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1400" i="1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注意：音视频文件限制在5G内，具体格式可在平台查看</a:t>
            </a:r>
            <a:endParaRPr lang="zh-CN" altLang="en-US" sz="1600" i="1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indent="0" fontAlgn="auto">
              <a:lnSpc>
                <a:spcPct val="200000"/>
              </a:lnSpc>
              <a:buNone/>
            </a:pP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lvl="0" indent="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60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9"/>
            </p:custDataLst>
          </p:nvPr>
        </p:nvSpPr>
        <p:spPr>
          <a:xfrm>
            <a:off x="1167765" y="1187450"/>
            <a:ext cx="11136630" cy="54673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阅见</a:t>
            </a: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AI </a:t>
            </a: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新视界，共读赋能新成长</a:t>
            </a: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（主题参考）</a:t>
            </a: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</a:t>
            </a: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高管读书分享内容</a:t>
            </a:r>
            <a:endParaRPr lang="en-US" altLang="zh-CN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en-US" altLang="zh-CN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6814185" y="1588135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Source Han Sans CN Regular" panose="020B0200000000000000" charset="-122"/>
              </a:rPr>
              <a:t>管理端编辑页面展示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Source Han Sans CN Regular" panose="020B0200000000000000" charset="-122"/>
            </a:endParaRPr>
          </a:p>
          <a:p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Source Han Sans CN Regular" panose="020B02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66105" y="2082800"/>
            <a:ext cx="5233670" cy="2466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21500" y="3903980"/>
            <a:ext cx="3315335" cy="203771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平台常规操作</a:t>
            </a:r>
            <a:endParaRPr lang="zh-CN" altLang="en-US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355725" y="2017395"/>
            <a:ext cx="2647315" cy="3244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600" b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2.学习项目创建</a:t>
            </a:r>
            <a:endParaRPr lang="en-US" altLang="zh-CN" sz="1600" b="1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 管理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端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-培训-学习项目-新建学习项目-添加所选定的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素材、实操作业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-编辑项目内容-点击发布。</a:t>
            </a:r>
            <a:endParaRPr lang="en-US" altLang="zh-CN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zh-CN" altLang="en-US" sz="1400" i="1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注意：项目封面需在【高级编辑】模式下进行更换</a:t>
            </a:r>
            <a:endParaRPr lang="zh-CN" altLang="en-US" sz="1400" i="1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indent="0" fontAlgn="auto">
              <a:lnSpc>
                <a:spcPct val="200000"/>
              </a:lnSpc>
              <a:buNone/>
            </a:pPr>
            <a:endParaRPr lang="zh-CN" altLang="en-US" sz="160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9"/>
            </p:custDataLst>
          </p:nvPr>
        </p:nvSpPr>
        <p:spPr>
          <a:xfrm>
            <a:off x="1167765" y="1187450"/>
            <a:ext cx="8231505" cy="54673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阅见</a:t>
            </a: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AI </a:t>
            </a: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新视界，共读赋能新成长</a:t>
            </a: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</a:t>
            </a: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员工提交读书心得</a:t>
            </a:r>
            <a:endParaRPr lang="zh-CN" altLang="en-US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6727190" y="150114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Source Han Sans CN Regular" panose="020B0200000000000000" charset="-122"/>
              </a:rPr>
              <a:t>管理端编辑页面展示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Source Han Sans CN Regular" panose="020B0200000000000000" charset="-122"/>
            </a:endParaRPr>
          </a:p>
          <a:p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Source Han Sans CN Regular" panose="020B02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86705" y="2101215"/>
            <a:ext cx="6340475" cy="3495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54135" y="1845310"/>
            <a:ext cx="2773045" cy="27698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9" name="文本框 28"/>
          <p:cNvSpPr txBox="1"/>
          <p:nvPr>
            <p:custDataLst>
              <p:tags r:id="rId13"/>
            </p:custDataLst>
          </p:nvPr>
        </p:nvSpPr>
        <p:spPr>
          <a:xfrm>
            <a:off x="1355725" y="5963285"/>
            <a:ext cx="50965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zh-CN" altLang="en-US" sz="1400" i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根据企业需求可设置</a:t>
            </a:r>
            <a:r>
              <a:rPr lang="en-US" altLang="zh-CN" sz="1400" i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</a:t>
            </a:r>
            <a:r>
              <a:rPr lang="zh-CN" altLang="en-US" sz="1400" i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自学</a:t>
            </a:r>
            <a:r>
              <a:rPr lang="en-US" altLang="zh-CN" sz="1400" i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\</a:t>
            </a:r>
            <a:r>
              <a:rPr lang="zh-CN" altLang="en-US" sz="1400" i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任务分派</a:t>
            </a:r>
            <a:r>
              <a:rPr lang="en-US" altLang="zh-CN" sz="1400" i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</a:t>
            </a:r>
            <a:r>
              <a:rPr lang="zh-CN" altLang="en-US" sz="1400" i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两种学习方式</a:t>
            </a:r>
            <a:endParaRPr lang="zh-CN" altLang="en-US" sz="1400" i="1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平台常规操作</a:t>
            </a:r>
            <a:endParaRPr lang="zh-CN" altLang="en-US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355725" y="2017395"/>
            <a:ext cx="2647315" cy="3244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altLang="zh-CN" sz="1600" b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3.</a:t>
            </a:r>
            <a:r>
              <a:rPr lang="zh-CN" altLang="en-US" sz="1600" b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学员参与活动（自学）</a:t>
            </a:r>
            <a:endParaRPr lang="en-US" altLang="zh-CN" sz="1600" b="1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学员端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知识库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-学习项目-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开始学习（视频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+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实操作业）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zh-CN" altLang="en-US" sz="1400" i="1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若需学员按顺序进行学习，可在学习项目新建时进行设置</a:t>
            </a:r>
            <a:endParaRPr lang="zh-CN" altLang="en-US" sz="1400" i="1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indent="0" fontAlgn="auto">
              <a:lnSpc>
                <a:spcPct val="200000"/>
              </a:lnSpc>
              <a:buNone/>
            </a:pPr>
            <a:endParaRPr lang="zh-CN" altLang="en-US" sz="160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9"/>
            </p:custDataLst>
          </p:nvPr>
        </p:nvSpPr>
        <p:spPr>
          <a:xfrm>
            <a:off x="1167765" y="1187450"/>
            <a:ext cx="8231505" cy="54673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阅见</a:t>
            </a: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AI </a:t>
            </a: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新视界，共读赋能新成长</a:t>
            </a: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</a:t>
            </a: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员工学习</a:t>
            </a:r>
            <a:endParaRPr lang="en-US" altLang="zh-CN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en-US" altLang="zh-CN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6727190" y="150114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Source Han Sans CN Regular" panose="020B0200000000000000" charset="-122"/>
              </a:rPr>
              <a:t>学员端编辑页面展示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Source Han Sans CN Regular" panose="020B0200000000000000" charset="-122"/>
            </a:endParaRPr>
          </a:p>
          <a:p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Source Han Sans CN Regular" panose="020B02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28135" y="2289175"/>
            <a:ext cx="5748020" cy="3667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68335" y="2017395"/>
            <a:ext cx="3261995" cy="24955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平台常规操作</a:t>
            </a:r>
            <a:endParaRPr lang="zh-CN" altLang="en-US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005205" y="2017395"/>
            <a:ext cx="3214370" cy="2679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70000"/>
              </a:lnSpc>
              <a:buFont typeface="Wingdings" panose="05000000000000000000" charset="0"/>
              <a:buNone/>
            </a:pPr>
            <a:r>
              <a:rPr lang="en-US" altLang="zh-CN" sz="1600" b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4.公布结果＆颁发奖品：</a:t>
            </a:r>
            <a:endParaRPr lang="en-US" altLang="zh-CN" sz="1600" b="1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 algn="l" fontAlgn="auto">
              <a:lnSpc>
                <a:spcPct val="170000"/>
              </a:lnSpc>
              <a:buClrTx/>
              <a:buSzTx/>
              <a:buFont typeface="Wingdings" panose="05000000000000000000" charset="0"/>
              <a:buChar char="Ø"/>
            </a:pP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创建公告：管理端-运营-业务运营工具-公告通知-新建－完善公告内容。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 algn="l">
              <a:lnSpc>
                <a:spcPct val="17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颁奖：根据前期设置的奖励制度，对相关人员进行颁奖。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41" name="文本框 40"/>
          <p:cNvSpPr txBox="1"/>
          <p:nvPr>
            <p:custDataLst>
              <p:tags r:id="rId9"/>
            </p:custDataLst>
          </p:nvPr>
        </p:nvSpPr>
        <p:spPr>
          <a:xfrm>
            <a:off x="1167765" y="1187450"/>
            <a:ext cx="8231505" cy="546735"/>
          </a:xfrm>
          <a:prstGeom prst="rect">
            <a:avLst/>
          </a:prstGeom>
          <a:noFill/>
        </p:spPr>
        <p:txBody>
          <a:bodyPr wrap="square" rtlCol="0" anchor="t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阅见</a:t>
            </a: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AI </a:t>
            </a: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新视界，共读赋能新成长</a:t>
            </a: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</a:t>
            </a: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激励发放</a:t>
            </a:r>
            <a:endParaRPr lang="en-US" altLang="zh-CN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en-US" altLang="zh-CN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6727190" y="1501140"/>
            <a:ext cx="3234055" cy="3448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7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Source Han Sans CN Regular" panose="020B0200000000000000" charset="-122"/>
              </a:rPr>
              <a:t>管理端编辑页面展示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Source Han Sans CN Regular" panose="020B0200000000000000" charset="-122"/>
            </a:endParaRPr>
          </a:p>
          <a:p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Source Han Sans CN Regular" panose="020B02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561840" y="2094230"/>
            <a:ext cx="6172200" cy="18656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565390" y="2656840"/>
            <a:ext cx="2835910" cy="31159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11860" y="5135245"/>
            <a:ext cx="18662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600" b="1">
                <a:solidFill>
                  <a:srgbClr val="000000"/>
                </a:solidFill>
                <a:latin typeface="思源宋体 CN Heavy" panose="02020900000000000000" charset="-122"/>
                <a:ea typeface="思源宋体 CN Heavy" panose="02020900000000000000" charset="-122"/>
              </a:rPr>
              <a:t>北森酷学院</a:t>
            </a:r>
            <a:endParaRPr lang="zh-CN" altLang="en-US" sz="1600" b="1">
              <a:solidFill>
                <a:srgbClr val="000000"/>
              </a:solidFill>
              <a:latin typeface="思源宋体 CN Heavy" panose="02020900000000000000" charset="-122"/>
              <a:ea typeface="思源宋体 CN Heavy" panose="02020900000000000000" charset="-122"/>
            </a:endParaRPr>
          </a:p>
        </p:txBody>
      </p:sp>
      <p:sp>
        <p:nvSpPr>
          <p:cNvPr id="5" name="文本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730982" y="3784600"/>
            <a:ext cx="4572036" cy="51784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>
                <a:solidFill>
                  <a:schemeClr val="dk1">
                    <a:lumMod val="85000"/>
                    <a:lumOff val="15000"/>
                  </a:schemeClr>
                </a:solidFill>
              </a:rPr>
              <a:t>世界读书日</a:t>
            </a:r>
            <a:endParaRPr lang="zh-CN" altLang="en-US" sz="200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730982" y="2555558"/>
            <a:ext cx="4572036" cy="117221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 fontScale="50000"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u="none" strike="noStrike" kern="1200" cap="none" spc="7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dirty="0">
                <a:solidFill>
                  <a:schemeClr val="accent1"/>
                </a:solidFill>
                <a:ea typeface="汉仪乐喵体W" charset="0"/>
                <a:sym typeface="思源宋体 CN Light" panose="02020300000000000000" charset="-122"/>
              </a:rPr>
              <a:t>分享完毕,感谢倾听</a:t>
            </a:r>
            <a:endParaRPr lang="zh-CN" altLang="en-US" sz="6600" dirty="0">
              <a:solidFill>
                <a:schemeClr val="accent1"/>
              </a:solidFill>
              <a:ea typeface="汉仪乐喵体W" charset="0"/>
              <a:sym typeface="思源宋体 CN Light" panose="020203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4328795" y="2554605"/>
            <a:ext cx="235648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>
                <a:solidFill>
                  <a:srgbClr val="000000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rPr>
              <a:t>活动素材总览</a:t>
            </a:r>
            <a:endParaRPr lang="zh-CN" altLang="en-US" sz="2600">
              <a:solidFill>
                <a:srgbClr val="000000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4333240" y="3701415"/>
            <a:ext cx="235648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>
                <a:solidFill>
                  <a:srgbClr val="000000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rPr>
              <a:t>活动方案介绍</a:t>
            </a:r>
            <a:endParaRPr lang="zh-CN" altLang="en-US" sz="2600">
              <a:solidFill>
                <a:srgbClr val="000000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351020" y="4848225"/>
            <a:ext cx="235648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>
                <a:solidFill>
                  <a:srgbClr val="000000"/>
                </a:solidFill>
                <a:latin typeface="思源宋体 CN Heavy" panose="02020900000000000000" charset="-122"/>
                <a:ea typeface="思源宋体 CN Heavy" panose="02020900000000000000" charset="-122"/>
                <a:cs typeface="思源宋体 CN Light" panose="02020300000000000000" charset="-122"/>
              </a:rPr>
              <a:t>平台常规操作</a:t>
            </a:r>
            <a:endParaRPr lang="zh-CN" altLang="en-US" sz="2600">
              <a:solidFill>
                <a:srgbClr val="000000"/>
              </a:solidFill>
              <a:latin typeface="思源宋体 CN Heavy" panose="02020900000000000000" charset="-122"/>
              <a:ea typeface="思源宋体 CN Heavy" panose="02020900000000000000" charset="-122"/>
              <a:cs typeface="思源宋体 CN Light" panose="02020300000000000000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4"/>
            </p:custDataLst>
          </p:nvPr>
        </p:nvSpPr>
        <p:spPr>
          <a:xfrm>
            <a:off x="5943441" y="1287077"/>
            <a:ext cx="1366520" cy="40005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1900">
                <a:solidFill>
                  <a:schemeClr val="dk1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Contents</a:t>
            </a:r>
            <a:endParaRPr lang="en-US" altLang="zh-CN" sz="1900">
              <a:solidFill>
                <a:schemeClr val="dk1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57" name="矩形 56"/>
          <p:cNvSpPr/>
          <p:nvPr>
            <p:custDataLst>
              <p:tags r:id="rId5"/>
            </p:custDataLst>
          </p:nvPr>
        </p:nvSpPr>
        <p:spPr>
          <a:xfrm>
            <a:off x="4328636" y="899727"/>
            <a:ext cx="1604010" cy="831215"/>
          </a:xfrm>
          <a:prstGeom prst="rect">
            <a:avLst/>
          </a:prstGeom>
        </p:spPr>
        <p:txBody>
          <a:bodyPr wrap="square" anchor="b" anchorCtr="0">
            <a:normAutofit lnSpcReduction="10000"/>
          </a:bodyPr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>
                <a:solidFill>
                  <a:schemeClr val="accent1"/>
                </a:solidFill>
                <a:latin typeface="Arial" panose="020B0604020202020204" pitchFamily="34" charset="0"/>
                <a:ea typeface="汉仪乐喵体W" charset="0"/>
              </a:rPr>
              <a:t>目 录</a:t>
            </a:r>
            <a:endParaRPr lang="zh-CN" altLang="en-US" sz="4400">
              <a:solidFill>
                <a:schemeClr val="accent1"/>
              </a:solidFill>
              <a:latin typeface="Arial" panose="020B0604020202020204" pitchFamily="34" charset="0"/>
              <a:ea typeface="汉仪乐喵体W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889058" y="3153093"/>
            <a:ext cx="4414520" cy="11677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rmAutofit fontScale="70000"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u="none" strike="noStrike" kern="1200" cap="none" spc="700" normalizeH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defRPr>
            </a:lvl1pPr>
          </a:lstStyle>
          <a:p>
            <a:pPr marL="0" indent="0" algn="di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>
                <a:solidFill>
                  <a:schemeClr val="accent1"/>
                </a:solidFill>
                <a:ea typeface="汉仪乐喵体W" charset="0"/>
              </a:rPr>
              <a:t>活动素材总览</a:t>
            </a:r>
            <a:endParaRPr lang="zh-CN" altLang="en-US" sz="6600">
              <a:solidFill>
                <a:schemeClr val="accent1"/>
              </a:solidFill>
              <a:ea typeface="汉仪乐喵体W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" name="图片 11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167765" y="527685"/>
            <a:ext cx="2830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活动素材总览</a:t>
            </a:r>
            <a:endParaRPr lang="zh-CN" altLang="en-US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8"/>
            </p:custDataLst>
          </p:nvPr>
        </p:nvSpPr>
        <p:spPr>
          <a:xfrm>
            <a:off x="0" y="2705281"/>
            <a:ext cx="3601085" cy="4152719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671" h="6540">
                <a:moveTo>
                  <a:pt x="0" y="0"/>
                </a:moveTo>
                <a:lnTo>
                  <a:pt x="29" y="0"/>
                </a:lnTo>
                <a:cubicBezTo>
                  <a:pt x="3152" y="40"/>
                  <a:pt x="5671" y="2584"/>
                  <a:pt x="5671" y="5716"/>
                </a:cubicBezTo>
                <a:cubicBezTo>
                  <a:pt x="5671" y="5985"/>
                  <a:pt x="5652" y="6250"/>
                  <a:pt x="5616" y="6509"/>
                </a:cubicBezTo>
                <a:lnTo>
                  <a:pt x="5612" y="6540"/>
                </a:lnTo>
                <a:lnTo>
                  <a:pt x="0" y="654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3886200" y="5788025"/>
            <a:ext cx="711835" cy="711835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椭圆 16"/>
          <p:cNvSpPr/>
          <p:nvPr>
            <p:custDataLst>
              <p:tags r:id="rId10"/>
            </p:custDataLst>
          </p:nvPr>
        </p:nvSpPr>
        <p:spPr>
          <a:xfrm>
            <a:off x="657860" y="2526030"/>
            <a:ext cx="356235" cy="3562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1167130" y="1370965"/>
            <a:ext cx="13912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思源宋体 CN Light" panose="02020300000000000000" charset="-122"/>
              </a:rPr>
              <a:t>banner </a:t>
            </a:r>
            <a:endParaRPr lang="en-US" altLang="zh-CN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思源宋体 CN Light" panose="02020300000000000000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12"/>
            </p:custDataLst>
          </p:nvPr>
        </p:nvSpPr>
        <p:spPr>
          <a:xfrm>
            <a:off x="2447925" y="1278890"/>
            <a:ext cx="739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lt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* 2</a:t>
            </a:r>
            <a:r>
              <a:rPr lang="zh-CN" altLang="en-US" sz="1600" dirty="0">
                <a:solidFill>
                  <a:schemeClr val="lt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套</a:t>
            </a:r>
            <a:endParaRPr lang="zh-CN" altLang="en-US" sz="1600" dirty="0">
              <a:solidFill>
                <a:schemeClr val="lt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1167765" y="1964690"/>
            <a:ext cx="1322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启动页</a:t>
            </a:r>
            <a:r>
              <a:rPr lang="en-US" altLang="zh-CN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endParaRPr lang="en-US" altLang="zh-CN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1167130" y="2558415"/>
            <a:ext cx="1322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思源宋体 CN Light" panose="02020300000000000000" charset="-122"/>
              </a:rPr>
              <a:t>icon </a:t>
            </a:r>
            <a:endParaRPr lang="en-US" altLang="zh-CN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思源宋体 CN Light" panose="020203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5"/>
            </p:custDataLst>
          </p:nvPr>
        </p:nvSpPr>
        <p:spPr>
          <a:xfrm>
            <a:off x="2489835" y="1864360"/>
            <a:ext cx="739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lt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* 2</a:t>
            </a:r>
            <a:r>
              <a:rPr lang="zh-CN" altLang="en-US" sz="1600" dirty="0">
                <a:solidFill>
                  <a:schemeClr val="lt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套</a:t>
            </a:r>
            <a:endParaRPr lang="zh-CN" altLang="en-US" sz="1600" dirty="0">
              <a:solidFill>
                <a:schemeClr val="lt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6"/>
            </p:custDataLst>
          </p:nvPr>
        </p:nvSpPr>
        <p:spPr>
          <a:xfrm>
            <a:off x="2489835" y="2499995"/>
            <a:ext cx="739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1600" dirty="0">
                <a:solidFill>
                  <a:schemeClr val="lt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* 1</a:t>
            </a:r>
            <a:r>
              <a:rPr lang="zh-CN" altLang="en-US" sz="1600" dirty="0">
                <a:solidFill>
                  <a:schemeClr val="lt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套</a:t>
            </a:r>
            <a:endParaRPr lang="zh-CN" altLang="en-US" sz="1600" dirty="0">
              <a:solidFill>
                <a:schemeClr val="lt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pic>
        <p:nvPicPr>
          <p:cNvPr id="5" name="图片 4" descr="1125_242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72660" y="627380"/>
            <a:ext cx="2515870" cy="5449570"/>
          </a:xfrm>
          <a:prstGeom prst="rect">
            <a:avLst/>
          </a:prstGeom>
        </p:spPr>
      </p:pic>
      <p:pic>
        <p:nvPicPr>
          <p:cNvPr id="9" name="图片 8" descr="1125_2172的副本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884160" y="675005"/>
            <a:ext cx="2797175" cy="540194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10991850" y="374015"/>
            <a:ext cx="109855" cy="10985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椭圆 15"/>
          <p:cNvSpPr/>
          <p:nvPr>
            <p:custDataLst>
              <p:tags r:id="rId8"/>
            </p:custDataLst>
          </p:nvPr>
        </p:nvSpPr>
        <p:spPr>
          <a:xfrm>
            <a:off x="11156950" y="374015"/>
            <a:ext cx="109855" cy="109855"/>
          </a:xfrm>
          <a:prstGeom prst="ellipse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4C8C1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椭圆 16"/>
          <p:cNvSpPr/>
          <p:nvPr>
            <p:custDataLst>
              <p:tags r:id="rId9"/>
            </p:custDataLst>
          </p:nvPr>
        </p:nvSpPr>
        <p:spPr>
          <a:xfrm>
            <a:off x="11322050" y="374015"/>
            <a:ext cx="109855" cy="10985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6386830" y="1696720"/>
            <a:ext cx="868045" cy="121539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dist">
              <a:buClrTx/>
              <a:buSzTx/>
              <a:buFontTx/>
            </a:pPr>
            <a:r>
              <a:rPr lang="en-US" altLang="zh-CN" sz="44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en-US" altLang="zh-CN" sz="44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1"/>
            </p:custDataLst>
          </p:nvPr>
        </p:nvSpPr>
        <p:spPr>
          <a:xfrm>
            <a:off x="6385560" y="3099435"/>
            <a:ext cx="4432935" cy="1000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54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思源宋体 CN Heavy" panose="02020900000000000000" charset="-122"/>
              </a:rPr>
              <a:t>活动方案介绍</a:t>
            </a:r>
            <a:endParaRPr lang="zh-CN" altLang="en-US" sz="54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思源宋体 CN Heavy" panose="02020900000000000000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2"/>
            </p:custDataLst>
          </p:nvPr>
        </p:nvSpPr>
        <p:spPr>
          <a:xfrm>
            <a:off x="7258050" y="2369185"/>
            <a:ext cx="1770380" cy="445135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dist">
              <a:buClrTx/>
              <a:buSzTx/>
              <a:buFontTx/>
            </a:pPr>
            <a:r>
              <a:rPr lang="en-US" altLang="zh-CN" sz="20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PART  TWO</a:t>
            </a:r>
            <a:endParaRPr lang="en-US" altLang="zh-CN" sz="20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矩形 21"/>
          <p:cNvSpPr/>
          <p:nvPr>
            <p:custDataLst>
              <p:tags r:id="rId13"/>
            </p:custDataLst>
          </p:nvPr>
        </p:nvSpPr>
        <p:spPr>
          <a:xfrm>
            <a:off x="6517640" y="4718050"/>
            <a:ext cx="36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矩形 22"/>
          <p:cNvSpPr/>
          <p:nvPr>
            <p:custDataLst>
              <p:tags r:id="rId14"/>
            </p:custDataLst>
          </p:nvPr>
        </p:nvSpPr>
        <p:spPr>
          <a:xfrm>
            <a:off x="6877685" y="4718050"/>
            <a:ext cx="36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 descr="北森酷学院logo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4300" y="85725"/>
            <a:ext cx="3475990" cy="3981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活动方案介绍</a:t>
            </a:r>
            <a:endParaRPr lang="zh-CN" altLang="en-US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071880" y="1489075"/>
            <a:ext cx="10960100" cy="48196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活动目的</a:t>
            </a:r>
            <a:endParaRPr lang="zh-CN" altLang="en-US" sz="1600" b="1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本次活动以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 2026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世界读书日为契机，聚焦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 AI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时代发展趋势，营造全员共读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 AI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相关书籍的浓厚学习氛围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活动形式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参与规则</a:t>
            </a:r>
            <a:endParaRPr lang="zh-CN" altLang="en-US" sz="1600" b="1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邀请老板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 /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高层领导带头，开展一场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AI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类书籍推荐领学课程（直播或录播形式），围绕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 AI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发展、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AI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应用、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AI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思维等方向推荐专业书籍并分享见解；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员工在一个自然月内完成指定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 AI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相关书籍阅读，并结合工作实际提交一篇深度读书心得；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实施安排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4.17-4.18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邀请高层领导确定推荐书目，完成领学课程录制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 /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直播排期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4.17-4.18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内部全渠道宣传，学习平台首页装修及活动项目搭建上线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4.18 -4.23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学员学习高层领学课程，正式接收读书任务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4.23-4.25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学员完成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 AI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主题书籍阅读，并提交读书心得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4.25-4.30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高层审阅心得并完成优秀作品评选并发放奖励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奖品建议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京东卡、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AI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相关专业书籍、智能电子书阅读器等实物奖励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 3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思源宋体 CN Light" panose="02020300000000000000" charset="-122"/>
              </a:rPr>
              <a:t>份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9"/>
            </p:custDataLst>
          </p:nvPr>
        </p:nvSpPr>
        <p:spPr>
          <a:xfrm>
            <a:off x="1167765" y="988060"/>
            <a:ext cx="10404475" cy="64516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阅见</a:t>
            </a: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AI </a:t>
            </a:r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新视界，共读赋能新成长</a:t>
            </a:r>
            <a:endParaRPr lang="zh-CN" altLang="en-US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15" name="椭圆 14"/>
          <p:cNvSpPr/>
          <p:nvPr>
            <p:custDataLst>
              <p:tags r:id="rId7"/>
            </p:custDataLst>
          </p:nvPr>
        </p:nvSpPr>
        <p:spPr>
          <a:xfrm>
            <a:off x="10991850" y="374015"/>
            <a:ext cx="109855" cy="10985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椭圆 15"/>
          <p:cNvSpPr/>
          <p:nvPr>
            <p:custDataLst>
              <p:tags r:id="rId8"/>
            </p:custDataLst>
          </p:nvPr>
        </p:nvSpPr>
        <p:spPr>
          <a:xfrm>
            <a:off x="11156950" y="374015"/>
            <a:ext cx="109855" cy="109855"/>
          </a:xfrm>
          <a:prstGeom prst="ellipse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4C8C1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椭圆 16"/>
          <p:cNvSpPr/>
          <p:nvPr>
            <p:custDataLst>
              <p:tags r:id="rId9"/>
            </p:custDataLst>
          </p:nvPr>
        </p:nvSpPr>
        <p:spPr>
          <a:xfrm>
            <a:off x="11322050" y="374015"/>
            <a:ext cx="109855" cy="10985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6386830" y="1696720"/>
            <a:ext cx="868045" cy="121539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dist">
              <a:buClrTx/>
              <a:buSzTx/>
              <a:buFontTx/>
            </a:pPr>
            <a:r>
              <a:rPr lang="en-US" altLang="zh-CN" sz="44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en-US" altLang="zh-CN" sz="44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1"/>
            </p:custDataLst>
          </p:nvPr>
        </p:nvSpPr>
        <p:spPr>
          <a:xfrm>
            <a:off x="6385560" y="3121025"/>
            <a:ext cx="4936490" cy="1000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54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思源宋体 CN Heavy" panose="02020900000000000000" charset="-122"/>
              </a:rPr>
              <a:t>平台常规操作</a:t>
            </a:r>
            <a:endParaRPr lang="zh-CN" altLang="en-US" sz="54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思源宋体 CN Heavy" panose="02020900000000000000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2"/>
            </p:custDataLst>
          </p:nvPr>
        </p:nvSpPr>
        <p:spPr>
          <a:xfrm>
            <a:off x="7258050" y="2369185"/>
            <a:ext cx="2091055" cy="445135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p>
            <a:pPr algn="dist">
              <a:buClrTx/>
              <a:buSzTx/>
              <a:buFontTx/>
            </a:pPr>
            <a:r>
              <a:rPr lang="en-US" altLang="zh-CN" sz="2000" b="1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PART  THREE</a:t>
            </a:r>
            <a:endParaRPr lang="en-US" altLang="zh-CN" sz="2000" b="1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矩形 21"/>
          <p:cNvSpPr/>
          <p:nvPr>
            <p:custDataLst>
              <p:tags r:id="rId13"/>
            </p:custDataLst>
          </p:nvPr>
        </p:nvSpPr>
        <p:spPr>
          <a:xfrm>
            <a:off x="6517640" y="4718050"/>
            <a:ext cx="36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矩形 22"/>
          <p:cNvSpPr/>
          <p:nvPr>
            <p:custDataLst>
              <p:tags r:id="rId14"/>
            </p:custDataLst>
          </p:nvPr>
        </p:nvSpPr>
        <p:spPr>
          <a:xfrm>
            <a:off x="6877685" y="4718050"/>
            <a:ext cx="36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 descr="北森酷学院logo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3035" y="85725"/>
            <a:ext cx="3475990" cy="3981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平台常规操作</a:t>
            </a:r>
            <a:endParaRPr lang="zh-CN" altLang="en-US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845185" y="1847215"/>
            <a:ext cx="5080000" cy="2528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设置平台banner图操作路径：</a:t>
            </a:r>
            <a:r>
              <a:rPr lang="zh-CN" altLang="en-US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管理后台-管理-门户设置-关闭门户开启按钮-编辑门户</a:t>
            </a:r>
            <a:endParaRPr lang="zh-CN" altLang="en-US" sz="160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门户规则：</a:t>
            </a:r>
            <a:r>
              <a:rPr lang="zh-CN" altLang="en-US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撰写门户名称-生效范围“全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公司”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门户装修：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PC端自定义-点击banner图-勾选横幅多端同步-开启原图上传-选择“仅图片”/”关联资源--添加资源-学习项目/线上课”进行展示-点击更改替换banner图</a:t>
            </a:r>
            <a:endParaRPr lang="zh-CN" altLang="en-US" sz="160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9"/>
            </p:custDataLst>
          </p:nvPr>
        </p:nvSpPr>
        <p:spPr>
          <a:xfrm>
            <a:off x="1167765" y="1187450"/>
            <a:ext cx="8231505" cy="4603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平台功能及相应展示模块（banner、启动页、icon）设置</a:t>
            </a:r>
            <a:endParaRPr lang="en-US" altLang="zh-CN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63005" y="1859280"/>
            <a:ext cx="4644390" cy="403987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  <p:custDataLst>
      <p:tags r:id="rId1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11471910" y="0"/>
            <a:ext cx="720090" cy="128278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0" y="5699439"/>
            <a:ext cx="720090" cy="1158561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167765" y="527685"/>
            <a:ext cx="296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平台常规操作</a:t>
            </a:r>
            <a:endParaRPr lang="zh-CN" altLang="en-US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845185" y="1847215"/>
            <a:ext cx="5080000" cy="4517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171450" lvl="0" indent="-1714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启动页设置：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管理后台-管理-门户设置-启动页配置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启动页开关：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启用状态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端口选择：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小程序/其他端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   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目前小程序支持自定义启动页停留时长</a:t>
            </a: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lvl="0" indent="0" algn="l" fontAlgn="auto">
              <a:lnSpc>
                <a:spcPct val="25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 </a:t>
            </a:r>
            <a:r>
              <a:rPr lang="en-US" altLang="zh-CN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   </a:t>
            </a:r>
            <a:r>
              <a:rPr lang="zh-CN" altLang="en-US" sz="1600" kern="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启动页配置-点击“更改”选择本地启动页，上传完成后点击保存。</a:t>
            </a:r>
            <a:endParaRPr lang="zh-CN" altLang="en-US" sz="160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marL="171450" lvl="0" indent="-171450" algn="l" fontAlgn="auto">
              <a:lnSpc>
                <a:spcPct val="23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indent="4064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indent="0" algn="just" fontAlgn="auto">
              <a:lnSpc>
                <a:spcPct val="150000"/>
              </a:lnSpc>
            </a:pPr>
            <a:endParaRPr lang="zh-CN" altLang="en-US" sz="1600" kern="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思源宋体 CN Light" panose="02020300000000000000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9"/>
            </p:custDataLst>
          </p:nvPr>
        </p:nvSpPr>
        <p:spPr>
          <a:xfrm>
            <a:off x="1167765" y="1187450"/>
            <a:ext cx="8231505" cy="4603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4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平台功能及相应展示模块（banner、启动页、icon）设置</a:t>
            </a:r>
            <a:endParaRPr lang="en-US" altLang="zh-CN" sz="240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6000" y="1882775"/>
            <a:ext cx="4556760" cy="3862705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1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2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1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1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979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979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5979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2、14、15、16、17、20、23、24"/>
</p:tagLst>
</file>

<file path=ppt/tags/tag14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2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3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979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979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5979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2、14、15、16、17、20、23、24"/>
</p:tagLst>
</file>

<file path=ppt/tags/tag28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68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36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76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85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94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05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979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979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5979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1、12、14、15、16、17、20、23、24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b"/>
  <p:tag name="KSO_WM_UNIT_INDEX" val="1"/>
  <p:tag name="KSO_WM_TEMPLATE_CATEGORY" val="custom"/>
  <p:tag name="KSO_WM_TEMPLATE_INDEX" val="20205979"/>
  <p:tag name="KSO_WM_UNIT_ID" val="custom20205979_1*b*1"/>
  <p:tag name="KSO_WM_UNIT_PRESET_TEXT" val="单击此处添加副标题内容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TEMPLATE_CATEGORY" val="custom"/>
  <p:tag name="KSO_WM_TEMPLATE_INDEX" val="20205979"/>
  <p:tag name="KSO_WM_UNIT_ID" val="custom20205979_1*a*1"/>
  <p:tag name="KSO_WM_UNIT_PRESET_TEXT" val="世界读书日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421.xml><?xml version="1.0" encoding="utf-8"?>
<p:tagLst xmlns:p="http://schemas.openxmlformats.org/presentationml/2006/main">
  <p:tag name="KSO_WM_BEAUTIFY_FLAG" val="#wm#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5979"/>
  <p:tag name="KSO_WM_SLIDE_ID" val="custom20205979_1"/>
  <p:tag name="KSO_WM_TEMPLATE_MASTER_THUMB_INDEX" val="12"/>
  <p:tag name="KSO_WM_TEMPLATE_THUMBS_INDEX" val="1、4、7、9、11、12、14、15、16、17、20、23、24"/>
</p:tagLst>
</file>

<file path=ppt/tags/tag422.xml><?xml version="1.0" encoding="utf-8"?>
<p:tagLst xmlns:p="http://schemas.openxmlformats.org/presentationml/2006/main">
  <p:tag name="KSO_WM_BEAUTIFY_FLAG" val=""/>
  <p:tag name="KSO_WM_DIAGRAM_VIRTUALLY_FRAME" val="{&quot;height&quot;:335.8,&quot;left&quot;:551.6,&quot;top&quot;:115.75,&quot;width&quot;:256.1}"/>
</p:tagLst>
</file>

<file path=ppt/tags/tag423.xml><?xml version="1.0" encoding="utf-8"?>
<p:tagLst xmlns:p="http://schemas.openxmlformats.org/presentationml/2006/main">
  <p:tag name="KSO_WM_BEAUTIFY_FLAG" val=""/>
  <p:tag name="KSO_WM_DIAGRAM_VIRTUALLY_FRAME" val="{&quot;height&quot;:335.8,&quot;left&quot;:551.6,&quot;top&quot;:115.75,&quot;width&quot;:256.1}"/>
</p:tagLst>
</file>

<file path=ppt/tags/tag424.xml><?xml version="1.0" encoding="utf-8"?>
<p:tagLst xmlns:p="http://schemas.openxmlformats.org/presentationml/2006/main">
  <p:tag name="KSO_WM_BEAUTIFY_FLAG" val=""/>
  <p:tag name="KSO_WM_DIAGRAM_VIRTUALLY_FRAME" val="{&quot;height&quot;:335.8,&quot;left&quot;:551.6,&quot;top&quot;:115.75,&quot;width&quot;:256.1}"/>
</p:tagLst>
</file>

<file path=ppt/tags/tag425.xml><?xml version="1.0" encoding="utf-8"?>
<p:tagLst xmlns:p="http://schemas.openxmlformats.org/presentationml/2006/main">
  <p:tag name="KSO_WM_UNIT_TEXT_FILL_FORE_SCHEMECOLOR_INDEX" val="13"/>
  <p:tag name="KSO_WM_UNIT_TEXT_FILL_TYPE" val="1"/>
  <p:tag name="KSO_WM_UNIT_USESOURCEFORMAT_APPLY" val="1"/>
  <p:tag name="KSO_WM_UNIT_ISCONTENTS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LAYERLEVEL" val="1"/>
  <p:tag name="KSO_WM_TAG_VERSION" val="1.0"/>
  <p:tag name="KSO_WM_BEAUTIFY_FLAG" val="#wm#"/>
  <p:tag name="KSO_WM_TEMPLATE_CATEGORY" val="custom"/>
  <p:tag name="KSO_WM_TEMPLATE_INDEX" val="20205979"/>
  <p:tag name="KSO_WM_UNIT_ID" val="custom20205979_2*b*1"/>
  <p:tag name="KSO_WM_UNIT_PRESET_TEXT" val="/ Contents"/>
  <p:tag name="KSO_WM_UNIT_ISNUMDGMTITLE" val="0"/>
</p:tagLst>
</file>

<file path=ppt/tags/tag426.xml><?xml version="1.0" encoding="utf-8"?>
<p:tagLst xmlns:p="http://schemas.openxmlformats.org/presentationml/2006/main">
  <p:tag name="KSO_WM_UNIT_TEXT_FILL_FORE_SCHEMECOLOR_INDEX" val="13"/>
  <p:tag name="KSO_WM_UNIT_TEXT_FILL_TYPE" val="1"/>
  <p:tag name="KSO_WM_UNIT_USESOURCEFORMAT_APPLY" val="1"/>
  <p:tag name="KSO_WM_UNIT_ISCONTENTSTITLE" val="1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TEMPLATE_CATEGORY" val="custom"/>
  <p:tag name="KSO_WM_TEMPLATE_INDEX" val="20205979"/>
  <p:tag name="KSO_WM_UNIT_ID" val="custom20205979_2*a*1"/>
  <p:tag name="KSO_WM_UNIT_PRESET_TEXT" val="目 录"/>
  <p:tag name="KSO_WM_UNIT_ISNUMDGMTITLE" val="0"/>
</p:tagLst>
</file>

<file path=ppt/tags/tag427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BEAUTIFY_FLAG" val="#wm#"/>
  <p:tag name="KSO_WM_SLIDE_LAYOUT" val="a_b_l"/>
  <p:tag name="KSO_WM_SLIDE_LAYOUT_CNT" val="1_1_1"/>
  <p:tag name="KSO_WM_TEMPLATE_MASTER_TYPE" val="1"/>
  <p:tag name="KSO_WM_TEMPLATE_COLOR_TYPE" val="1"/>
  <p:tag name="KSO_WM_TEMPLATE_CATEGORY" val="custom"/>
  <p:tag name="KSO_WM_TEMPLATE_INDEX" val="20205979"/>
  <p:tag name="KSO_WM_SLIDE_ID" val="custom20205979_2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5"/>
  <p:tag name="KSO_WM_UNIT_TYPE" val="a"/>
  <p:tag name="KSO_WM_UNIT_INDEX" val="1"/>
  <p:tag name="KSO_WM_TEMPLATE_CATEGORY" val="custom"/>
  <p:tag name="KSO_WM_TEMPLATE_INDEX" val="20205979"/>
  <p:tag name="KSO_WM_UNIT_ID" val="custom20205979_7*a*1"/>
  <p:tag name="KSO_WM_UNIT_PRESET_TEXT" val="PART 01"/>
  <p:tag name="KSO_WM_UNIT_ISNUMDGMTITLE" val="0"/>
  <p:tag name="KSO_WM_UNIT_TEXT_FILL_FORE_SCHEMECOLOR_INDEX_BRIGHTNESS" val="0"/>
  <p:tag name="KSO_WM_UNIT_TEXT_FILL_FORE_SCHEMECOLOR_INDEX" val="5"/>
  <p:tag name="KSO_WM_UNIT_TEXT_FILL_TYPE" val="1"/>
</p:tagLst>
</file>

<file path=ppt/tags/tag429.xml><?xml version="1.0" encoding="utf-8"?>
<p:tagLst xmlns:p="http://schemas.openxmlformats.org/presentationml/2006/main">
  <p:tag name="KSO_WM_TEMPLATE_SUBCATEGORY" val="0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5979"/>
  <p:tag name="KSO_WM_SLIDE_ID" val="custom20205979_7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32.xml><?xml version="1.0" encoding="utf-8"?>
<p:tagLst xmlns:p="http://schemas.openxmlformats.org/presentationml/2006/main">
  <p:tag name="KSO_WM_BEAUTIFY_FLAG" val=""/>
</p:tagLst>
</file>

<file path=ppt/tags/tag433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4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5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6.xml><?xml version="1.0" encoding="utf-8"?>
<p:tagLst xmlns:p="http://schemas.openxmlformats.org/presentationml/2006/main">
  <p:tag name="KSO_WM_BEAUTIFY_FLAG" val=""/>
</p:tagLst>
</file>

<file path=ppt/tags/tag437.xml><?xml version="1.0" encoding="utf-8"?>
<p:tagLst xmlns:p="http://schemas.openxmlformats.org/presentationml/2006/main">
  <p:tag name="KSO_WM_BEAUTIFY_FLAG" val=""/>
  <p:tag name="KSO_WM_UNIT_TEXT_FILL_FORE_SCHEMECOLOR_INDEX_BRIGHTNESS" val="-0.75"/>
  <p:tag name="KSO_WM_UNIT_TEXT_FILL_FORE_SCHEMECOLOR_INDEX" val="16"/>
  <p:tag name="KSO_WM_UNIT_TEXT_FILL_TYPE" val="1"/>
</p:tagLst>
</file>

<file path=ppt/tags/tag438.xml><?xml version="1.0" encoding="utf-8"?>
<p:tagLst xmlns:p="http://schemas.openxmlformats.org/presentationml/2006/main">
  <p:tag name="KSO_WM_BEAUTIFY_FLAG" val=""/>
</p:tagLst>
</file>

<file path=ppt/tags/tag439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BEAUTIFY_FLAG" val=""/>
  <p:tag name="KSO_WM_UNIT_TEXT_FILL_FORE_SCHEMECOLOR_INDEX_BRIGHTNESS" val="-0.75"/>
  <p:tag name="KSO_WM_UNIT_TEXT_FILL_FORE_SCHEMECOLOR_INDEX" val="16"/>
  <p:tag name="KSO_WM_UNIT_TEXT_FILL_TYPE" val="1"/>
</p:tagLst>
</file>

<file path=ppt/tags/tag441.xml><?xml version="1.0" encoding="utf-8"?>
<p:tagLst xmlns:p="http://schemas.openxmlformats.org/presentationml/2006/main">
  <p:tag name="KSO_WM_BEAUTIFY_FLAG" val=""/>
  <p:tag name="KSO_WM_UNIT_TEXT_FILL_FORE_SCHEMECOLOR_INDEX_BRIGHTNESS" val="-0.75"/>
  <p:tag name="KSO_WM_UNIT_TEXT_FILL_FORE_SCHEMECOLOR_INDEX" val="16"/>
  <p:tag name="KSO_WM_UNIT_TEXT_FILL_TYPE" val="1"/>
</p:tagLst>
</file>

<file path=ppt/tags/tag44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45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6.xml><?xml version="1.0" encoding="utf-8"?>
<p:tagLst xmlns:p="http://schemas.openxmlformats.org/presentationml/2006/main">
  <p:tag name="KSO_WM_BEAUTIFY_FLAG" val="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7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8.xml><?xml version="1.0" encoding="utf-8"?>
<p:tagLst xmlns:p="http://schemas.openxmlformats.org/presentationml/2006/main">
  <p:tag name="KSO_WM_BEAUTIFY_FLAG" val=""/>
</p:tagLst>
</file>

<file path=ppt/tags/tag449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BEAUTIFY_FLAG" val=""/>
</p:tagLst>
</file>

<file path=ppt/tags/tag451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2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56.xml><?xml version="1.0" encoding="utf-8"?>
<p:tagLst xmlns:p="http://schemas.openxmlformats.org/presentationml/2006/main">
  <p:tag name="KSO_WM_BEAUTIFY_FLAG" val=""/>
</p:tagLst>
</file>

<file path=ppt/tags/tag457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58.xml><?xml version="1.0" encoding="utf-8"?>
<p:tagLst xmlns:p="http://schemas.openxmlformats.org/presentationml/2006/main">
  <p:tag name="KSO_WM_BEAUTIFY_FLAG" val=""/>
</p:tagLst>
</file>

<file path=ppt/tags/tag45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2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63.xml><?xml version="1.0" encoding="utf-8"?>
<p:tagLst xmlns:p="http://schemas.openxmlformats.org/presentationml/2006/main">
  <p:tag name="KSO_WM_BEAUTIFY_FLAG" val="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64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65.xml><?xml version="1.0" encoding="utf-8"?>
<p:tagLst xmlns:p="http://schemas.openxmlformats.org/presentationml/2006/main">
  <p:tag name="KSO_WM_BEAUTIFY_FLAG" val=""/>
</p:tagLst>
</file>

<file path=ppt/tags/tag466.xml><?xml version="1.0" encoding="utf-8"?>
<p:tagLst xmlns:p="http://schemas.openxmlformats.org/presentationml/2006/main">
  <p:tag name="KSO_WM_BEAUTIFY_FLAG" val=""/>
</p:tagLst>
</file>

<file path=ppt/tags/tag467.xml><?xml version="1.0" encoding="utf-8"?>
<p:tagLst xmlns:p="http://schemas.openxmlformats.org/presentationml/2006/main">
  <p:tag name="KSO_WM_BEAUTIFY_FLAG" val=""/>
</p:tagLst>
</file>

<file path=ppt/tags/tag468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9.xml><?xml version="1.0" encoding="utf-8"?>
<p:tagLst xmlns:p="http://schemas.openxmlformats.org/presentationml/2006/main">
  <p:tag name="KSO_WM_BEAUTIFY_FLAG" val="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3.xml><?xml version="1.0" encoding="utf-8"?>
<p:tagLst xmlns:p="http://schemas.openxmlformats.org/presentationml/2006/main">
  <p:tag name="KSO_WM_BEAUTIFY_FLAG" val=""/>
</p:tagLst>
</file>

<file path=ppt/tags/tag474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75.xml><?xml version="1.0" encoding="utf-8"?>
<p:tagLst xmlns:p="http://schemas.openxmlformats.org/presentationml/2006/main">
  <p:tag name="KSO_WM_BEAUTIFY_FLAG" val=""/>
</p:tagLst>
</file>

<file path=ppt/tags/tag47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9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81.xml><?xml version="1.0" encoding="utf-8"?>
<p:tagLst xmlns:p="http://schemas.openxmlformats.org/presentationml/2006/main">
  <p:tag name="KSO_WM_BEAUTIFY_FLAG" val=""/>
</p:tagLst>
</file>

<file path=ppt/tags/tag48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85.xml><?xml version="1.0" encoding="utf-8"?>
<p:tagLst xmlns:p="http://schemas.openxmlformats.org/presentationml/2006/main">
  <p:tag name="KSO_WM_BEAUTIFY_FLAG" val=""/>
</p:tagLst>
</file>

<file path=ppt/tags/tag486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87.xml><?xml version="1.0" encoding="utf-8"?>
<p:tagLst xmlns:p="http://schemas.openxmlformats.org/presentationml/2006/main">
  <p:tag name="KSO_WM_BEAUTIFY_FLAG" val=""/>
</p:tagLst>
</file>

<file path=ppt/tags/tag488.xml><?xml version="1.0" encoding="utf-8"?>
<p:tagLst xmlns:p="http://schemas.openxmlformats.org/presentationml/2006/main">
  <p:tag name="KSO_WM_UNIT_PLACING_PICTURE_USER_VIEWPORT" val="{&quot;height&quot;:3780,&quot;width&quot;:11884}"/>
</p:tagLst>
</file>

<file path=ppt/tags/tag48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92.xml><?xml version="1.0" encoding="utf-8"?>
<p:tagLst xmlns:p="http://schemas.openxmlformats.org/presentationml/2006/main">
  <p:tag name="KSO_WM_BEAUTIFY_FLAG" val=""/>
</p:tagLst>
</file>

<file path=ppt/tags/tag493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494.xml><?xml version="1.0" encoding="utf-8"?>
<p:tagLst xmlns:p="http://schemas.openxmlformats.org/presentationml/2006/main">
  <p:tag name="KSO_WM_BEAUTIFY_FLAG" val=""/>
</p:tagLst>
</file>

<file path=ppt/tags/tag495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4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9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01.xml><?xml version="1.0" encoding="utf-8"?>
<p:tagLst xmlns:p="http://schemas.openxmlformats.org/presentationml/2006/main">
  <p:tag name="KSO_WM_BEAUTIFY_FLAG" val=""/>
</p:tagLst>
</file>

<file path=ppt/tags/tag502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5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07.xml><?xml version="1.0" encoding="utf-8"?>
<p:tagLst xmlns:p="http://schemas.openxmlformats.org/presentationml/2006/main">
  <p:tag name="KSO_WM_BEAUTIFY_FLAG" val=""/>
</p:tagLst>
</file>

<file path=ppt/tags/tag508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09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51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14.xml><?xml version="1.0" encoding="utf-8"?>
<p:tagLst xmlns:p="http://schemas.openxmlformats.org/presentationml/2006/main">
  <p:tag name="KSO_WM_BEAUTIFY_FLAG" val=""/>
</p:tagLst>
</file>

<file path=ppt/tags/tag515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516.xml><?xml version="1.0" encoding="utf-8"?>
<p:tagLst xmlns:p="http://schemas.openxmlformats.org/presentationml/2006/main">
  <p:tag name="KSO_WM_BEAUTIFY_FLAG" val=""/>
</p:tagLst>
</file>

<file path=ppt/tags/tag517.xml><?xml version="1.0" encoding="utf-8"?>
<p:tagLst xmlns:p="http://schemas.openxmlformats.org/presentationml/2006/main">
  <p:tag name="KSO_WM_UNIT_TEXT_FILL_FORE_SCHEMECOLOR_INDEX_BRIGHTNESS" val="-0.25"/>
  <p:tag name="KSO_WM_UNIT_TEXT_FILL_FORE_SCHEMECOLOR_INDEX" val="10"/>
  <p:tag name="KSO_WM_UNIT_TEXT_FILL_TYPE" val="1"/>
</p:tagLst>
</file>

<file path=ppt/tags/tag518.xml><?xml version="1.0" encoding="utf-8"?>
<p:tagLst xmlns:p="http://schemas.openxmlformats.org/presentationml/2006/main">
  <p:tag name="KSO_WM_UNIT_PLACING_PICTURE_USER_VIEWPORT" val="{&quot;height&quot;:2754,&quot;width&quot;:9112}"/>
</p:tagLst>
</file>

<file path=ppt/tags/tag519.xml><?xml version="1.0" encoding="utf-8"?>
<p:tagLst xmlns:p="http://schemas.openxmlformats.org/presentationml/2006/main">
  <p:tag name="KSO_WM_UNIT_PLACING_PICTURE_USER_VIEWPORT" val="{&quot;height&quot;:3994,&quot;width&quot;:3636}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21.xml><?xml version="1.0" encoding="utf-8"?>
<p:tagLst xmlns:p="http://schemas.openxmlformats.org/presentationml/2006/main">
  <p:tag name="KSO_WM_BEAUTIFY_FLAG" val="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b"/>
  <p:tag name="KSO_WM_UNIT_INDEX" val="1"/>
  <p:tag name="KSO_WM_TEMPLATE_CATEGORY" val="custom"/>
  <p:tag name="KSO_WM_TEMPLATE_INDEX" val="20205979"/>
  <p:tag name="KSO_WM_UNIT_ID" val="custom20205979_24*b*1"/>
  <p:tag name="KSO_WM_UNIT_PRESET_TEXT" val="单击此处添加副标题内容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TEMPLATE_CATEGORY" val="custom"/>
  <p:tag name="KSO_WM_TEMPLATE_INDEX" val="20205979"/>
  <p:tag name="KSO_WM_UNIT_ID" val="custom20205979_24*a*1"/>
  <p:tag name="KSO_WM_UNIT_PRESET_TEXT" val="谢谢聆听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524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24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5979"/>
  <p:tag name="KSO_WM_SLIDE_ID" val="custom20205979_24"/>
</p:tagLst>
</file>

<file path=ppt/tags/tag525.xml><?xml version="1.0" encoding="utf-8"?>
<p:tagLst xmlns:p="http://schemas.openxmlformats.org/presentationml/2006/main">
  <p:tag name="COMMONDATA" val="eyJoZGlkIjoiZDQwMmFiZTkwNTk4YzMyNTM1NWQ3MGM1OTYwMzE2NzcifQ==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6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4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宋体 CN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FEAEB"/>
      </a:dk2>
      <a:lt2>
        <a:srgbClr val="FFFFFF"/>
      </a:lt2>
      <a:accent1>
        <a:srgbClr val="963650"/>
      </a:accent1>
      <a:accent2>
        <a:srgbClr val="833B5E"/>
      </a:accent2>
      <a:accent3>
        <a:srgbClr val="70406C"/>
      </a:accent3>
      <a:accent4>
        <a:srgbClr val="5C467A"/>
      </a:accent4>
      <a:accent5>
        <a:srgbClr val="494B88"/>
      </a:accent5>
      <a:accent6>
        <a:srgbClr val="365096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EFEAEB"/>
      </a:dk2>
      <a:lt2>
        <a:srgbClr val="FFFFFF"/>
      </a:lt2>
      <a:accent1>
        <a:srgbClr val="963650"/>
      </a:accent1>
      <a:accent2>
        <a:srgbClr val="833B5E"/>
      </a:accent2>
      <a:accent3>
        <a:srgbClr val="70406C"/>
      </a:accent3>
      <a:accent4>
        <a:srgbClr val="5C467A"/>
      </a:accent4>
      <a:accent5>
        <a:srgbClr val="494B88"/>
      </a:accent5>
      <a:accent6>
        <a:srgbClr val="365096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EFEAEB"/>
      </a:dk2>
      <a:lt2>
        <a:srgbClr val="FFFFFF"/>
      </a:lt2>
      <a:accent1>
        <a:srgbClr val="963650"/>
      </a:accent1>
      <a:accent2>
        <a:srgbClr val="833B5E"/>
      </a:accent2>
      <a:accent3>
        <a:srgbClr val="70406C"/>
      </a:accent3>
      <a:accent4>
        <a:srgbClr val="5C467A"/>
      </a:accent4>
      <a:accent5>
        <a:srgbClr val="494B88"/>
      </a:accent5>
      <a:accent6>
        <a:srgbClr val="365096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Light"/>
        <a:ea typeface=""/>
        <a:cs typeface=""/>
        <a:font script="Jpan" typeface="ＭＳ Ｐゴシック"/>
        <a:font script="Hang" typeface="맑은 고딕"/>
        <a:font script="Hans" typeface="思源宋体 CN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1438</Words>
  <Application>WPS 演示</Application>
  <PresentationFormat>宽屏</PresentationFormat>
  <Paragraphs>158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思源宋体 CN Light</vt:lpstr>
      <vt:lpstr>幼圆</vt:lpstr>
      <vt:lpstr>汉仪乐喵体W</vt:lpstr>
      <vt:lpstr>微软雅黑</vt:lpstr>
      <vt:lpstr>思源宋体 CN Heavy</vt:lpstr>
      <vt:lpstr>Arial</vt:lpstr>
      <vt:lpstr>Wingdings</vt:lpstr>
      <vt:lpstr>Source Han Sans CN Regular</vt:lpstr>
      <vt:lpstr>Arial Unicode MS</vt:lpstr>
      <vt:lpstr>Source Han Sans CN Regular</vt:lpstr>
      <vt:lpstr>汉仪乐喵体W</vt:lpstr>
      <vt:lpstr>Saturday Sans Regular</vt:lpstr>
      <vt:lpstr>Office 主题</vt:lpstr>
      <vt:lpstr>1_Office 主题​​</vt:lpstr>
      <vt:lpstr>4_Office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张莹</dc:creator>
  <cp:lastModifiedBy>、FanTaSy</cp:lastModifiedBy>
  <cp:revision>18</cp:revision>
  <dcterms:created xsi:type="dcterms:W3CDTF">2023-05-17T10:48:00Z</dcterms:created>
  <dcterms:modified xsi:type="dcterms:W3CDTF">2026-04-16T07:52:45Z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EFF4A3087477463DAEAB68AD4D04A985_11</vt:lpwstr>
  </property>
  <property fmtid="{D5CDD505-2E9C-101B-9397-08002B2CF9AE}" pid="3" name="KSOProductBuildVer">
    <vt:lpwstr>2052-12.1.0.25225</vt:lpwstr>
  </property>
</Properties>
</file>