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88.xml" ContentType="application/vnd.openxmlformats-officedocument.presentationml.tags+xml"/>
  <Override PartName="/ppt/tags/tag1789.xml" ContentType="application/vnd.openxmlformats-officedocument.presentationml.tags+xml"/>
  <Override PartName="/ppt/tags/tag179.xml" ContentType="application/vnd.openxmlformats-officedocument.presentationml.tags+xml"/>
  <Override PartName="/ppt/tags/tag1790.xml" ContentType="application/vnd.openxmlformats-officedocument.presentationml.tags+xml"/>
  <Override PartName="/ppt/tags/tag1791.xml" ContentType="application/vnd.openxmlformats-officedocument.presentationml.tags+xml"/>
  <Override PartName="/ppt/tags/tag1792.xml" ContentType="application/vnd.openxmlformats-officedocument.presentationml.tags+xml"/>
  <Override PartName="/ppt/tags/tag1793.xml" ContentType="application/vnd.openxmlformats-officedocument.presentationml.tags+xml"/>
  <Override PartName="/ppt/tags/tag1794.xml" ContentType="application/vnd.openxmlformats-officedocument.presentationml.tags+xml"/>
  <Override PartName="/ppt/tags/tag1795.xml" ContentType="application/vnd.openxmlformats-officedocument.presentationml.tags+xml"/>
  <Override PartName="/ppt/tags/tag1796.xml" ContentType="application/vnd.openxmlformats-officedocument.presentationml.tags+xml"/>
  <Override PartName="/ppt/tags/tag1797.xml" ContentType="application/vnd.openxmlformats-officedocument.presentationml.tags+xml"/>
  <Override PartName="/ppt/tags/tag1798.xml" ContentType="application/vnd.openxmlformats-officedocument.presentationml.tags+xml"/>
  <Override PartName="/ppt/tags/tag179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00.xml" ContentType="application/vnd.openxmlformats-officedocument.presentationml.tags+xml"/>
  <Override PartName="/ppt/tags/tag1801.xml" ContentType="application/vnd.openxmlformats-officedocument.presentationml.tags+xml"/>
  <Override PartName="/ppt/tags/tag1802.xml" ContentType="application/vnd.openxmlformats-officedocument.presentationml.tags+xml"/>
  <Override PartName="/ppt/tags/tag1803.xml" ContentType="application/vnd.openxmlformats-officedocument.presentationml.tags+xml"/>
  <Override PartName="/ppt/tags/tag1804.xml" ContentType="application/vnd.openxmlformats-officedocument.presentationml.tags+xml"/>
  <Override PartName="/ppt/tags/tag1805.xml" ContentType="application/vnd.openxmlformats-officedocument.presentationml.tags+xml"/>
  <Override PartName="/ppt/tags/tag1806.xml" ContentType="application/vnd.openxmlformats-officedocument.presentationml.tags+xml"/>
  <Override PartName="/ppt/tags/tag1807.xml" ContentType="application/vnd.openxmlformats-officedocument.presentationml.tags+xml"/>
  <Override PartName="/ppt/tags/tag1808.xml" ContentType="application/vnd.openxmlformats-officedocument.presentationml.tags+xml"/>
  <Override PartName="/ppt/tags/tag1809.xml" ContentType="application/vnd.openxmlformats-officedocument.presentationml.tags+xml"/>
  <Override PartName="/ppt/tags/tag181.xml" ContentType="application/vnd.openxmlformats-officedocument.presentationml.tags+xml"/>
  <Override PartName="/ppt/tags/tag1810.xml" ContentType="application/vnd.openxmlformats-officedocument.presentationml.tags+xml"/>
  <Override PartName="/ppt/tags/tag1811.xml" ContentType="application/vnd.openxmlformats-officedocument.presentationml.tags+xml"/>
  <Override PartName="/ppt/tags/tag1812.xml" ContentType="application/vnd.openxmlformats-officedocument.presentationml.tags+xml"/>
  <Override PartName="/ppt/tags/tag1813.xml" ContentType="application/vnd.openxmlformats-officedocument.presentationml.tags+xml"/>
  <Override PartName="/ppt/tags/tag1814.xml" ContentType="application/vnd.openxmlformats-officedocument.presentationml.tags+xml"/>
  <Override PartName="/ppt/tags/tag1815.xml" ContentType="application/vnd.openxmlformats-officedocument.presentationml.tags+xml"/>
  <Override PartName="/ppt/tags/tag1816.xml" ContentType="application/vnd.openxmlformats-officedocument.presentationml.tags+xml"/>
  <Override PartName="/ppt/tags/tag1817.xml" ContentType="application/vnd.openxmlformats-officedocument.presentationml.tags+xml"/>
  <Override PartName="/ppt/tags/tag1818.xml" ContentType="application/vnd.openxmlformats-officedocument.presentationml.tags+xml"/>
  <Override PartName="/ppt/tags/tag1819.xml" ContentType="application/vnd.openxmlformats-officedocument.presentationml.tags+xml"/>
  <Override PartName="/ppt/tags/tag182.xml" ContentType="application/vnd.openxmlformats-officedocument.presentationml.tags+xml"/>
  <Override PartName="/ppt/tags/tag1820.xml" ContentType="application/vnd.openxmlformats-officedocument.presentationml.tags+xml"/>
  <Override PartName="/ppt/tags/tag1821.xml" ContentType="application/vnd.openxmlformats-officedocument.presentationml.tags+xml"/>
  <Override PartName="/ppt/tags/tag1822.xml" ContentType="application/vnd.openxmlformats-officedocument.presentationml.tags+xml"/>
  <Override PartName="/ppt/tags/tag1823.xml" ContentType="application/vnd.openxmlformats-officedocument.presentationml.tags+xml"/>
  <Override PartName="/ppt/tags/tag1824.xml" ContentType="application/vnd.openxmlformats-officedocument.presentationml.tags+xml"/>
  <Override PartName="/ppt/tags/tag1825.xml" ContentType="application/vnd.openxmlformats-officedocument.presentationml.tags+xml"/>
  <Override PartName="/ppt/tags/tag1826.xml" ContentType="application/vnd.openxmlformats-officedocument.presentationml.tags+xml"/>
  <Override PartName="/ppt/tags/tag1827.xml" ContentType="application/vnd.openxmlformats-officedocument.presentationml.tags+xml"/>
  <Override PartName="/ppt/tags/tag1828.xml" ContentType="application/vnd.openxmlformats-officedocument.presentationml.tags+xml"/>
  <Override PartName="/ppt/tags/tag1829.xml" ContentType="application/vnd.openxmlformats-officedocument.presentationml.tags+xml"/>
  <Override PartName="/ppt/tags/tag183.xml" ContentType="application/vnd.openxmlformats-officedocument.presentationml.tags+xml"/>
  <Override PartName="/ppt/tags/tag1830.xml" ContentType="application/vnd.openxmlformats-officedocument.presentationml.tags+xml"/>
  <Override PartName="/ppt/tags/tag1831.xml" ContentType="application/vnd.openxmlformats-officedocument.presentationml.tags+xml"/>
  <Override PartName="/ppt/tags/tag1832.xml" ContentType="application/vnd.openxmlformats-officedocument.presentationml.tags+xml"/>
  <Override PartName="/ppt/tags/tag1833.xml" ContentType="application/vnd.openxmlformats-officedocument.presentationml.tags+xml"/>
  <Override PartName="/ppt/tags/tag1834.xml" ContentType="application/vnd.openxmlformats-officedocument.presentationml.tags+xml"/>
  <Override PartName="/ppt/tags/tag1835.xml" ContentType="application/vnd.openxmlformats-officedocument.presentationml.tags+xml"/>
  <Override PartName="/ppt/tags/tag1836.xml" ContentType="application/vnd.openxmlformats-officedocument.presentationml.tags+xml"/>
  <Override PartName="/ppt/tags/tag1837.xml" ContentType="application/vnd.openxmlformats-officedocument.presentationml.tags+xml"/>
  <Override PartName="/ppt/tags/tag1838.xml" ContentType="application/vnd.openxmlformats-officedocument.presentationml.tags+xml"/>
  <Override PartName="/ppt/tags/tag1839.xml" ContentType="application/vnd.openxmlformats-officedocument.presentationml.tags+xml"/>
  <Override PartName="/ppt/tags/tag184.xml" ContentType="application/vnd.openxmlformats-officedocument.presentationml.tags+xml"/>
  <Override PartName="/ppt/tags/tag1840.xml" ContentType="application/vnd.openxmlformats-officedocument.presentationml.tags+xml"/>
  <Override PartName="/ppt/tags/tag1841.xml" ContentType="application/vnd.openxmlformats-officedocument.presentationml.tags+xml"/>
  <Override PartName="/ppt/tags/tag1842.xml" ContentType="application/vnd.openxmlformats-officedocument.presentationml.tags+xml"/>
  <Override PartName="/ppt/tags/tag1843.xml" ContentType="application/vnd.openxmlformats-officedocument.presentationml.tags+xml"/>
  <Override PartName="/ppt/tags/tag1844.xml" ContentType="application/vnd.openxmlformats-officedocument.presentationml.tags+xml"/>
  <Override PartName="/ppt/tags/tag1845.xml" ContentType="application/vnd.openxmlformats-officedocument.presentationml.tags+xml"/>
  <Override PartName="/ppt/tags/tag1846.xml" ContentType="application/vnd.openxmlformats-officedocument.presentationml.tags+xml"/>
  <Override PartName="/ppt/tags/tag1847.xml" ContentType="application/vnd.openxmlformats-officedocument.presentationml.tags+xml"/>
  <Override PartName="/ppt/tags/tag1848.xml" ContentType="application/vnd.openxmlformats-officedocument.presentationml.tags+xml"/>
  <Override PartName="/ppt/tags/tag1849.xml" ContentType="application/vnd.openxmlformats-officedocument.presentationml.tags+xml"/>
  <Override PartName="/ppt/tags/tag185.xml" ContentType="application/vnd.openxmlformats-officedocument.presentationml.tags+xml"/>
  <Override PartName="/ppt/tags/tag1850.xml" ContentType="application/vnd.openxmlformats-officedocument.presentationml.tags+xml"/>
  <Override PartName="/ppt/tags/tag1851.xml" ContentType="application/vnd.openxmlformats-officedocument.presentationml.tags+xml"/>
  <Override PartName="/ppt/tags/tag1852.xml" ContentType="application/vnd.openxmlformats-officedocument.presentationml.tags+xml"/>
  <Override PartName="/ppt/tags/tag1853.xml" ContentType="application/vnd.openxmlformats-officedocument.presentationml.tags+xml"/>
  <Override PartName="/ppt/tags/tag1854.xml" ContentType="application/vnd.openxmlformats-officedocument.presentationml.tags+xml"/>
  <Override PartName="/ppt/tags/tag1855.xml" ContentType="application/vnd.openxmlformats-officedocument.presentationml.tags+xml"/>
  <Override PartName="/ppt/tags/tag1856.xml" ContentType="application/vnd.openxmlformats-officedocument.presentationml.tags+xml"/>
  <Override PartName="/ppt/tags/tag1857.xml" ContentType="application/vnd.openxmlformats-officedocument.presentationml.tags+xml"/>
  <Override PartName="/ppt/tags/tag1858.xml" ContentType="application/vnd.openxmlformats-officedocument.presentationml.tags+xml"/>
  <Override PartName="/ppt/tags/tag1859.xml" ContentType="application/vnd.openxmlformats-officedocument.presentationml.tags+xml"/>
  <Override PartName="/ppt/tags/tag186.xml" ContentType="application/vnd.openxmlformats-officedocument.presentationml.tags+xml"/>
  <Override PartName="/ppt/tags/tag1860.xml" ContentType="application/vnd.openxmlformats-officedocument.presentationml.tags+xml"/>
  <Override PartName="/ppt/tags/tag1861.xml" ContentType="application/vnd.openxmlformats-officedocument.presentationml.tags+xml"/>
  <Override PartName="/ppt/tags/tag1862.xml" ContentType="application/vnd.openxmlformats-officedocument.presentationml.tags+xml"/>
  <Override PartName="/ppt/tags/tag1863.xml" ContentType="application/vnd.openxmlformats-officedocument.presentationml.tags+xml"/>
  <Override PartName="/ppt/tags/tag1864.xml" ContentType="application/vnd.openxmlformats-officedocument.presentationml.tags+xml"/>
  <Override PartName="/ppt/tags/tag1865.xml" ContentType="application/vnd.openxmlformats-officedocument.presentationml.tags+xml"/>
  <Override PartName="/ppt/tags/tag1866.xml" ContentType="application/vnd.openxmlformats-officedocument.presentationml.tags+xml"/>
  <Override PartName="/ppt/tags/tag1867.xml" ContentType="application/vnd.openxmlformats-officedocument.presentationml.tags+xml"/>
  <Override PartName="/ppt/tags/tag1868.xml" ContentType="application/vnd.openxmlformats-officedocument.presentationml.tags+xml"/>
  <Override PartName="/ppt/tags/tag1869.xml" ContentType="application/vnd.openxmlformats-officedocument.presentationml.tags+xml"/>
  <Override PartName="/ppt/tags/tag187.xml" ContentType="application/vnd.openxmlformats-officedocument.presentationml.tags+xml"/>
  <Override PartName="/ppt/tags/tag1870.xml" ContentType="application/vnd.openxmlformats-officedocument.presentationml.tags+xml"/>
  <Override PartName="/ppt/tags/tag1871.xml" ContentType="application/vnd.openxmlformats-officedocument.presentationml.tags+xml"/>
  <Override PartName="/ppt/tags/tag1872.xml" ContentType="application/vnd.openxmlformats-officedocument.presentationml.tags+xml"/>
  <Override PartName="/ppt/tags/tag1873.xml" ContentType="application/vnd.openxmlformats-officedocument.presentationml.tags+xml"/>
  <Override PartName="/ppt/tags/tag1874.xml" ContentType="application/vnd.openxmlformats-officedocument.presentationml.tags+xml"/>
  <Override PartName="/ppt/tags/tag1875.xml" ContentType="application/vnd.openxmlformats-officedocument.presentationml.tags+xml"/>
  <Override PartName="/ppt/tags/tag1876.xml" ContentType="application/vnd.openxmlformats-officedocument.presentationml.tags+xml"/>
  <Override PartName="/ppt/tags/tag1877.xml" ContentType="application/vnd.openxmlformats-officedocument.presentationml.tags+xml"/>
  <Override PartName="/ppt/tags/tag1878.xml" ContentType="application/vnd.openxmlformats-officedocument.presentationml.tags+xml"/>
  <Override PartName="/ppt/tags/tag1879.xml" ContentType="application/vnd.openxmlformats-officedocument.presentationml.tags+xml"/>
  <Override PartName="/ppt/tags/tag188.xml" ContentType="application/vnd.openxmlformats-officedocument.presentationml.tags+xml"/>
  <Override PartName="/ppt/tags/tag1880.xml" ContentType="application/vnd.openxmlformats-officedocument.presentationml.tags+xml"/>
  <Override PartName="/ppt/tags/tag1881.xml" ContentType="application/vnd.openxmlformats-officedocument.presentationml.tags+xml"/>
  <Override PartName="/ppt/tags/tag1882.xml" ContentType="application/vnd.openxmlformats-officedocument.presentationml.tags+xml"/>
  <Override PartName="/ppt/tags/tag1883.xml" ContentType="application/vnd.openxmlformats-officedocument.presentationml.tags+xml"/>
  <Override PartName="/ppt/tags/tag1884.xml" ContentType="application/vnd.openxmlformats-officedocument.presentationml.tags+xml"/>
  <Override PartName="/ppt/tags/tag1885.xml" ContentType="application/vnd.openxmlformats-officedocument.presentationml.tags+xml"/>
  <Override PartName="/ppt/tags/tag1886.xml" ContentType="application/vnd.openxmlformats-officedocument.presentationml.tags+xml"/>
  <Override PartName="/ppt/tags/tag1887.xml" ContentType="application/vnd.openxmlformats-officedocument.presentationml.tags+xml"/>
  <Override PartName="/ppt/tags/tag1888.xml" ContentType="application/vnd.openxmlformats-officedocument.presentationml.tags+xml"/>
  <Override PartName="/ppt/tags/tag1889.xml" ContentType="application/vnd.openxmlformats-officedocument.presentationml.tags+xml"/>
  <Override PartName="/ppt/tags/tag189.xml" ContentType="application/vnd.openxmlformats-officedocument.presentationml.tags+xml"/>
  <Override PartName="/ppt/tags/tag1890.xml" ContentType="application/vnd.openxmlformats-officedocument.presentationml.tags+xml"/>
  <Override PartName="/ppt/tags/tag1891.xml" ContentType="application/vnd.openxmlformats-officedocument.presentationml.tags+xml"/>
  <Override PartName="/ppt/tags/tag1892.xml" ContentType="application/vnd.openxmlformats-officedocument.presentationml.tags+xml"/>
  <Override PartName="/ppt/tags/tag1893.xml" ContentType="application/vnd.openxmlformats-officedocument.presentationml.tags+xml"/>
  <Override PartName="/ppt/tags/tag1894.xml" ContentType="application/vnd.openxmlformats-officedocument.presentationml.tags+xml"/>
  <Override PartName="/ppt/tags/tag1895.xml" ContentType="application/vnd.openxmlformats-officedocument.presentationml.tags+xml"/>
  <Override PartName="/ppt/tags/tag1896.xml" ContentType="application/vnd.openxmlformats-officedocument.presentationml.tags+xml"/>
  <Override PartName="/ppt/tags/tag1897.xml" ContentType="application/vnd.openxmlformats-officedocument.presentationml.tags+xml"/>
  <Override PartName="/ppt/tags/tag1898.xml" ContentType="application/vnd.openxmlformats-officedocument.presentationml.tags+xml"/>
  <Override PartName="/ppt/tags/tag189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00.xml" ContentType="application/vnd.openxmlformats-officedocument.presentationml.tags+xml"/>
  <Override PartName="/ppt/tags/tag1901.xml" ContentType="application/vnd.openxmlformats-officedocument.presentationml.tags+xml"/>
  <Override PartName="/ppt/tags/tag1902.xml" ContentType="application/vnd.openxmlformats-officedocument.presentationml.tags+xml"/>
  <Override PartName="/ppt/tags/tag1903.xml" ContentType="application/vnd.openxmlformats-officedocument.presentationml.tags+xml"/>
  <Override PartName="/ppt/tags/tag1904.xml" ContentType="application/vnd.openxmlformats-officedocument.presentationml.tags+xml"/>
  <Override PartName="/ppt/tags/tag1905.xml" ContentType="application/vnd.openxmlformats-officedocument.presentationml.tags+xml"/>
  <Override PartName="/ppt/tags/tag1906.xml" ContentType="application/vnd.openxmlformats-officedocument.presentationml.tags+xml"/>
  <Override PartName="/ppt/tags/tag1907.xml" ContentType="application/vnd.openxmlformats-officedocument.presentationml.tags+xml"/>
  <Override PartName="/ppt/tags/tag1908.xml" ContentType="application/vnd.openxmlformats-officedocument.presentationml.tags+xml"/>
  <Override PartName="/ppt/tags/tag1909.xml" ContentType="application/vnd.openxmlformats-officedocument.presentationml.tags+xml"/>
  <Override PartName="/ppt/tags/tag191.xml" ContentType="application/vnd.openxmlformats-officedocument.presentationml.tags+xml"/>
  <Override PartName="/ppt/tags/tag1910.xml" ContentType="application/vnd.openxmlformats-officedocument.presentationml.tags+xml"/>
  <Override PartName="/ppt/tags/tag1911.xml" ContentType="application/vnd.openxmlformats-officedocument.presentationml.tags+xml"/>
  <Override PartName="/ppt/tags/tag1912.xml" ContentType="application/vnd.openxmlformats-officedocument.presentationml.tags+xml"/>
  <Override PartName="/ppt/tags/tag1913.xml" ContentType="application/vnd.openxmlformats-officedocument.presentationml.tags+xml"/>
  <Override PartName="/ppt/tags/tag1914.xml" ContentType="application/vnd.openxmlformats-officedocument.presentationml.tags+xml"/>
  <Override PartName="/ppt/tags/tag1915.xml" ContentType="application/vnd.openxmlformats-officedocument.presentationml.tags+xml"/>
  <Override PartName="/ppt/tags/tag1916.xml" ContentType="application/vnd.openxmlformats-officedocument.presentationml.tags+xml"/>
  <Override PartName="/ppt/tags/tag1917.xml" ContentType="application/vnd.openxmlformats-officedocument.presentationml.tags+xml"/>
  <Override PartName="/ppt/tags/tag1918.xml" ContentType="application/vnd.openxmlformats-officedocument.presentationml.tags+xml"/>
  <Override PartName="/ppt/tags/tag1919.xml" ContentType="application/vnd.openxmlformats-officedocument.presentationml.tags+xml"/>
  <Override PartName="/ppt/tags/tag192.xml" ContentType="application/vnd.openxmlformats-officedocument.presentationml.tags+xml"/>
  <Override PartName="/ppt/tags/tag1920.xml" ContentType="application/vnd.openxmlformats-officedocument.presentationml.tags+xml"/>
  <Override PartName="/ppt/tags/tag1921.xml" ContentType="application/vnd.openxmlformats-officedocument.presentationml.tags+xml"/>
  <Override PartName="/ppt/tags/tag1922.xml" ContentType="application/vnd.openxmlformats-officedocument.presentationml.tags+xml"/>
  <Override PartName="/ppt/tags/tag1923.xml" ContentType="application/vnd.openxmlformats-officedocument.presentationml.tags+xml"/>
  <Override PartName="/ppt/tags/tag1924.xml" ContentType="application/vnd.openxmlformats-officedocument.presentationml.tags+xml"/>
  <Override PartName="/ppt/tags/tag1925.xml" ContentType="application/vnd.openxmlformats-officedocument.presentationml.tags+xml"/>
  <Override PartName="/ppt/tags/tag1926.xml" ContentType="application/vnd.openxmlformats-officedocument.presentationml.tags+xml"/>
  <Override PartName="/ppt/tags/tag1927.xml" ContentType="application/vnd.openxmlformats-officedocument.presentationml.tags+xml"/>
  <Override PartName="/ppt/tags/tag1928.xml" ContentType="application/vnd.openxmlformats-officedocument.presentationml.tags+xml"/>
  <Override PartName="/ppt/tags/tag1929.xml" ContentType="application/vnd.openxmlformats-officedocument.presentationml.tags+xml"/>
  <Override PartName="/ppt/tags/tag193.xml" ContentType="application/vnd.openxmlformats-officedocument.presentationml.tags+xml"/>
  <Override PartName="/ppt/tags/tag1930.xml" ContentType="application/vnd.openxmlformats-officedocument.presentationml.tags+xml"/>
  <Override PartName="/ppt/tags/tag1931.xml" ContentType="application/vnd.openxmlformats-officedocument.presentationml.tags+xml"/>
  <Override PartName="/ppt/tags/tag1932.xml" ContentType="application/vnd.openxmlformats-officedocument.presentationml.tags+xml"/>
  <Override PartName="/ppt/tags/tag1933.xml" ContentType="application/vnd.openxmlformats-officedocument.presentationml.tags+xml"/>
  <Override PartName="/ppt/tags/tag1934.xml" ContentType="application/vnd.openxmlformats-officedocument.presentationml.tags+xml"/>
  <Override PartName="/ppt/tags/tag1935.xml" ContentType="application/vnd.openxmlformats-officedocument.presentationml.tags+xml"/>
  <Override PartName="/ppt/tags/tag1936.xml" ContentType="application/vnd.openxmlformats-officedocument.presentationml.tags+xml"/>
  <Override PartName="/ppt/tags/tag1937.xml" ContentType="application/vnd.openxmlformats-officedocument.presentationml.tags+xml"/>
  <Override PartName="/ppt/tags/tag1938.xml" ContentType="application/vnd.openxmlformats-officedocument.presentationml.tags+xml"/>
  <Override PartName="/ppt/tags/tag1939.xml" ContentType="application/vnd.openxmlformats-officedocument.presentationml.tags+xml"/>
  <Override PartName="/ppt/tags/tag194.xml" ContentType="application/vnd.openxmlformats-officedocument.presentationml.tags+xml"/>
  <Override PartName="/ppt/tags/tag1940.xml" ContentType="application/vnd.openxmlformats-officedocument.presentationml.tags+xml"/>
  <Override PartName="/ppt/tags/tag1941.xml" ContentType="application/vnd.openxmlformats-officedocument.presentationml.tags+xml"/>
  <Override PartName="/ppt/tags/tag1942.xml" ContentType="application/vnd.openxmlformats-officedocument.presentationml.tags+xml"/>
  <Override PartName="/ppt/tags/tag1943.xml" ContentType="application/vnd.openxmlformats-officedocument.presentationml.tags+xml"/>
  <Override PartName="/ppt/tags/tag1944.xml" ContentType="application/vnd.openxmlformats-officedocument.presentationml.tags+xml"/>
  <Override PartName="/ppt/tags/tag1945.xml" ContentType="application/vnd.openxmlformats-officedocument.presentationml.tags+xml"/>
  <Override PartName="/ppt/tags/tag1946.xml" ContentType="application/vnd.openxmlformats-officedocument.presentationml.tags+xml"/>
  <Override PartName="/ppt/tags/tag1947.xml" ContentType="application/vnd.openxmlformats-officedocument.presentationml.tags+xml"/>
  <Override PartName="/ppt/tags/tag1948.xml" ContentType="application/vnd.openxmlformats-officedocument.presentationml.tags+xml"/>
  <Override PartName="/ppt/tags/tag1949.xml" ContentType="application/vnd.openxmlformats-officedocument.presentationml.tags+xml"/>
  <Override PartName="/ppt/tags/tag195.xml" ContentType="application/vnd.openxmlformats-officedocument.presentationml.tags+xml"/>
  <Override PartName="/ppt/tags/tag1950.xml" ContentType="application/vnd.openxmlformats-officedocument.presentationml.tags+xml"/>
  <Override PartName="/ppt/tags/tag1951.xml" ContentType="application/vnd.openxmlformats-officedocument.presentationml.tags+xml"/>
  <Override PartName="/ppt/tags/tag1952.xml" ContentType="application/vnd.openxmlformats-officedocument.presentationml.tags+xml"/>
  <Override PartName="/ppt/tags/tag1953.xml" ContentType="application/vnd.openxmlformats-officedocument.presentationml.tags+xml"/>
  <Override PartName="/ppt/tags/tag1954.xml" ContentType="application/vnd.openxmlformats-officedocument.presentationml.tags+xml"/>
  <Override PartName="/ppt/tags/tag1955.xml" ContentType="application/vnd.openxmlformats-officedocument.presentationml.tags+xml"/>
  <Override PartName="/ppt/tags/tag1956.xml" ContentType="application/vnd.openxmlformats-officedocument.presentationml.tags+xml"/>
  <Override PartName="/ppt/tags/tag1957.xml" ContentType="application/vnd.openxmlformats-officedocument.presentationml.tags+xml"/>
  <Override PartName="/ppt/tags/tag1958.xml" ContentType="application/vnd.openxmlformats-officedocument.presentationml.tags+xml"/>
  <Override PartName="/ppt/tags/tag1959.xml" ContentType="application/vnd.openxmlformats-officedocument.presentationml.tags+xml"/>
  <Override PartName="/ppt/tags/tag196.xml" ContentType="application/vnd.openxmlformats-officedocument.presentationml.tags+xml"/>
  <Override PartName="/ppt/tags/tag1960.xml" ContentType="application/vnd.openxmlformats-officedocument.presentationml.tags+xml"/>
  <Override PartName="/ppt/tags/tag1961.xml" ContentType="application/vnd.openxmlformats-officedocument.presentationml.tags+xml"/>
  <Override PartName="/ppt/tags/tag1962.xml" ContentType="application/vnd.openxmlformats-officedocument.presentationml.tags+xml"/>
  <Override PartName="/ppt/tags/tag1963.xml" ContentType="application/vnd.openxmlformats-officedocument.presentationml.tags+xml"/>
  <Override PartName="/ppt/tags/tag1964.xml" ContentType="application/vnd.openxmlformats-officedocument.presentationml.tags+xml"/>
  <Override PartName="/ppt/tags/tag1965.xml" ContentType="application/vnd.openxmlformats-officedocument.presentationml.tags+xml"/>
  <Override PartName="/ppt/tags/tag1966.xml" ContentType="application/vnd.openxmlformats-officedocument.presentationml.tags+xml"/>
  <Override PartName="/ppt/tags/tag1967.xml" ContentType="application/vnd.openxmlformats-officedocument.presentationml.tags+xml"/>
  <Override PartName="/ppt/tags/tag1968.xml" ContentType="application/vnd.openxmlformats-officedocument.presentationml.tags+xml"/>
  <Override PartName="/ppt/tags/tag1969.xml" ContentType="application/vnd.openxmlformats-officedocument.presentationml.tags+xml"/>
  <Override PartName="/ppt/tags/tag197.xml" ContentType="application/vnd.openxmlformats-officedocument.presentationml.tags+xml"/>
  <Override PartName="/ppt/tags/tag1970.xml" ContentType="application/vnd.openxmlformats-officedocument.presentationml.tags+xml"/>
  <Override PartName="/ppt/tags/tag1971.xml" ContentType="application/vnd.openxmlformats-officedocument.presentationml.tags+xml"/>
  <Override PartName="/ppt/tags/tag1972.xml" ContentType="application/vnd.openxmlformats-officedocument.presentationml.tags+xml"/>
  <Override PartName="/ppt/tags/tag1973.xml" ContentType="application/vnd.openxmlformats-officedocument.presentationml.tags+xml"/>
  <Override PartName="/ppt/tags/tag1974.xml" ContentType="application/vnd.openxmlformats-officedocument.presentationml.tags+xml"/>
  <Override PartName="/ppt/tags/tag1975.xml" ContentType="application/vnd.openxmlformats-officedocument.presentationml.tags+xml"/>
  <Override PartName="/ppt/tags/tag1976.xml" ContentType="application/vnd.openxmlformats-officedocument.presentationml.tags+xml"/>
  <Override PartName="/ppt/tags/tag1977.xml" ContentType="application/vnd.openxmlformats-officedocument.presentationml.tags+xml"/>
  <Override PartName="/ppt/tags/tag1978.xml" ContentType="application/vnd.openxmlformats-officedocument.presentationml.tags+xml"/>
  <Override PartName="/ppt/tags/tag1979.xml" ContentType="application/vnd.openxmlformats-officedocument.presentationml.tags+xml"/>
  <Override PartName="/ppt/tags/tag198.xml" ContentType="application/vnd.openxmlformats-officedocument.presentationml.tags+xml"/>
  <Override PartName="/ppt/tags/tag1980.xml" ContentType="application/vnd.openxmlformats-officedocument.presentationml.tags+xml"/>
  <Override PartName="/ppt/tags/tag1981.xml" ContentType="application/vnd.openxmlformats-officedocument.presentationml.tags+xml"/>
  <Override PartName="/ppt/tags/tag1982.xml" ContentType="application/vnd.openxmlformats-officedocument.presentationml.tags+xml"/>
  <Override PartName="/ppt/tags/tag1983.xml" ContentType="application/vnd.openxmlformats-officedocument.presentationml.tags+xml"/>
  <Override PartName="/ppt/tags/tag1984.xml" ContentType="application/vnd.openxmlformats-officedocument.presentationml.tags+xml"/>
  <Override PartName="/ppt/tags/tag1985.xml" ContentType="application/vnd.openxmlformats-officedocument.presentationml.tags+xml"/>
  <Override PartName="/ppt/tags/tag1986.xml" ContentType="application/vnd.openxmlformats-officedocument.presentationml.tags+xml"/>
  <Override PartName="/ppt/tags/tag1987.xml" ContentType="application/vnd.openxmlformats-officedocument.presentationml.tags+xml"/>
  <Override PartName="/ppt/tags/tag1988.xml" ContentType="application/vnd.openxmlformats-officedocument.presentationml.tags+xml"/>
  <Override PartName="/ppt/tags/tag1989.xml" ContentType="application/vnd.openxmlformats-officedocument.presentationml.tags+xml"/>
  <Override PartName="/ppt/tags/tag199.xml" ContentType="application/vnd.openxmlformats-officedocument.presentationml.tags+xml"/>
  <Override PartName="/ppt/tags/tag1990.xml" ContentType="application/vnd.openxmlformats-officedocument.presentationml.tags+xml"/>
  <Override PartName="/ppt/tags/tag1991.xml" ContentType="application/vnd.openxmlformats-officedocument.presentationml.tags+xml"/>
  <Override PartName="/ppt/tags/tag1992.xml" ContentType="application/vnd.openxmlformats-officedocument.presentationml.tags+xml"/>
  <Override PartName="/ppt/tags/tag1993.xml" ContentType="application/vnd.openxmlformats-officedocument.presentationml.tags+xml"/>
  <Override PartName="/ppt/tags/tag1994.xml" ContentType="application/vnd.openxmlformats-officedocument.presentationml.tags+xml"/>
  <Override PartName="/ppt/tags/tag1995.xml" ContentType="application/vnd.openxmlformats-officedocument.presentationml.tags+xml"/>
  <Override PartName="/ppt/tags/tag1996.xml" ContentType="application/vnd.openxmlformats-officedocument.presentationml.tags+xml"/>
  <Override PartName="/ppt/tags/tag1997.xml" ContentType="application/vnd.openxmlformats-officedocument.presentationml.tags+xml"/>
  <Override PartName="/ppt/tags/tag1998.xml" ContentType="application/vnd.openxmlformats-officedocument.presentationml.tags+xml"/>
  <Override PartName="/ppt/tags/tag19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00.xml" ContentType="application/vnd.openxmlformats-officedocument.presentationml.tags+xml"/>
  <Override PartName="/ppt/tags/tag2001.xml" ContentType="application/vnd.openxmlformats-officedocument.presentationml.tags+xml"/>
  <Override PartName="/ppt/tags/tag2002.xml" ContentType="application/vnd.openxmlformats-officedocument.presentationml.tags+xml"/>
  <Override PartName="/ppt/tags/tag2003.xml" ContentType="application/vnd.openxmlformats-officedocument.presentationml.tags+xml"/>
  <Override PartName="/ppt/tags/tag2004.xml" ContentType="application/vnd.openxmlformats-officedocument.presentationml.tags+xml"/>
  <Override PartName="/ppt/tags/tag2005.xml" ContentType="application/vnd.openxmlformats-officedocument.presentationml.tags+xml"/>
  <Override PartName="/ppt/tags/tag2006.xml" ContentType="application/vnd.openxmlformats-officedocument.presentationml.tags+xml"/>
  <Override PartName="/ppt/tags/tag2007.xml" ContentType="application/vnd.openxmlformats-officedocument.presentationml.tags+xml"/>
  <Override PartName="/ppt/tags/tag2008.xml" ContentType="application/vnd.openxmlformats-officedocument.presentationml.tags+xml"/>
  <Override PartName="/ppt/tags/tag2009.xml" ContentType="application/vnd.openxmlformats-officedocument.presentationml.tags+xml"/>
  <Override PartName="/ppt/tags/tag201.xml" ContentType="application/vnd.openxmlformats-officedocument.presentationml.tags+xml"/>
  <Override PartName="/ppt/tags/tag2010.xml" ContentType="application/vnd.openxmlformats-officedocument.presentationml.tags+xml"/>
  <Override PartName="/ppt/tags/tag2011.xml" ContentType="application/vnd.openxmlformats-officedocument.presentationml.tags+xml"/>
  <Override PartName="/ppt/tags/tag2012.xml" ContentType="application/vnd.openxmlformats-officedocument.presentationml.tags+xml"/>
  <Override PartName="/ppt/tags/tag2013.xml" ContentType="application/vnd.openxmlformats-officedocument.presentationml.tags+xml"/>
  <Override PartName="/ppt/tags/tag2014.xml" ContentType="application/vnd.openxmlformats-officedocument.presentationml.tags+xml"/>
  <Override PartName="/ppt/tags/tag2015.xml" ContentType="application/vnd.openxmlformats-officedocument.presentationml.tags+xml"/>
  <Override PartName="/ppt/tags/tag2016.xml" ContentType="application/vnd.openxmlformats-officedocument.presentationml.tags+xml"/>
  <Override PartName="/ppt/tags/tag2017.xml" ContentType="application/vnd.openxmlformats-officedocument.presentationml.tags+xml"/>
  <Override PartName="/ppt/tags/tag2018.xml" ContentType="application/vnd.openxmlformats-officedocument.presentationml.tags+xml"/>
  <Override PartName="/ppt/tags/tag2019.xml" ContentType="application/vnd.openxmlformats-officedocument.presentationml.tags+xml"/>
  <Override PartName="/ppt/tags/tag202.xml" ContentType="application/vnd.openxmlformats-officedocument.presentationml.tags+xml"/>
  <Override PartName="/ppt/tags/tag2020.xml" ContentType="application/vnd.openxmlformats-officedocument.presentationml.tags+xml"/>
  <Override PartName="/ppt/tags/tag2021.xml" ContentType="application/vnd.openxmlformats-officedocument.presentationml.tags+xml"/>
  <Override PartName="/ppt/tags/tag2022.xml" ContentType="application/vnd.openxmlformats-officedocument.presentationml.tags+xml"/>
  <Override PartName="/ppt/tags/tag2023.xml" ContentType="application/vnd.openxmlformats-officedocument.presentationml.tags+xml"/>
  <Override PartName="/ppt/tags/tag2024.xml" ContentType="application/vnd.openxmlformats-officedocument.presentationml.tags+xml"/>
  <Override PartName="/ppt/tags/tag2025.xml" ContentType="application/vnd.openxmlformats-officedocument.presentationml.tags+xml"/>
  <Override PartName="/ppt/tags/tag2026.xml" ContentType="application/vnd.openxmlformats-officedocument.presentationml.tags+xml"/>
  <Override PartName="/ppt/tags/tag2027.xml" ContentType="application/vnd.openxmlformats-officedocument.presentationml.tags+xml"/>
  <Override PartName="/ppt/tags/tag2028.xml" ContentType="application/vnd.openxmlformats-officedocument.presentationml.tags+xml"/>
  <Override PartName="/ppt/tags/tag2029.xml" ContentType="application/vnd.openxmlformats-officedocument.presentationml.tags+xml"/>
  <Override PartName="/ppt/tags/tag203.xml" ContentType="application/vnd.openxmlformats-officedocument.presentationml.tags+xml"/>
  <Override PartName="/ppt/tags/tag2030.xml" ContentType="application/vnd.openxmlformats-officedocument.presentationml.tags+xml"/>
  <Override PartName="/ppt/tags/tag2031.xml" ContentType="application/vnd.openxmlformats-officedocument.presentationml.tags+xml"/>
  <Override PartName="/ppt/tags/tag2032.xml" ContentType="application/vnd.openxmlformats-officedocument.presentationml.tags+xml"/>
  <Override PartName="/ppt/tags/tag2033.xml" ContentType="application/vnd.openxmlformats-officedocument.presentationml.tags+xml"/>
  <Override PartName="/ppt/tags/tag2034.xml" ContentType="application/vnd.openxmlformats-officedocument.presentationml.tags+xml"/>
  <Override PartName="/ppt/tags/tag2035.xml" ContentType="application/vnd.openxmlformats-officedocument.presentationml.tags+xml"/>
  <Override PartName="/ppt/tags/tag2036.xml" ContentType="application/vnd.openxmlformats-officedocument.presentationml.tags+xml"/>
  <Override PartName="/ppt/tags/tag2037.xml" ContentType="application/vnd.openxmlformats-officedocument.presentationml.tags+xml"/>
  <Override PartName="/ppt/tags/tag2038.xml" ContentType="application/vnd.openxmlformats-officedocument.presentationml.tags+xml"/>
  <Override PartName="/ppt/tags/tag2039.xml" ContentType="application/vnd.openxmlformats-officedocument.presentationml.tags+xml"/>
  <Override PartName="/ppt/tags/tag204.xml" ContentType="application/vnd.openxmlformats-officedocument.presentationml.tags+xml"/>
  <Override PartName="/ppt/tags/tag2040.xml" ContentType="application/vnd.openxmlformats-officedocument.presentationml.tags+xml"/>
  <Override PartName="/ppt/tags/tag2041.xml" ContentType="application/vnd.openxmlformats-officedocument.presentationml.tags+xml"/>
  <Override PartName="/ppt/tags/tag2042.xml" ContentType="application/vnd.openxmlformats-officedocument.presentationml.tags+xml"/>
  <Override PartName="/ppt/tags/tag2043.xml" ContentType="application/vnd.openxmlformats-officedocument.presentationml.tags+xml"/>
  <Override PartName="/ppt/tags/tag2044.xml" ContentType="application/vnd.openxmlformats-officedocument.presentationml.tags+xml"/>
  <Override PartName="/ppt/tags/tag2045.xml" ContentType="application/vnd.openxmlformats-officedocument.presentationml.tags+xml"/>
  <Override PartName="/ppt/tags/tag2046.xml" ContentType="application/vnd.openxmlformats-officedocument.presentationml.tags+xml"/>
  <Override PartName="/ppt/tags/tag2047.xml" ContentType="application/vnd.openxmlformats-officedocument.presentationml.tags+xml"/>
  <Override PartName="/ppt/tags/tag2048.xml" ContentType="application/vnd.openxmlformats-officedocument.presentationml.tags+xml"/>
  <Override PartName="/ppt/tags/tag2049.xml" ContentType="application/vnd.openxmlformats-officedocument.presentationml.tags+xml"/>
  <Override PartName="/ppt/tags/tag205.xml" ContentType="application/vnd.openxmlformats-officedocument.presentationml.tags+xml"/>
  <Override PartName="/ppt/tags/tag2050.xml" ContentType="application/vnd.openxmlformats-officedocument.presentationml.tags+xml"/>
  <Override PartName="/ppt/tags/tag2051.xml" ContentType="application/vnd.openxmlformats-officedocument.presentationml.tags+xml"/>
  <Override PartName="/ppt/tags/tag2052.xml" ContentType="application/vnd.openxmlformats-officedocument.presentationml.tags+xml"/>
  <Override PartName="/ppt/tags/tag2053.xml" ContentType="application/vnd.openxmlformats-officedocument.presentationml.tags+xml"/>
  <Override PartName="/ppt/tags/tag2054.xml" ContentType="application/vnd.openxmlformats-officedocument.presentationml.tags+xml"/>
  <Override PartName="/ppt/tags/tag2055.xml" ContentType="application/vnd.openxmlformats-officedocument.presentationml.tags+xml"/>
  <Override PartName="/ppt/tags/tag2056.xml" ContentType="application/vnd.openxmlformats-officedocument.presentationml.tags+xml"/>
  <Override PartName="/ppt/tags/tag2057.xml" ContentType="application/vnd.openxmlformats-officedocument.presentationml.tags+xml"/>
  <Override PartName="/ppt/tags/tag2058.xml" ContentType="application/vnd.openxmlformats-officedocument.presentationml.tags+xml"/>
  <Override PartName="/ppt/tags/tag2059.xml" ContentType="application/vnd.openxmlformats-officedocument.presentationml.tags+xml"/>
  <Override PartName="/ppt/tags/tag206.xml" ContentType="application/vnd.openxmlformats-officedocument.presentationml.tags+xml"/>
  <Override PartName="/ppt/tags/tag2060.xml" ContentType="application/vnd.openxmlformats-officedocument.presentationml.tags+xml"/>
  <Override PartName="/ppt/tags/tag2061.xml" ContentType="application/vnd.openxmlformats-officedocument.presentationml.tags+xml"/>
  <Override PartName="/ppt/tags/tag2062.xml" ContentType="application/vnd.openxmlformats-officedocument.presentationml.tags+xml"/>
  <Override PartName="/ppt/tags/tag2063.xml" ContentType="application/vnd.openxmlformats-officedocument.presentationml.tags+xml"/>
  <Override PartName="/ppt/tags/tag2064.xml" ContentType="application/vnd.openxmlformats-officedocument.presentationml.tags+xml"/>
  <Override PartName="/ppt/tags/tag2065.xml" ContentType="application/vnd.openxmlformats-officedocument.presentationml.tags+xml"/>
  <Override PartName="/ppt/tags/tag2066.xml" ContentType="application/vnd.openxmlformats-officedocument.presentationml.tags+xml"/>
  <Override PartName="/ppt/tags/tag2067.xml" ContentType="application/vnd.openxmlformats-officedocument.presentationml.tags+xml"/>
  <Override PartName="/ppt/tags/tag2068.xml" ContentType="application/vnd.openxmlformats-officedocument.presentationml.tags+xml"/>
  <Override PartName="/ppt/tags/tag2069.xml" ContentType="application/vnd.openxmlformats-officedocument.presentationml.tags+xml"/>
  <Override PartName="/ppt/tags/tag207.xml" ContentType="application/vnd.openxmlformats-officedocument.presentationml.tags+xml"/>
  <Override PartName="/ppt/tags/tag2070.xml" ContentType="application/vnd.openxmlformats-officedocument.presentationml.tags+xml"/>
  <Override PartName="/ppt/tags/tag2071.xml" ContentType="application/vnd.openxmlformats-officedocument.presentationml.tags+xml"/>
  <Override PartName="/ppt/tags/tag2072.xml" ContentType="application/vnd.openxmlformats-officedocument.presentationml.tags+xml"/>
  <Override PartName="/ppt/tags/tag2073.xml" ContentType="application/vnd.openxmlformats-officedocument.presentationml.tags+xml"/>
  <Override PartName="/ppt/tags/tag2074.xml" ContentType="application/vnd.openxmlformats-officedocument.presentationml.tags+xml"/>
  <Override PartName="/ppt/tags/tag2075.xml" ContentType="application/vnd.openxmlformats-officedocument.presentationml.tags+xml"/>
  <Override PartName="/ppt/tags/tag2076.xml" ContentType="application/vnd.openxmlformats-officedocument.presentationml.tags+xml"/>
  <Override PartName="/ppt/tags/tag2077.xml" ContentType="application/vnd.openxmlformats-officedocument.presentationml.tags+xml"/>
  <Override PartName="/ppt/tags/tag2078.xml" ContentType="application/vnd.openxmlformats-officedocument.presentationml.tags+xml"/>
  <Override PartName="/ppt/tags/tag2079.xml" ContentType="application/vnd.openxmlformats-officedocument.presentationml.tags+xml"/>
  <Override PartName="/ppt/tags/tag208.xml" ContentType="application/vnd.openxmlformats-officedocument.presentationml.tags+xml"/>
  <Override PartName="/ppt/tags/tag2080.xml" ContentType="application/vnd.openxmlformats-officedocument.presentationml.tags+xml"/>
  <Override PartName="/ppt/tags/tag2081.xml" ContentType="application/vnd.openxmlformats-officedocument.presentationml.tags+xml"/>
  <Override PartName="/ppt/tags/tag2082.xml" ContentType="application/vnd.openxmlformats-officedocument.presentationml.tags+xml"/>
  <Override PartName="/ppt/tags/tag2083.xml" ContentType="application/vnd.openxmlformats-officedocument.presentationml.tags+xml"/>
  <Override PartName="/ppt/tags/tag2084.xml" ContentType="application/vnd.openxmlformats-officedocument.presentationml.tags+xml"/>
  <Override PartName="/ppt/tags/tag2085.xml" ContentType="application/vnd.openxmlformats-officedocument.presentationml.tags+xml"/>
  <Override PartName="/ppt/tags/tag2086.xml" ContentType="application/vnd.openxmlformats-officedocument.presentationml.tags+xml"/>
  <Override PartName="/ppt/tags/tag2087.xml" ContentType="application/vnd.openxmlformats-officedocument.presentationml.tags+xml"/>
  <Override PartName="/ppt/tags/tag2088.xml" ContentType="application/vnd.openxmlformats-officedocument.presentationml.tags+xml"/>
  <Override PartName="/ppt/tags/tag2089.xml" ContentType="application/vnd.openxmlformats-officedocument.presentationml.tags+xml"/>
  <Override PartName="/ppt/tags/tag209.xml" ContentType="application/vnd.openxmlformats-officedocument.presentationml.tags+xml"/>
  <Override PartName="/ppt/tags/tag2090.xml" ContentType="application/vnd.openxmlformats-officedocument.presentationml.tags+xml"/>
  <Override PartName="/ppt/tags/tag2091.xml" ContentType="application/vnd.openxmlformats-officedocument.presentationml.tags+xml"/>
  <Override PartName="/ppt/tags/tag2092.xml" ContentType="application/vnd.openxmlformats-officedocument.presentationml.tags+xml"/>
  <Override PartName="/ppt/tags/tag2093.xml" ContentType="application/vnd.openxmlformats-officedocument.presentationml.tags+xml"/>
  <Override PartName="/ppt/tags/tag2094.xml" ContentType="application/vnd.openxmlformats-officedocument.presentationml.tags+xml"/>
  <Override PartName="/ppt/tags/tag2095.xml" ContentType="application/vnd.openxmlformats-officedocument.presentationml.tags+xml"/>
  <Override PartName="/ppt/tags/tag2096.xml" ContentType="application/vnd.openxmlformats-officedocument.presentationml.tags+xml"/>
  <Override PartName="/ppt/tags/tag2097.xml" ContentType="application/vnd.openxmlformats-officedocument.presentationml.tags+xml"/>
  <Override PartName="/ppt/tags/tag2098.xml" ContentType="application/vnd.openxmlformats-officedocument.presentationml.tags+xml"/>
  <Override PartName="/ppt/tags/tag209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00.xml" ContentType="application/vnd.openxmlformats-officedocument.presentationml.tags+xml"/>
  <Override PartName="/ppt/tags/tag2101.xml" ContentType="application/vnd.openxmlformats-officedocument.presentationml.tags+xml"/>
  <Override PartName="/ppt/tags/tag2102.xml" ContentType="application/vnd.openxmlformats-officedocument.presentationml.tags+xml"/>
  <Override PartName="/ppt/tags/tag2103.xml" ContentType="application/vnd.openxmlformats-officedocument.presentationml.tags+xml"/>
  <Override PartName="/ppt/tags/tag2104.xml" ContentType="application/vnd.openxmlformats-officedocument.presentationml.tags+xml"/>
  <Override PartName="/ppt/tags/tag2105.xml" ContentType="application/vnd.openxmlformats-officedocument.presentationml.tags+xml"/>
  <Override PartName="/ppt/tags/tag2106.xml" ContentType="application/vnd.openxmlformats-officedocument.presentationml.tags+xml"/>
  <Override PartName="/ppt/tags/tag2107.xml" ContentType="application/vnd.openxmlformats-officedocument.presentationml.tags+xml"/>
  <Override PartName="/ppt/tags/tag2108.xml" ContentType="application/vnd.openxmlformats-officedocument.presentationml.tags+xml"/>
  <Override PartName="/ppt/tags/tag2109.xml" ContentType="application/vnd.openxmlformats-officedocument.presentationml.tags+xml"/>
  <Override PartName="/ppt/tags/tag211.xml" ContentType="application/vnd.openxmlformats-officedocument.presentationml.tags+xml"/>
  <Override PartName="/ppt/tags/tag2110.xml" ContentType="application/vnd.openxmlformats-officedocument.presentationml.tags+xml"/>
  <Override PartName="/ppt/tags/tag2111.xml" ContentType="application/vnd.openxmlformats-officedocument.presentationml.tags+xml"/>
  <Override PartName="/ppt/tags/tag2112.xml" ContentType="application/vnd.openxmlformats-officedocument.presentationml.tags+xml"/>
  <Override PartName="/ppt/tags/tag2113.xml" ContentType="application/vnd.openxmlformats-officedocument.presentationml.tags+xml"/>
  <Override PartName="/ppt/tags/tag2114.xml" ContentType="application/vnd.openxmlformats-officedocument.presentationml.tags+xml"/>
  <Override PartName="/ppt/tags/tag2115.xml" ContentType="application/vnd.openxmlformats-officedocument.presentationml.tags+xml"/>
  <Override PartName="/ppt/tags/tag2116.xml" ContentType="application/vnd.openxmlformats-officedocument.presentationml.tags+xml"/>
  <Override PartName="/ppt/tags/tag2117.xml" ContentType="application/vnd.openxmlformats-officedocument.presentationml.tags+xml"/>
  <Override PartName="/ppt/tags/tag2118.xml" ContentType="application/vnd.openxmlformats-officedocument.presentationml.tags+xml"/>
  <Override PartName="/ppt/tags/tag2119.xml" ContentType="application/vnd.openxmlformats-officedocument.presentationml.tags+xml"/>
  <Override PartName="/ppt/tags/tag212.xml" ContentType="application/vnd.openxmlformats-officedocument.presentationml.tags+xml"/>
  <Override PartName="/ppt/tags/tag2120.xml" ContentType="application/vnd.openxmlformats-officedocument.presentationml.tags+xml"/>
  <Override PartName="/ppt/tags/tag2121.xml" ContentType="application/vnd.openxmlformats-officedocument.presentationml.tags+xml"/>
  <Override PartName="/ppt/tags/tag2122.xml" ContentType="application/vnd.openxmlformats-officedocument.presentationml.tags+xml"/>
  <Override PartName="/ppt/tags/tag2123.xml" ContentType="application/vnd.openxmlformats-officedocument.presentationml.tags+xml"/>
  <Override PartName="/ppt/tags/tag2124.xml" ContentType="application/vnd.openxmlformats-officedocument.presentationml.tags+xml"/>
  <Override PartName="/ppt/tags/tag2125.xml" ContentType="application/vnd.openxmlformats-officedocument.presentationml.tags+xml"/>
  <Override PartName="/ppt/tags/tag2126.xml" ContentType="application/vnd.openxmlformats-officedocument.presentationml.tags+xml"/>
  <Override PartName="/ppt/tags/tag2127.xml" ContentType="application/vnd.openxmlformats-officedocument.presentationml.tags+xml"/>
  <Override PartName="/ppt/tags/tag2128.xml" ContentType="application/vnd.openxmlformats-officedocument.presentationml.tags+xml"/>
  <Override PartName="/ppt/tags/tag2129.xml" ContentType="application/vnd.openxmlformats-officedocument.presentationml.tags+xml"/>
  <Override PartName="/ppt/tags/tag213.xml" ContentType="application/vnd.openxmlformats-officedocument.presentationml.tags+xml"/>
  <Override PartName="/ppt/tags/tag2130.xml" ContentType="application/vnd.openxmlformats-officedocument.presentationml.tags+xml"/>
  <Override PartName="/ppt/tags/tag2131.xml" ContentType="application/vnd.openxmlformats-officedocument.presentationml.tags+xml"/>
  <Override PartName="/ppt/tags/tag2132.xml" ContentType="application/vnd.openxmlformats-officedocument.presentationml.tags+xml"/>
  <Override PartName="/ppt/tags/tag2133.xml" ContentType="application/vnd.openxmlformats-officedocument.presentationml.tags+xml"/>
  <Override PartName="/ppt/tags/tag2134.xml" ContentType="application/vnd.openxmlformats-officedocument.presentationml.tags+xml"/>
  <Override PartName="/ppt/tags/tag2135.xml" ContentType="application/vnd.openxmlformats-officedocument.presentationml.tags+xml"/>
  <Override PartName="/ppt/tags/tag2136.xml" ContentType="application/vnd.openxmlformats-officedocument.presentationml.tags+xml"/>
  <Override PartName="/ppt/tags/tag2137.xml" ContentType="application/vnd.openxmlformats-officedocument.presentationml.tags+xml"/>
  <Override PartName="/ppt/tags/tag2138.xml" ContentType="application/vnd.openxmlformats-officedocument.presentationml.tags+xml"/>
  <Override PartName="/ppt/tags/tag2139.xml" ContentType="application/vnd.openxmlformats-officedocument.presentationml.tags+xml"/>
  <Override PartName="/ppt/tags/tag214.xml" ContentType="application/vnd.openxmlformats-officedocument.presentationml.tags+xml"/>
  <Override PartName="/ppt/tags/tag2140.xml" ContentType="application/vnd.openxmlformats-officedocument.presentationml.tags+xml"/>
  <Override PartName="/ppt/tags/tag2141.xml" ContentType="application/vnd.openxmlformats-officedocument.presentationml.tags+xml"/>
  <Override PartName="/ppt/tags/tag2142.xml" ContentType="application/vnd.openxmlformats-officedocument.presentationml.tags+xml"/>
  <Override PartName="/ppt/tags/tag2143.xml" ContentType="application/vnd.openxmlformats-officedocument.presentationml.tags+xml"/>
  <Override PartName="/ppt/tags/tag2144.xml" ContentType="application/vnd.openxmlformats-officedocument.presentationml.tags+xml"/>
  <Override PartName="/ppt/tags/tag2145.xml" ContentType="application/vnd.openxmlformats-officedocument.presentationml.tags+xml"/>
  <Override PartName="/ppt/tags/tag2146.xml" ContentType="application/vnd.openxmlformats-officedocument.presentationml.tags+xml"/>
  <Override PartName="/ppt/tags/tag2147.xml" ContentType="application/vnd.openxmlformats-officedocument.presentationml.tags+xml"/>
  <Override PartName="/ppt/tags/tag2148.xml" ContentType="application/vnd.openxmlformats-officedocument.presentationml.tags+xml"/>
  <Override PartName="/ppt/tags/tag2149.xml" ContentType="application/vnd.openxmlformats-officedocument.presentationml.tags+xml"/>
  <Override PartName="/ppt/tags/tag215.xml" ContentType="application/vnd.openxmlformats-officedocument.presentationml.tags+xml"/>
  <Override PartName="/ppt/tags/tag2150.xml" ContentType="application/vnd.openxmlformats-officedocument.presentationml.tags+xml"/>
  <Override PartName="/ppt/tags/tag2151.xml" ContentType="application/vnd.openxmlformats-officedocument.presentationml.tags+xml"/>
  <Override PartName="/ppt/tags/tag2152.xml" ContentType="application/vnd.openxmlformats-officedocument.presentationml.tags+xml"/>
  <Override PartName="/ppt/tags/tag2153.xml" ContentType="application/vnd.openxmlformats-officedocument.presentationml.tags+xml"/>
  <Override PartName="/ppt/tags/tag2154.xml" ContentType="application/vnd.openxmlformats-officedocument.presentationml.tags+xml"/>
  <Override PartName="/ppt/tags/tag2155.xml" ContentType="application/vnd.openxmlformats-officedocument.presentationml.tags+xml"/>
  <Override PartName="/ppt/tags/tag2156.xml" ContentType="application/vnd.openxmlformats-officedocument.presentationml.tags+xml"/>
  <Override PartName="/ppt/tags/tag2157.xml" ContentType="application/vnd.openxmlformats-officedocument.presentationml.tags+xml"/>
  <Override PartName="/ppt/tags/tag2158.xml" ContentType="application/vnd.openxmlformats-officedocument.presentationml.tags+xml"/>
  <Override PartName="/ppt/tags/tag2159.xml" ContentType="application/vnd.openxmlformats-officedocument.presentationml.tags+xml"/>
  <Override PartName="/ppt/tags/tag216.xml" ContentType="application/vnd.openxmlformats-officedocument.presentationml.tags+xml"/>
  <Override PartName="/ppt/tags/tag2160.xml" ContentType="application/vnd.openxmlformats-officedocument.presentationml.tags+xml"/>
  <Override PartName="/ppt/tags/tag2161.xml" ContentType="application/vnd.openxmlformats-officedocument.presentationml.tags+xml"/>
  <Override PartName="/ppt/tags/tag2162.xml" ContentType="application/vnd.openxmlformats-officedocument.presentationml.tags+xml"/>
  <Override PartName="/ppt/tags/tag2163.xml" ContentType="application/vnd.openxmlformats-officedocument.presentationml.tags+xml"/>
  <Override PartName="/ppt/tags/tag2164.xml" ContentType="application/vnd.openxmlformats-officedocument.presentationml.tags+xml"/>
  <Override PartName="/ppt/tags/tag2165.xml" ContentType="application/vnd.openxmlformats-officedocument.presentationml.tags+xml"/>
  <Override PartName="/ppt/tags/tag2166.xml" ContentType="application/vnd.openxmlformats-officedocument.presentationml.tags+xml"/>
  <Override PartName="/ppt/tags/tag2167.xml" ContentType="application/vnd.openxmlformats-officedocument.presentationml.tags+xml"/>
  <Override PartName="/ppt/tags/tag2168.xml" ContentType="application/vnd.openxmlformats-officedocument.presentationml.tags+xml"/>
  <Override PartName="/ppt/tags/tag2169.xml" ContentType="application/vnd.openxmlformats-officedocument.presentationml.tags+xml"/>
  <Override PartName="/ppt/tags/tag217.xml" ContentType="application/vnd.openxmlformats-officedocument.presentationml.tags+xml"/>
  <Override PartName="/ppt/tags/tag2170.xml" ContentType="application/vnd.openxmlformats-officedocument.presentationml.tags+xml"/>
  <Override PartName="/ppt/tags/tag2171.xml" ContentType="application/vnd.openxmlformats-officedocument.presentationml.tags+xml"/>
  <Override PartName="/ppt/tags/tag2172.xml" ContentType="application/vnd.openxmlformats-officedocument.presentationml.tags+xml"/>
  <Override PartName="/ppt/tags/tag2173.xml" ContentType="application/vnd.openxmlformats-officedocument.presentationml.tags+xml"/>
  <Override PartName="/ppt/tags/tag2174.xml" ContentType="application/vnd.openxmlformats-officedocument.presentationml.tags+xml"/>
  <Override PartName="/ppt/tags/tag2175.xml" ContentType="application/vnd.openxmlformats-officedocument.presentationml.tags+xml"/>
  <Override PartName="/ppt/tags/tag2176.xml" ContentType="application/vnd.openxmlformats-officedocument.presentationml.tags+xml"/>
  <Override PartName="/ppt/tags/tag2177.xml" ContentType="application/vnd.openxmlformats-officedocument.presentationml.tags+xml"/>
  <Override PartName="/ppt/tags/tag2178.xml" ContentType="application/vnd.openxmlformats-officedocument.presentationml.tags+xml"/>
  <Override PartName="/ppt/tags/tag2179.xml" ContentType="application/vnd.openxmlformats-officedocument.presentationml.tags+xml"/>
  <Override PartName="/ppt/tags/tag218.xml" ContentType="application/vnd.openxmlformats-officedocument.presentationml.tags+xml"/>
  <Override PartName="/ppt/tags/tag2180.xml" ContentType="application/vnd.openxmlformats-officedocument.presentationml.tags+xml"/>
  <Override PartName="/ppt/tags/tag2181.xml" ContentType="application/vnd.openxmlformats-officedocument.presentationml.tags+xml"/>
  <Override PartName="/ppt/tags/tag2182.xml" ContentType="application/vnd.openxmlformats-officedocument.presentationml.tags+xml"/>
  <Override PartName="/ppt/tags/tag2183.xml" ContentType="application/vnd.openxmlformats-officedocument.presentationml.tags+xml"/>
  <Override PartName="/ppt/tags/tag2184.xml" ContentType="application/vnd.openxmlformats-officedocument.presentationml.tags+xml"/>
  <Override PartName="/ppt/tags/tag2185.xml" ContentType="application/vnd.openxmlformats-officedocument.presentationml.tags+xml"/>
  <Override PartName="/ppt/tags/tag2186.xml" ContentType="application/vnd.openxmlformats-officedocument.presentationml.tags+xml"/>
  <Override PartName="/ppt/tags/tag2187.xml" ContentType="application/vnd.openxmlformats-officedocument.presentationml.tags+xml"/>
  <Override PartName="/ppt/tags/tag2188.xml" ContentType="application/vnd.openxmlformats-officedocument.presentationml.tags+xml"/>
  <Override PartName="/ppt/tags/tag2189.xml" ContentType="application/vnd.openxmlformats-officedocument.presentationml.tags+xml"/>
  <Override PartName="/ppt/tags/tag219.xml" ContentType="application/vnd.openxmlformats-officedocument.presentationml.tags+xml"/>
  <Override PartName="/ppt/tags/tag2190.xml" ContentType="application/vnd.openxmlformats-officedocument.presentationml.tags+xml"/>
  <Override PartName="/ppt/tags/tag2191.xml" ContentType="application/vnd.openxmlformats-officedocument.presentationml.tags+xml"/>
  <Override PartName="/ppt/tags/tag2192.xml" ContentType="application/vnd.openxmlformats-officedocument.presentationml.tags+xml"/>
  <Override PartName="/ppt/tags/tag2193.xml" ContentType="application/vnd.openxmlformats-officedocument.presentationml.tags+xml"/>
  <Override PartName="/ppt/tags/tag2194.xml" ContentType="application/vnd.openxmlformats-officedocument.presentationml.tags+xml"/>
  <Override PartName="/ppt/tags/tag2195.xml" ContentType="application/vnd.openxmlformats-officedocument.presentationml.tags+xml"/>
  <Override PartName="/ppt/tags/tag2196.xml" ContentType="application/vnd.openxmlformats-officedocument.presentationml.tags+xml"/>
  <Override PartName="/ppt/tags/tag2197.xml" ContentType="application/vnd.openxmlformats-officedocument.presentationml.tags+xml"/>
  <Override PartName="/ppt/tags/tag2198.xml" ContentType="application/vnd.openxmlformats-officedocument.presentationml.tags+xml"/>
  <Override PartName="/ppt/tags/tag219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00.xml" ContentType="application/vnd.openxmlformats-officedocument.presentationml.tags+xml"/>
  <Override PartName="/ppt/tags/tag2201.xml" ContentType="application/vnd.openxmlformats-officedocument.presentationml.tags+xml"/>
  <Override PartName="/ppt/tags/tag2202.xml" ContentType="application/vnd.openxmlformats-officedocument.presentationml.tags+xml"/>
  <Override PartName="/ppt/tags/tag2203.xml" ContentType="application/vnd.openxmlformats-officedocument.presentationml.tags+xml"/>
  <Override PartName="/ppt/tags/tag2204.xml" ContentType="application/vnd.openxmlformats-officedocument.presentationml.tags+xml"/>
  <Override PartName="/ppt/tags/tag2205.xml" ContentType="application/vnd.openxmlformats-officedocument.presentationml.tags+xml"/>
  <Override PartName="/ppt/tags/tag2206.xml" ContentType="application/vnd.openxmlformats-officedocument.presentationml.tags+xml"/>
  <Override PartName="/ppt/tags/tag2207.xml" ContentType="application/vnd.openxmlformats-officedocument.presentationml.tags+xml"/>
  <Override PartName="/ppt/tags/tag2208.xml" ContentType="application/vnd.openxmlformats-officedocument.presentationml.tags+xml"/>
  <Override PartName="/ppt/tags/tag2209.xml" ContentType="application/vnd.openxmlformats-officedocument.presentationml.tags+xml"/>
  <Override PartName="/ppt/tags/tag221.xml" ContentType="application/vnd.openxmlformats-officedocument.presentationml.tags+xml"/>
  <Override PartName="/ppt/tags/tag2210.xml" ContentType="application/vnd.openxmlformats-officedocument.presentationml.tags+xml"/>
  <Override PartName="/ppt/tags/tag2211.xml" ContentType="application/vnd.openxmlformats-officedocument.presentationml.tags+xml"/>
  <Override PartName="/ppt/tags/tag2212.xml" ContentType="application/vnd.openxmlformats-officedocument.presentationml.tags+xml"/>
  <Override PartName="/ppt/tags/tag2213.xml" ContentType="application/vnd.openxmlformats-officedocument.presentationml.tags+xml"/>
  <Override PartName="/ppt/tags/tag2214.xml" ContentType="application/vnd.openxmlformats-officedocument.presentationml.tags+xml"/>
  <Override PartName="/ppt/tags/tag2215.xml" ContentType="application/vnd.openxmlformats-officedocument.presentationml.tags+xml"/>
  <Override PartName="/ppt/tags/tag2216.xml" ContentType="application/vnd.openxmlformats-officedocument.presentationml.tags+xml"/>
  <Override PartName="/ppt/tags/tag2217.xml" ContentType="application/vnd.openxmlformats-officedocument.presentationml.tags+xml"/>
  <Override PartName="/ppt/tags/tag2218.xml" ContentType="application/vnd.openxmlformats-officedocument.presentationml.tags+xml"/>
  <Override PartName="/ppt/tags/tag2219.xml" ContentType="application/vnd.openxmlformats-officedocument.presentationml.tags+xml"/>
  <Override PartName="/ppt/tags/tag222.xml" ContentType="application/vnd.openxmlformats-officedocument.presentationml.tags+xml"/>
  <Override PartName="/ppt/tags/tag2220.xml" ContentType="application/vnd.openxmlformats-officedocument.presentationml.tags+xml"/>
  <Override PartName="/ppt/tags/tag2221.xml" ContentType="application/vnd.openxmlformats-officedocument.presentationml.tags+xml"/>
  <Override PartName="/ppt/tags/tag2222.xml" ContentType="application/vnd.openxmlformats-officedocument.presentationml.tags+xml"/>
  <Override PartName="/ppt/tags/tag2223.xml" ContentType="application/vnd.openxmlformats-officedocument.presentationml.tags+xml"/>
  <Override PartName="/ppt/tags/tag2224.xml" ContentType="application/vnd.openxmlformats-officedocument.presentationml.tags+xml"/>
  <Override PartName="/ppt/tags/tag2225.xml" ContentType="application/vnd.openxmlformats-officedocument.presentationml.tags+xml"/>
  <Override PartName="/ppt/tags/tag2226.xml" ContentType="application/vnd.openxmlformats-officedocument.presentationml.tags+xml"/>
  <Override PartName="/ppt/tags/tag2227.xml" ContentType="application/vnd.openxmlformats-officedocument.presentationml.tags+xml"/>
  <Override PartName="/ppt/tags/tag2228.xml" ContentType="application/vnd.openxmlformats-officedocument.presentationml.tags+xml"/>
  <Override PartName="/ppt/tags/tag2229.xml" ContentType="application/vnd.openxmlformats-officedocument.presentationml.tags+xml"/>
  <Override PartName="/ppt/tags/tag223.xml" ContentType="application/vnd.openxmlformats-officedocument.presentationml.tags+xml"/>
  <Override PartName="/ppt/tags/tag2230.xml" ContentType="application/vnd.openxmlformats-officedocument.presentationml.tags+xml"/>
  <Override PartName="/ppt/tags/tag2231.xml" ContentType="application/vnd.openxmlformats-officedocument.presentationml.tags+xml"/>
  <Override PartName="/ppt/tags/tag2232.xml" ContentType="application/vnd.openxmlformats-officedocument.presentationml.tags+xml"/>
  <Override PartName="/ppt/tags/tag2233.xml" ContentType="application/vnd.openxmlformats-officedocument.presentationml.tags+xml"/>
  <Override PartName="/ppt/tags/tag2234.xml" ContentType="application/vnd.openxmlformats-officedocument.presentationml.tags+xml"/>
  <Override PartName="/ppt/tags/tag2235.xml" ContentType="application/vnd.openxmlformats-officedocument.presentationml.tags+xml"/>
  <Override PartName="/ppt/tags/tag2236.xml" ContentType="application/vnd.openxmlformats-officedocument.presentationml.tags+xml"/>
  <Override PartName="/ppt/tags/tag2237.xml" ContentType="application/vnd.openxmlformats-officedocument.presentationml.tags+xml"/>
  <Override PartName="/ppt/tags/tag2238.xml" ContentType="application/vnd.openxmlformats-officedocument.presentationml.tags+xml"/>
  <Override PartName="/ppt/tags/tag2239.xml" ContentType="application/vnd.openxmlformats-officedocument.presentationml.tags+xml"/>
  <Override PartName="/ppt/tags/tag224.xml" ContentType="application/vnd.openxmlformats-officedocument.presentationml.tags+xml"/>
  <Override PartName="/ppt/tags/tag2240.xml" ContentType="application/vnd.openxmlformats-officedocument.presentationml.tags+xml"/>
  <Override PartName="/ppt/tags/tag2241.xml" ContentType="application/vnd.openxmlformats-officedocument.presentationml.tags+xml"/>
  <Override PartName="/ppt/tags/tag2242.xml" ContentType="application/vnd.openxmlformats-officedocument.presentationml.tags+xml"/>
  <Override PartName="/ppt/tags/tag2243.xml" ContentType="application/vnd.openxmlformats-officedocument.presentationml.tags+xml"/>
  <Override PartName="/ppt/tags/tag2244.xml" ContentType="application/vnd.openxmlformats-officedocument.presentationml.tags+xml"/>
  <Override PartName="/ppt/tags/tag2245.xml" ContentType="application/vnd.openxmlformats-officedocument.presentationml.tags+xml"/>
  <Override PartName="/ppt/tags/tag2246.xml" ContentType="application/vnd.openxmlformats-officedocument.presentationml.tags+xml"/>
  <Override PartName="/ppt/tags/tag2247.xml" ContentType="application/vnd.openxmlformats-officedocument.presentationml.tags+xml"/>
  <Override PartName="/ppt/tags/tag2248.xml" ContentType="application/vnd.openxmlformats-officedocument.presentationml.tags+xml"/>
  <Override PartName="/ppt/tags/tag2249.xml" ContentType="application/vnd.openxmlformats-officedocument.presentationml.tags+xml"/>
  <Override PartName="/ppt/tags/tag225.xml" ContentType="application/vnd.openxmlformats-officedocument.presentationml.tags+xml"/>
  <Override PartName="/ppt/tags/tag2250.xml" ContentType="application/vnd.openxmlformats-officedocument.presentationml.tags+xml"/>
  <Override PartName="/ppt/tags/tag2251.xml" ContentType="application/vnd.openxmlformats-officedocument.presentationml.tags+xml"/>
  <Override PartName="/ppt/tags/tag2252.xml" ContentType="application/vnd.openxmlformats-officedocument.presentationml.tags+xml"/>
  <Override PartName="/ppt/tags/tag2253.xml" ContentType="application/vnd.openxmlformats-officedocument.presentationml.tags+xml"/>
  <Override PartName="/ppt/tags/tag2254.xml" ContentType="application/vnd.openxmlformats-officedocument.presentationml.tags+xml"/>
  <Override PartName="/ppt/tags/tag2255.xml" ContentType="application/vnd.openxmlformats-officedocument.presentationml.tags+xml"/>
  <Override PartName="/ppt/tags/tag2256.xml" ContentType="application/vnd.openxmlformats-officedocument.presentationml.tags+xml"/>
  <Override PartName="/ppt/tags/tag2257.xml" ContentType="application/vnd.openxmlformats-officedocument.presentationml.tags+xml"/>
  <Override PartName="/ppt/tags/tag2258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70" r:id="rId4"/>
    <p:sldMasterId id="2147483689" r:id="rId5"/>
    <p:sldMasterId id="2147483709" r:id="rId6"/>
    <p:sldMasterId id="2147483729" r:id="rId7"/>
    <p:sldMasterId id="2147483749" r:id="rId8"/>
    <p:sldMasterId id="2147483769" r:id="rId9"/>
    <p:sldMasterId id="2147483789" r:id="rId10"/>
    <p:sldMasterId id="2147483809" r:id="rId11"/>
    <p:sldMasterId id="2147483829" r:id="rId12"/>
    <p:sldMasterId id="2147483849" r:id="rId13"/>
    <p:sldMasterId id="2147483869" r:id="rId14"/>
    <p:sldMasterId id="2147483889" r:id="rId15"/>
    <p:sldMasterId id="2147483909" r:id="rId16"/>
  </p:sldMasterIdLst>
  <p:sldIdLst>
    <p:sldId id="292" r:id="rId17"/>
    <p:sldId id="293" r:id="rId18"/>
    <p:sldId id="294" r:id="rId19"/>
    <p:sldId id="295" r:id="rId20"/>
    <p:sldId id="296" r:id="rId21"/>
    <p:sldId id="297" r:id="rId22"/>
    <p:sldId id="299" r:id="rId23"/>
    <p:sldId id="300" r:id="rId24"/>
    <p:sldId id="301" r:id="rId25"/>
    <p:sldId id="302" r:id="rId26"/>
    <p:sldId id="303" r:id="rId27"/>
    <p:sldId id="304" r:id="rId28"/>
    <p:sldId id="305" r:id="rId29"/>
    <p:sldId id="306" r:id="rId30"/>
    <p:sldId id="307" r:id="rId31"/>
    <p:sldId id="308" r:id="rId32"/>
    <p:sldId id="312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89" autoAdjust="0"/>
    <p:restoredTop sz="94660"/>
  </p:normalViewPr>
  <p:slideViewPr>
    <p:cSldViewPr snapToGrid="0">
      <p:cViewPr>
        <p:scale>
          <a:sx n="66" d="100"/>
          <a:sy n="66" d="100"/>
        </p:scale>
        <p:origin x="1068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17.xml"/><Relationship Id="rId32" Type="http://schemas.openxmlformats.org/officeDocument/2006/relationships/slide" Target="slides/slide16.xml"/><Relationship Id="rId31" Type="http://schemas.openxmlformats.org/officeDocument/2006/relationships/slide" Target="slides/slide15.xml"/><Relationship Id="rId30" Type="http://schemas.openxmlformats.org/officeDocument/2006/relationships/slide" Target="slides/slide1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3.xml"/><Relationship Id="rId28" Type="http://schemas.openxmlformats.org/officeDocument/2006/relationships/slide" Target="slides/slide12.xml"/><Relationship Id="rId27" Type="http://schemas.openxmlformats.org/officeDocument/2006/relationships/slide" Target="slides/slide11.xml"/><Relationship Id="rId26" Type="http://schemas.openxmlformats.org/officeDocument/2006/relationships/slide" Target="slides/slide10.xml"/><Relationship Id="rId25" Type="http://schemas.openxmlformats.org/officeDocument/2006/relationships/slide" Target="slides/slide9.xml"/><Relationship Id="rId24" Type="http://schemas.openxmlformats.org/officeDocument/2006/relationships/slide" Target="slides/slide8.xml"/><Relationship Id="rId23" Type="http://schemas.openxmlformats.org/officeDocument/2006/relationships/slide" Target="slides/slide7.xml"/><Relationship Id="rId22" Type="http://schemas.openxmlformats.org/officeDocument/2006/relationships/slide" Target="slides/slide6.xml"/><Relationship Id="rId21" Type="http://schemas.openxmlformats.org/officeDocument/2006/relationships/slide" Target="slides/slide5.xml"/><Relationship Id="rId20" Type="http://schemas.openxmlformats.org/officeDocument/2006/relationships/slide" Target="slides/slide4.xml"/><Relationship Id="rId2" Type="http://schemas.openxmlformats.org/officeDocument/2006/relationships/theme" Target="theme/theme1.xml"/><Relationship Id="rId19" Type="http://schemas.openxmlformats.org/officeDocument/2006/relationships/slide" Target="slides/slide3.xml"/><Relationship Id="rId18" Type="http://schemas.openxmlformats.org/officeDocument/2006/relationships/slide" Target="slides/slide2.xml"/><Relationship Id="rId17" Type="http://schemas.openxmlformats.org/officeDocument/2006/relationships/slide" Target="slides/slide1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../media/image4.png"/><Relationship Id="rId6" Type="http://schemas.openxmlformats.org/officeDocument/2006/relationships/tags" Target="../tags/tag65.xml"/><Relationship Id="rId5" Type="http://schemas.openxmlformats.org/officeDocument/2006/relationships/image" Target="../media/image3.png"/><Relationship Id="rId4" Type="http://schemas.openxmlformats.org/officeDocument/2006/relationships/tags" Target="../tags/tag64.xml"/><Relationship Id="rId3" Type="http://schemas.openxmlformats.org/officeDocument/2006/relationships/image" Target="../media/image1.jpeg"/><Relationship Id="rId2" Type="http://schemas.openxmlformats.org/officeDocument/2006/relationships/tags" Target="../tags/tag63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9" Type="http://schemas.openxmlformats.org/officeDocument/2006/relationships/tags" Target="../tags/tag812.xml"/><Relationship Id="rId8" Type="http://schemas.openxmlformats.org/officeDocument/2006/relationships/tags" Target="../tags/tag811.xml"/><Relationship Id="rId7" Type="http://schemas.openxmlformats.org/officeDocument/2006/relationships/image" Target="../media/image4.png"/><Relationship Id="rId6" Type="http://schemas.openxmlformats.org/officeDocument/2006/relationships/tags" Target="../tags/tag810.xml"/><Relationship Id="rId5" Type="http://schemas.openxmlformats.org/officeDocument/2006/relationships/image" Target="../media/image3.png"/><Relationship Id="rId4" Type="http://schemas.openxmlformats.org/officeDocument/2006/relationships/tags" Target="../tags/tag809.xml"/><Relationship Id="rId3" Type="http://schemas.openxmlformats.org/officeDocument/2006/relationships/image" Target="../media/image1.jpeg"/><Relationship Id="rId2" Type="http://schemas.openxmlformats.org/officeDocument/2006/relationships/tags" Target="../tags/tag808.xml"/><Relationship Id="rId15" Type="http://schemas.openxmlformats.org/officeDocument/2006/relationships/tags" Target="../tags/tag818.xml"/><Relationship Id="rId14" Type="http://schemas.openxmlformats.org/officeDocument/2006/relationships/tags" Target="../tags/tag817.xml"/><Relationship Id="rId13" Type="http://schemas.openxmlformats.org/officeDocument/2006/relationships/tags" Target="../tags/tag816.xml"/><Relationship Id="rId12" Type="http://schemas.openxmlformats.org/officeDocument/2006/relationships/tags" Target="../tags/tag815.xml"/><Relationship Id="rId11" Type="http://schemas.openxmlformats.org/officeDocument/2006/relationships/tags" Target="../tags/tag814.xml"/><Relationship Id="rId10" Type="http://schemas.openxmlformats.org/officeDocument/2006/relationships/tags" Target="../tags/tag813.xml"/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9" Type="http://schemas.openxmlformats.org/officeDocument/2006/relationships/tags" Target="../tags/tag823.xml"/><Relationship Id="rId8" Type="http://schemas.openxmlformats.org/officeDocument/2006/relationships/tags" Target="../tags/tag822.xml"/><Relationship Id="rId7" Type="http://schemas.openxmlformats.org/officeDocument/2006/relationships/image" Target="../media/image9.png"/><Relationship Id="rId6" Type="http://schemas.openxmlformats.org/officeDocument/2006/relationships/tags" Target="../tags/tag821.xml"/><Relationship Id="rId5" Type="http://schemas.openxmlformats.org/officeDocument/2006/relationships/image" Target="../media/image8.png"/><Relationship Id="rId4" Type="http://schemas.openxmlformats.org/officeDocument/2006/relationships/tags" Target="../tags/tag820.xml"/><Relationship Id="rId3" Type="http://schemas.openxmlformats.org/officeDocument/2006/relationships/image" Target="../media/image1.jpeg"/><Relationship Id="rId2" Type="http://schemas.openxmlformats.org/officeDocument/2006/relationships/tags" Target="../tags/tag819.xml"/><Relationship Id="rId11" Type="http://schemas.openxmlformats.org/officeDocument/2006/relationships/tags" Target="../tags/tag825.xml"/><Relationship Id="rId10" Type="http://schemas.openxmlformats.org/officeDocument/2006/relationships/tags" Target="../tags/tag824.xml"/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4" Type="http://schemas.openxmlformats.org/officeDocument/2006/relationships/tags" Target="../tags/tag828.xml"/><Relationship Id="rId3" Type="http://schemas.openxmlformats.org/officeDocument/2006/relationships/tags" Target="../tags/tag827.xml"/><Relationship Id="rId2" Type="http://schemas.openxmlformats.org/officeDocument/2006/relationships/tags" Target="../tags/tag826.xml"/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9" Type="http://schemas.openxmlformats.org/officeDocument/2006/relationships/tags" Target="../tags/tag833.xml"/><Relationship Id="rId8" Type="http://schemas.openxmlformats.org/officeDocument/2006/relationships/tags" Target="../tags/tag832.xml"/><Relationship Id="rId7" Type="http://schemas.openxmlformats.org/officeDocument/2006/relationships/image" Target="../media/image4.png"/><Relationship Id="rId6" Type="http://schemas.openxmlformats.org/officeDocument/2006/relationships/tags" Target="../tags/tag831.xml"/><Relationship Id="rId5" Type="http://schemas.openxmlformats.org/officeDocument/2006/relationships/image" Target="../media/image3.png"/><Relationship Id="rId4" Type="http://schemas.openxmlformats.org/officeDocument/2006/relationships/tags" Target="../tags/tag830.xml"/><Relationship Id="rId3" Type="http://schemas.openxmlformats.org/officeDocument/2006/relationships/image" Target="../media/image1.jpeg"/><Relationship Id="rId2" Type="http://schemas.openxmlformats.org/officeDocument/2006/relationships/tags" Target="../tags/tag829.xml"/><Relationship Id="rId13" Type="http://schemas.openxmlformats.org/officeDocument/2006/relationships/tags" Target="../tags/tag837.xml"/><Relationship Id="rId12" Type="http://schemas.openxmlformats.org/officeDocument/2006/relationships/tags" Target="../tags/tag836.xml"/><Relationship Id="rId11" Type="http://schemas.openxmlformats.org/officeDocument/2006/relationships/tags" Target="../tags/tag835.xml"/><Relationship Id="rId10" Type="http://schemas.openxmlformats.org/officeDocument/2006/relationships/tags" Target="../tags/tag834.xml"/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9" Type="http://schemas.openxmlformats.org/officeDocument/2006/relationships/tags" Target="../tags/tag842.xml"/><Relationship Id="rId8" Type="http://schemas.openxmlformats.org/officeDocument/2006/relationships/tags" Target="../tags/tag841.xml"/><Relationship Id="rId7" Type="http://schemas.openxmlformats.org/officeDocument/2006/relationships/image" Target="../media/image4.png"/><Relationship Id="rId6" Type="http://schemas.openxmlformats.org/officeDocument/2006/relationships/tags" Target="../tags/tag840.xml"/><Relationship Id="rId5" Type="http://schemas.openxmlformats.org/officeDocument/2006/relationships/image" Target="../media/image3.png"/><Relationship Id="rId4" Type="http://schemas.openxmlformats.org/officeDocument/2006/relationships/tags" Target="../tags/tag839.xml"/><Relationship Id="rId3" Type="http://schemas.openxmlformats.org/officeDocument/2006/relationships/image" Target="../media/image1.jpeg"/><Relationship Id="rId2" Type="http://schemas.openxmlformats.org/officeDocument/2006/relationships/tags" Target="../tags/tag838.xml"/><Relationship Id="rId12" Type="http://schemas.openxmlformats.org/officeDocument/2006/relationships/tags" Target="../tags/tag845.xml"/><Relationship Id="rId11" Type="http://schemas.openxmlformats.org/officeDocument/2006/relationships/tags" Target="../tags/tag844.xml"/><Relationship Id="rId10" Type="http://schemas.openxmlformats.org/officeDocument/2006/relationships/tags" Target="../tags/tag843.xml"/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9" Type="http://schemas.openxmlformats.org/officeDocument/2006/relationships/tags" Target="../tags/tag850.xml"/><Relationship Id="rId8" Type="http://schemas.openxmlformats.org/officeDocument/2006/relationships/tags" Target="../tags/tag849.xml"/><Relationship Id="rId7" Type="http://schemas.openxmlformats.org/officeDocument/2006/relationships/image" Target="../media/image4.png"/><Relationship Id="rId6" Type="http://schemas.openxmlformats.org/officeDocument/2006/relationships/tags" Target="../tags/tag848.xml"/><Relationship Id="rId5" Type="http://schemas.openxmlformats.org/officeDocument/2006/relationships/image" Target="../media/image3.png"/><Relationship Id="rId4" Type="http://schemas.openxmlformats.org/officeDocument/2006/relationships/tags" Target="../tags/tag847.xml"/><Relationship Id="rId3" Type="http://schemas.openxmlformats.org/officeDocument/2006/relationships/image" Target="../media/image1.jpeg"/><Relationship Id="rId2" Type="http://schemas.openxmlformats.org/officeDocument/2006/relationships/tags" Target="../tags/tag846.xml"/><Relationship Id="rId11" Type="http://schemas.openxmlformats.org/officeDocument/2006/relationships/tags" Target="../tags/tag852.xml"/><Relationship Id="rId10" Type="http://schemas.openxmlformats.org/officeDocument/2006/relationships/tags" Target="../tags/tag851.xml"/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9" Type="http://schemas.openxmlformats.org/officeDocument/2006/relationships/tags" Target="../tags/tag857.xml"/><Relationship Id="rId8" Type="http://schemas.openxmlformats.org/officeDocument/2006/relationships/tags" Target="../tags/tag856.xml"/><Relationship Id="rId7" Type="http://schemas.openxmlformats.org/officeDocument/2006/relationships/image" Target="../media/image11.png"/><Relationship Id="rId6" Type="http://schemas.openxmlformats.org/officeDocument/2006/relationships/tags" Target="../tags/tag855.xml"/><Relationship Id="rId5" Type="http://schemas.openxmlformats.org/officeDocument/2006/relationships/image" Target="../media/image10.png"/><Relationship Id="rId4" Type="http://schemas.openxmlformats.org/officeDocument/2006/relationships/tags" Target="../tags/tag854.xml"/><Relationship Id="rId3" Type="http://schemas.openxmlformats.org/officeDocument/2006/relationships/image" Target="../media/image1.jpeg"/><Relationship Id="rId2" Type="http://schemas.openxmlformats.org/officeDocument/2006/relationships/tags" Target="../tags/tag853.xml"/><Relationship Id="rId13" Type="http://schemas.openxmlformats.org/officeDocument/2006/relationships/tags" Target="../tags/tag861.xml"/><Relationship Id="rId12" Type="http://schemas.openxmlformats.org/officeDocument/2006/relationships/tags" Target="../tags/tag860.xml"/><Relationship Id="rId11" Type="http://schemas.openxmlformats.org/officeDocument/2006/relationships/tags" Target="../tags/tag859.xml"/><Relationship Id="rId10" Type="http://schemas.openxmlformats.org/officeDocument/2006/relationships/tags" Target="../tags/tag858.xml"/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9" Type="http://schemas.openxmlformats.org/officeDocument/2006/relationships/tags" Target="../tags/tag866.xml"/><Relationship Id="rId8" Type="http://schemas.openxmlformats.org/officeDocument/2006/relationships/tags" Target="../tags/tag865.xml"/><Relationship Id="rId7" Type="http://schemas.openxmlformats.org/officeDocument/2006/relationships/image" Target="../media/image4.png"/><Relationship Id="rId6" Type="http://schemas.openxmlformats.org/officeDocument/2006/relationships/tags" Target="../tags/tag864.xml"/><Relationship Id="rId5" Type="http://schemas.openxmlformats.org/officeDocument/2006/relationships/image" Target="../media/image3.png"/><Relationship Id="rId4" Type="http://schemas.openxmlformats.org/officeDocument/2006/relationships/tags" Target="../tags/tag863.xml"/><Relationship Id="rId3" Type="http://schemas.openxmlformats.org/officeDocument/2006/relationships/image" Target="../media/image1.jpeg"/><Relationship Id="rId2" Type="http://schemas.openxmlformats.org/officeDocument/2006/relationships/tags" Target="../tags/tag862.xml"/><Relationship Id="rId11" Type="http://schemas.openxmlformats.org/officeDocument/2006/relationships/tags" Target="../tags/tag868.xml"/><Relationship Id="rId10" Type="http://schemas.openxmlformats.org/officeDocument/2006/relationships/tags" Target="../tags/tag867.xml"/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9" Type="http://schemas.openxmlformats.org/officeDocument/2006/relationships/tags" Target="../tags/tag873.xml"/><Relationship Id="rId8" Type="http://schemas.openxmlformats.org/officeDocument/2006/relationships/image" Target="../media/image4.png"/><Relationship Id="rId7" Type="http://schemas.openxmlformats.org/officeDocument/2006/relationships/tags" Target="../tags/tag872.xml"/><Relationship Id="rId6" Type="http://schemas.openxmlformats.org/officeDocument/2006/relationships/image" Target="../media/image3.png"/><Relationship Id="rId5" Type="http://schemas.openxmlformats.org/officeDocument/2006/relationships/tags" Target="../tags/tag871.xml"/><Relationship Id="rId4" Type="http://schemas.openxmlformats.org/officeDocument/2006/relationships/tags" Target="../tags/tag870.xml"/><Relationship Id="rId3" Type="http://schemas.openxmlformats.org/officeDocument/2006/relationships/image" Target="../media/image1.jpeg"/><Relationship Id="rId2" Type="http://schemas.openxmlformats.org/officeDocument/2006/relationships/tags" Target="../tags/tag869.xml"/><Relationship Id="rId13" Type="http://schemas.openxmlformats.org/officeDocument/2006/relationships/tags" Target="../tags/tag877.xml"/><Relationship Id="rId12" Type="http://schemas.openxmlformats.org/officeDocument/2006/relationships/tags" Target="../tags/tag876.xml"/><Relationship Id="rId11" Type="http://schemas.openxmlformats.org/officeDocument/2006/relationships/tags" Target="../tags/tag875.xml"/><Relationship Id="rId10" Type="http://schemas.openxmlformats.org/officeDocument/2006/relationships/tags" Target="../tags/tag874.xml"/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9" Type="http://schemas.openxmlformats.org/officeDocument/2006/relationships/tags" Target="../tags/tag883.xml"/><Relationship Id="rId8" Type="http://schemas.openxmlformats.org/officeDocument/2006/relationships/tags" Target="../tags/tag882.xml"/><Relationship Id="rId7" Type="http://schemas.openxmlformats.org/officeDocument/2006/relationships/tags" Target="../tags/tag881.xml"/><Relationship Id="rId6" Type="http://schemas.openxmlformats.org/officeDocument/2006/relationships/image" Target="../media/image3.png"/><Relationship Id="rId5" Type="http://schemas.openxmlformats.org/officeDocument/2006/relationships/tags" Target="../tags/tag880.xml"/><Relationship Id="rId4" Type="http://schemas.openxmlformats.org/officeDocument/2006/relationships/tags" Target="../tags/tag879.xml"/><Relationship Id="rId3" Type="http://schemas.openxmlformats.org/officeDocument/2006/relationships/image" Target="../media/image1.jpeg"/><Relationship Id="rId2" Type="http://schemas.openxmlformats.org/officeDocument/2006/relationships/tags" Target="../tags/tag878.xml"/><Relationship Id="rId12" Type="http://schemas.openxmlformats.org/officeDocument/2006/relationships/tags" Target="../tags/tag886.xml"/><Relationship Id="rId11" Type="http://schemas.openxmlformats.org/officeDocument/2006/relationships/tags" Target="../tags/tag885.xml"/><Relationship Id="rId10" Type="http://schemas.openxmlformats.org/officeDocument/2006/relationships/tags" Target="../tags/tag884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image" Target="../media/image4.png"/><Relationship Id="rId6" Type="http://schemas.openxmlformats.org/officeDocument/2006/relationships/tags" Target="../tags/tag73.xml"/><Relationship Id="rId5" Type="http://schemas.openxmlformats.org/officeDocument/2006/relationships/image" Target="../media/image3.png"/><Relationship Id="rId4" Type="http://schemas.openxmlformats.org/officeDocument/2006/relationships/tags" Target="../tags/tag72.xml"/><Relationship Id="rId3" Type="http://schemas.openxmlformats.org/officeDocument/2006/relationships/image" Target="../media/image1.jpeg"/><Relationship Id="rId2" Type="http://schemas.openxmlformats.org/officeDocument/2006/relationships/tags" Target="../tags/tag71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9" Type="http://schemas.openxmlformats.org/officeDocument/2006/relationships/tags" Target="../tags/tag892.xml"/><Relationship Id="rId8" Type="http://schemas.openxmlformats.org/officeDocument/2006/relationships/tags" Target="../tags/tag891.xml"/><Relationship Id="rId7" Type="http://schemas.openxmlformats.org/officeDocument/2006/relationships/tags" Target="../tags/tag890.xml"/><Relationship Id="rId6" Type="http://schemas.openxmlformats.org/officeDocument/2006/relationships/image" Target="../media/image4.png"/><Relationship Id="rId5" Type="http://schemas.openxmlformats.org/officeDocument/2006/relationships/tags" Target="../tags/tag889.xml"/><Relationship Id="rId4" Type="http://schemas.openxmlformats.org/officeDocument/2006/relationships/tags" Target="../tags/tag888.xml"/><Relationship Id="rId3" Type="http://schemas.openxmlformats.org/officeDocument/2006/relationships/image" Target="../media/image1.jpeg"/><Relationship Id="rId2" Type="http://schemas.openxmlformats.org/officeDocument/2006/relationships/tags" Target="../tags/tag887.xml"/><Relationship Id="rId12" Type="http://schemas.openxmlformats.org/officeDocument/2006/relationships/tags" Target="../tags/tag895.xml"/><Relationship Id="rId11" Type="http://schemas.openxmlformats.org/officeDocument/2006/relationships/tags" Target="../tags/tag894.xml"/><Relationship Id="rId10" Type="http://schemas.openxmlformats.org/officeDocument/2006/relationships/tags" Target="../tags/tag893.xml"/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9" Type="http://schemas.openxmlformats.org/officeDocument/2006/relationships/tags" Target="../tags/tag901.xml"/><Relationship Id="rId8" Type="http://schemas.openxmlformats.org/officeDocument/2006/relationships/tags" Target="../tags/tag900.xml"/><Relationship Id="rId7" Type="http://schemas.openxmlformats.org/officeDocument/2006/relationships/tags" Target="../tags/tag899.xml"/><Relationship Id="rId6" Type="http://schemas.openxmlformats.org/officeDocument/2006/relationships/image" Target="../media/image3.png"/><Relationship Id="rId5" Type="http://schemas.openxmlformats.org/officeDocument/2006/relationships/tags" Target="../tags/tag898.xml"/><Relationship Id="rId4" Type="http://schemas.openxmlformats.org/officeDocument/2006/relationships/tags" Target="../tags/tag897.xml"/><Relationship Id="rId3" Type="http://schemas.openxmlformats.org/officeDocument/2006/relationships/image" Target="../media/image1.jpeg"/><Relationship Id="rId2" Type="http://schemas.openxmlformats.org/officeDocument/2006/relationships/tags" Target="../tags/tag896.xml"/><Relationship Id="rId12" Type="http://schemas.openxmlformats.org/officeDocument/2006/relationships/tags" Target="../tags/tag904.xml"/><Relationship Id="rId11" Type="http://schemas.openxmlformats.org/officeDocument/2006/relationships/tags" Target="../tags/tag903.xml"/><Relationship Id="rId10" Type="http://schemas.openxmlformats.org/officeDocument/2006/relationships/tags" Target="../tags/tag902.xml"/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9" Type="http://schemas.openxmlformats.org/officeDocument/2006/relationships/tags" Target="../tags/tag910.xml"/><Relationship Id="rId8" Type="http://schemas.openxmlformats.org/officeDocument/2006/relationships/tags" Target="../tags/tag909.xml"/><Relationship Id="rId7" Type="http://schemas.openxmlformats.org/officeDocument/2006/relationships/tags" Target="../tags/tag908.xml"/><Relationship Id="rId6" Type="http://schemas.openxmlformats.org/officeDocument/2006/relationships/image" Target="../media/image4.png"/><Relationship Id="rId5" Type="http://schemas.openxmlformats.org/officeDocument/2006/relationships/tags" Target="../tags/tag907.xml"/><Relationship Id="rId4" Type="http://schemas.openxmlformats.org/officeDocument/2006/relationships/tags" Target="../tags/tag906.xml"/><Relationship Id="rId3" Type="http://schemas.openxmlformats.org/officeDocument/2006/relationships/image" Target="../media/image1.jpeg"/><Relationship Id="rId2" Type="http://schemas.openxmlformats.org/officeDocument/2006/relationships/tags" Target="../tags/tag905.xml"/><Relationship Id="rId14" Type="http://schemas.openxmlformats.org/officeDocument/2006/relationships/tags" Target="../tags/tag915.xml"/><Relationship Id="rId13" Type="http://schemas.openxmlformats.org/officeDocument/2006/relationships/tags" Target="../tags/tag914.xml"/><Relationship Id="rId12" Type="http://schemas.openxmlformats.org/officeDocument/2006/relationships/tags" Target="../tags/tag913.xml"/><Relationship Id="rId11" Type="http://schemas.openxmlformats.org/officeDocument/2006/relationships/tags" Target="../tags/tag912.xml"/><Relationship Id="rId10" Type="http://schemas.openxmlformats.org/officeDocument/2006/relationships/tags" Target="../tags/tag911.xml"/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9" Type="http://schemas.openxmlformats.org/officeDocument/2006/relationships/tags" Target="../tags/tag920.xml"/><Relationship Id="rId8" Type="http://schemas.openxmlformats.org/officeDocument/2006/relationships/image" Target="../media/image4.png"/><Relationship Id="rId7" Type="http://schemas.openxmlformats.org/officeDocument/2006/relationships/tags" Target="../tags/tag919.xml"/><Relationship Id="rId6" Type="http://schemas.openxmlformats.org/officeDocument/2006/relationships/image" Target="../media/image3.png"/><Relationship Id="rId5" Type="http://schemas.openxmlformats.org/officeDocument/2006/relationships/tags" Target="../tags/tag918.xml"/><Relationship Id="rId4" Type="http://schemas.openxmlformats.org/officeDocument/2006/relationships/tags" Target="../tags/tag917.xml"/><Relationship Id="rId3" Type="http://schemas.openxmlformats.org/officeDocument/2006/relationships/image" Target="../media/image1.jpeg"/><Relationship Id="rId2" Type="http://schemas.openxmlformats.org/officeDocument/2006/relationships/tags" Target="../tags/tag916.xml"/><Relationship Id="rId13" Type="http://schemas.openxmlformats.org/officeDocument/2006/relationships/tags" Target="../tags/tag924.xml"/><Relationship Id="rId12" Type="http://schemas.openxmlformats.org/officeDocument/2006/relationships/tags" Target="../tags/tag923.xml"/><Relationship Id="rId11" Type="http://schemas.openxmlformats.org/officeDocument/2006/relationships/tags" Target="../tags/tag922.xml"/><Relationship Id="rId10" Type="http://schemas.openxmlformats.org/officeDocument/2006/relationships/tags" Target="../tags/tag921.xml"/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9" Type="http://schemas.openxmlformats.org/officeDocument/2006/relationships/tags" Target="../tags/tag936.xml"/><Relationship Id="rId8" Type="http://schemas.openxmlformats.org/officeDocument/2006/relationships/tags" Target="../tags/tag935.xml"/><Relationship Id="rId7" Type="http://schemas.openxmlformats.org/officeDocument/2006/relationships/tags" Target="../tags/tag934.xml"/><Relationship Id="rId6" Type="http://schemas.openxmlformats.org/officeDocument/2006/relationships/tags" Target="../tags/tag933.xml"/><Relationship Id="rId5" Type="http://schemas.openxmlformats.org/officeDocument/2006/relationships/image" Target="../media/image2.png"/><Relationship Id="rId4" Type="http://schemas.openxmlformats.org/officeDocument/2006/relationships/tags" Target="../tags/tag932.xml"/><Relationship Id="rId3" Type="http://schemas.openxmlformats.org/officeDocument/2006/relationships/image" Target="../media/image1.jpeg"/><Relationship Id="rId2" Type="http://schemas.openxmlformats.org/officeDocument/2006/relationships/tags" Target="../tags/tag931.xml"/><Relationship Id="rId11" Type="http://schemas.openxmlformats.org/officeDocument/2006/relationships/tags" Target="../tags/tag938.xml"/><Relationship Id="rId10" Type="http://schemas.openxmlformats.org/officeDocument/2006/relationships/tags" Target="../tags/tag937.xml"/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9" Type="http://schemas.openxmlformats.org/officeDocument/2006/relationships/tags" Target="../tags/tag943.xml"/><Relationship Id="rId8" Type="http://schemas.openxmlformats.org/officeDocument/2006/relationships/tags" Target="../tags/tag942.xml"/><Relationship Id="rId7" Type="http://schemas.openxmlformats.org/officeDocument/2006/relationships/image" Target="../media/image4.png"/><Relationship Id="rId6" Type="http://schemas.openxmlformats.org/officeDocument/2006/relationships/tags" Target="../tags/tag941.xml"/><Relationship Id="rId5" Type="http://schemas.openxmlformats.org/officeDocument/2006/relationships/image" Target="../media/image3.png"/><Relationship Id="rId4" Type="http://schemas.openxmlformats.org/officeDocument/2006/relationships/tags" Target="../tags/tag940.xml"/><Relationship Id="rId3" Type="http://schemas.openxmlformats.org/officeDocument/2006/relationships/image" Target="../media/image1.jpeg"/><Relationship Id="rId2" Type="http://schemas.openxmlformats.org/officeDocument/2006/relationships/tags" Target="../tags/tag939.xml"/><Relationship Id="rId12" Type="http://schemas.openxmlformats.org/officeDocument/2006/relationships/tags" Target="../tags/tag946.xml"/><Relationship Id="rId11" Type="http://schemas.openxmlformats.org/officeDocument/2006/relationships/tags" Target="../tags/tag945.xml"/><Relationship Id="rId10" Type="http://schemas.openxmlformats.org/officeDocument/2006/relationships/tags" Target="../tags/tag944.xml"/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9" Type="http://schemas.openxmlformats.org/officeDocument/2006/relationships/tags" Target="../tags/tag951.xml"/><Relationship Id="rId8" Type="http://schemas.openxmlformats.org/officeDocument/2006/relationships/tags" Target="../tags/tag950.xml"/><Relationship Id="rId7" Type="http://schemas.openxmlformats.org/officeDocument/2006/relationships/image" Target="../media/image7.png"/><Relationship Id="rId6" Type="http://schemas.openxmlformats.org/officeDocument/2006/relationships/tags" Target="../tags/tag949.xml"/><Relationship Id="rId5" Type="http://schemas.openxmlformats.org/officeDocument/2006/relationships/image" Target="../media/image6.jpeg"/><Relationship Id="rId4" Type="http://schemas.openxmlformats.org/officeDocument/2006/relationships/tags" Target="../tags/tag948.xml"/><Relationship Id="rId3" Type="http://schemas.openxmlformats.org/officeDocument/2006/relationships/image" Target="../media/image5.png"/><Relationship Id="rId2" Type="http://schemas.openxmlformats.org/officeDocument/2006/relationships/tags" Target="../tags/tag947.xml"/><Relationship Id="rId11" Type="http://schemas.openxmlformats.org/officeDocument/2006/relationships/tags" Target="../tags/tag953.xml"/><Relationship Id="rId10" Type="http://schemas.openxmlformats.org/officeDocument/2006/relationships/tags" Target="../tags/tag952.xml"/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9" Type="http://schemas.openxmlformats.org/officeDocument/2006/relationships/tags" Target="../tags/tag958.xml"/><Relationship Id="rId8" Type="http://schemas.openxmlformats.org/officeDocument/2006/relationships/tags" Target="../tags/tag957.xml"/><Relationship Id="rId7" Type="http://schemas.openxmlformats.org/officeDocument/2006/relationships/image" Target="../media/image4.png"/><Relationship Id="rId6" Type="http://schemas.openxmlformats.org/officeDocument/2006/relationships/tags" Target="../tags/tag956.xml"/><Relationship Id="rId5" Type="http://schemas.openxmlformats.org/officeDocument/2006/relationships/image" Target="../media/image3.png"/><Relationship Id="rId4" Type="http://schemas.openxmlformats.org/officeDocument/2006/relationships/tags" Target="../tags/tag955.xml"/><Relationship Id="rId3" Type="http://schemas.openxmlformats.org/officeDocument/2006/relationships/image" Target="../media/image1.jpeg"/><Relationship Id="rId2" Type="http://schemas.openxmlformats.org/officeDocument/2006/relationships/tags" Target="../tags/tag954.xml"/><Relationship Id="rId13" Type="http://schemas.openxmlformats.org/officeDocument/2006/relationships/tags" Target="../tags/tag962.xml"/><Relationship Id="rId12" Type="http://schemas.openxmlformats.org/officeDocument/2006/relationships/tags" Target="../tags/tag961.xml"/><Relationship Id="rId11" Type="http://schemas.openxmlformats.org/officeDocument/2006/relationships/tags" Target="../tags/tag960.xml"/><Relationship Id="rId10" Type="http://schemas.openxmlformats.org/officeDocument/2006/relationships/tags" Target="../tags/tag959.xml"/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9" Type="http://schemas.openxmlformats.org/officeDocument/2006/relationships/tags" Target="../tags/tag967.xml"/><Relationship Id="rId8" Type="http://schemas.openxmlformats.org/officeDocument/2006/relationships/tags" Target="../tags/tag966.xml"/><Relationship Id="rId7" Type="http://schemas.openxmlformats.org/officeDocument/2006/relationships/image" Target="../media/image4.png"/><Relationship Id="rId6" Type="http://schemas.openxmlformats.org/officeDocument/2006/relationships/tags" Target="../tags/tag965.xml"/><Relationship Id="rId5" Type="http://schemas.openxmlformats.org/officeDocument/2006/relationships/image" Target="../media/image3.png"/><Relationship Id="rId4" Type="http://schemas.openxmlformats.org/officeDocument/2006/relationships/tags" Target="../tags/tag964.xml"/><Relationship Id="rId3" Type="http://schemas.openxmlformats.org/officeDocument/2006/relationships/image" Target="../media/image1.jpeg"/><Relationship Id="rId2" Type="http://schemas.openxmlformats.org/officeDocument/2006/relationships/tags" Target="../tags/tag963.xml"/><Relationship Id="rId15" Type="http://schemas.openxmlformats.org/officeDocument/2006/relationships/tags" Target="../tags/tag973.xml"/><Relationship Id="rId14" Type="http://schemas.openxmlformats.org/officeDocument/2006/relationships/tags" Target="../tags/tag972.xml"/><Relationship Id="rId13" Type="http://schemas.openxmlformats.org/officeDocument/2006/relationships/tags" Target="../tags/tag971.xml"/><Relationship Id="rId12" Type="http://schemas.openxmlformats.org/officeDocument/2006/relationships/tags" Target="../tags/tag970.xml"/><Relationship Id="rId11" Type="http://schemas.openxmlformats.org/officeDocument/2006/relationships/tags" Target="../tags/tag969.xml"/><Relationship Id="rId10" Type="http://schemas.openxmlformats.org/officeDocument/2006/relationships/tags" Target="../tags/tag968.xml"/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image" Target="../media/image11.png"/><Relationship Id="rId6" Type="http://schemas.openxmlformats.org/officeDocument/2006/relationships/tags" Target="../tags/tag80.xml"/><Relationship Id="rId5" Type="http://schemas.openxmlformats.org/officeDocument/2006/relationships/image" Target="../media/image10.png"/><Relationship Id="rId4" Type="http://schemas.openxmlformats.org/officeDocument/2006/relationships/tags" Target="../tags/tag79.xml"/><Relationship Id="rId3" Type="http://schemas.openxmlformats.org/officeDocument/2006/relationships/image" Target="../media/image1.jpeg"/><Relationship Id="rId2" Type="http://schemas.openxmlformats.org/officeDocument/2006/relationships/tags" Target="../tags/tag78.xml"/><Relationship Id="rId13" Type="http://schemas.openxmlformats.org/officeDocument/2006/relationships/tags" Target="../tags/tag8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9" Type="http://schemas.openxmlformats.org/officeDocument/2006/relationships/tags" Target="../tags/tag978.xml"/><Relationship Id="rId8" Type="http://schemas.openxmlformats.org/officeDocument/2006/relationships/tags" Target="../tags/tag977.xml"/><Relationship Id="rId7" Type="http://schemas.openxmlformats.org/officeDocument/2006/relationships/image" Target="../media/image9.png"/><Relationship Id="rId6" Type="http://schemas.openxmlformats.org/officeDocument/2006/relationships/tags" Target="../tags/tag976.xml"/><Relationship Id="rId5" Type="http://schemas.openxmlformats.org/officeDocument/2006/relationships/image" Target="../media/image8.png"/><Relationship Id="rId4" Type="http://schemas.openxmlformats.org/officeDocument/2006/relationships/tags" Target="../tags/tag975.xml"/><Relationship Id="rId3" Type="http://schemas.openxmlformats.org/officeDocument/2006/relationships/image" Target="../media/image1.jpeg"/><Relationship Id="rId2" Type="http://schemas.openxmlformats.org/officeDocument/2006/relationships/tags" Target="../tags/tag974.xml"/><Relationship Id="rId11" Type="http://schemas.openxmlformats.org/officeDocument/2006/relationships/tags" Target="../tags/tag980.xml"/><Relationship Id="rId10" Type="http://schemas.openxmlformats.org/officeDocument/2006/relationships/tags" Target="../tags/tag979.xml"/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4" Type="http://schemas.openxmlformats.org/officeDocument/2006/relationships/tags" Target="../tags/tag983.xml"/><Relationship Id="rId3" Type="http://schemas.openxmlformats.org/officeDocument/2006/relationships/tags" Target="../tags/tag982.xml"/><Relationship Id="rId2" Type="http://schemas.openxmlformats.org/officeDocument/2006/relationships/tags" Target="../tags/tag981.xml"/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9" Type="http://schemas.openxmlformats.org/officeDocument/2006/relationships/tags" Target="../tags/tag988.xml"/><Relationship Id="rId8" Type="http://schemas.openxmlformats.org/officeDocument/2006/relationships/tags" Target="../tags/tag987.xml"/><Relationship Id="rId7" Type="http://schemas.openxmlformats.org/officeDocument/2006/relationships/image" Target="../media/image4.png"/><Relationship Id="rId6" Type="http://schemas.openxmlformats.org/officeDocument/2006/relationships/tags" Target="../tags/tag986.xml"/><Relationship Id="rId5" Type="http://schemas.openxmlformats.org/officeDocument/2006/relationships/image" Target="../media/image3.png"/><Relationship Id="rId4" Type="http://schemas.openxmlformats.org/officeDocument/2006/relationships/tags" Target="../tags/tag985.xml"/><Relationship Id="rId3" Type="http://schemas.openxmlformats.org/officeDocument/2006/relationships/image" Target="../media/image1.jpeg"/><Relationship Id="rId2" Type="http://schemas.openxmlformats.org/officeDocument/2006/relationships/tags" Target="../tags/tag984.xml"/><Relationship Id="rId13" Type="http://schemas.openxmlformats.org/officeDocument/2006/relationships/tags" Target="../tags/tag992.xml"/><Relationship Id="rId12" Type="http://schemas.openxmlformats.org/officeDocument/2006/relationships/tags" Target="../tags/tag991.xml"/><Relationship Id="rId11" Type="http://schemas.openxmlformats.org/officeDocument/2006/relationships/tags" Target="../tags/tag990.xml"/><Relationship Id="rId10" Type="http://schemas.openxmlformats.org/officeDocument/2006/relationships/tags" Target="../tags/tag989.xml"/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9" Type="http://schemas.openxmlformats.org/officeDocument/2006/relationships/tags" Target="../tags/tag997.xml"/><Relationship Id="rId8" Type="http://schemas.openxmlformats.org/officeDocument/2006/relationships/tags" Target="../tags/tag996.xml"/><Relationship Id="rId7" Type="http://schemas.openxmlformats.org/officeDocument/2006/relationships/image" Target="../media/image4.png"/><Relationship Id="rId6" Type="http://schemas.openxmlformats.org/officeDocument/2006/relationships/tags" Target="../tags/tag995.xml"/><Relationship Id="rId5" Type="http://schemas.openxmlformats.org/officeDocument/2006/relationships/image" Target="../media/image3.png"/><Relationship Id="rId4" Type="http://schemas.openxmlformats.org/officeDocument/2006/relationships/tags" Target="../tags/tag994.xml"/><Relationship Id="rId3" Type="http://schemas.openxmlformats.org/officeDocument/2006/relationships/image" Target="../media/image1.jpeg"/><Relationship Id="rId2" Type="http://schemas.openxmlformats.org/officeDocument/2006/relationships/tags" Target="../tags/tag993.xml"/><Relationship Id="rId12" Type="http://schemas.openxmlformats.org/officeDocument/2006/relationships/tags" Target="../tags/tag1000.xml"/><Relationship Id="rId11" Type="http://schemas.openxmlformats.org/officeDocument/2006/relationships/tags" Target="../tags/tag999.xml"/><Relationship Id="rId10" Type="http://schemas.openxmlformats.org/officeDocument/2006/relationships/tags" Target="../tags/tag998.xml"/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9" Type="http://schemas.openxmlformats.org/officeDocument/2006/relationships/tags" Target="../tags/tag1005.xml"/><Relationship Id="rId8" Type="http://schemas.openxmlformats.org/officeDocument/2006/relationships/tags" Target="../tags/tag1004.xml"/><Relationship Id="rId7" Type="http://schemas.openxmlformats.org/officeDocument/2006/relationships/image" Target="../media/image4.png"/><Relationship Id="rId6" Type="http://schemas.openxmlformats.org/officeDocument/2006/relationships/tags" Target="../tags/tag1003.xml"/><Relationship Id="rId5" Type="http://schemas.openxmlformats.org/officeDocument/2006/relationships/image" Target="../media/image3.png"/><Relationship Id="rId4" Type="http://schemas.openxmlformats.org/officeDocument/2006/relationships/tags" Target="../tags/tag1002.xml"/><Relationship Id="rId3" Type="http://schemas.openxmlformats.org/officeDocument/2006/relationships/image" Target="../media/image1.jpeg"/><Relationship Id="rId2" Type="http://schemas.openxmlformats.org/officeDocument/2006/relationships/tags" Target="../tags/tag1001.xml"/><Relationship Id="rId11" Type="http://schemas.openxmlformats.org/officeDocument/2006/relationships/tags" Target="../tags/tag1007.xml"/><Relationship Id="rId10" Type="http://schemas.openxmlformats.org/officeDocument/2006/relationships/tags" Target="../tags/tag1006.xml"/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9" Type="http://schemas.openxmlformats.org/officeDocument/2006/relationships/tags" Target="../tags/tag1012.xml"/><Relationship Id="rId8" Type="http://schemas.openxmlformats.org/officeDocument/2006/relationships/tags" Target="../tags/tag1011.xml"/><Relationship Id="rId7" Type="http://schemas.openxmlformats.org/officeDocument/2006/relationships/image" Target="../media/image11.png"/><Relationship Id="rId6" Type="http://schemas.openxmlformats.org/officeDocument/2006/relationships/tags" Target="../tags/tag1010.xml"/><Relationship Id="rId5" Type="http://schemas.openxmlformats.org/officeDocument/2006/relationships/image" Target="../media/image10.png"/><Relationship Id="rId4" Type="http://schemas.openxmlformats.org/officeDocument/2006/relationships/tags" Target="../tags/tag1009.xml"/><Relationship Id="rId3" Type="http://schemas.openxmlformats.org/officeDocument/2006/relationships/image" Target="../media/image1.jpeg"/><Relationship Id="rId2" Type="http://schemas.openxmlformats.org/officeDocument/2006/relationships/tags" Target="../tags/tag1008.xml"/><Relationship Id="rId13" Type="http://schemas.openxmlformats.org/officeDocument/2006/relationships/tags" Target="../tags/tag1016.xml"/><Relationship Id="rId12" Type="http://schemas.openxmlformats.org/officeDocument/2006/relationships/tags" Target="../tags/tag1015.xml"/><Relationship Id="rId11" Type="http://schemas.openxmlformats.org/officeDocument/2006/relationships/tags" Target="../tags/tag1014.xml"/><Relationship Id="rId10" Type="http://schemas.openxmlformats.org/officeDocument/2006/relationships/tags" Target="../tags/tag1013.xml"/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9" Type="http://schemas.openxmlformats.org/officeDocument/2006/relationships/tags" Target="../tags/tag1021.xml"/><Relationship Id="rId8" Type="http://schemas.openxmlformats.org/officeDocument/2006/relationships/tags" Target="../tags/tag1020.xml"/><Relationship Id="rId7" Type="http://schemas.openxmlformats.org/officeDocument/2006/relationships/image" Target="../media/image4.png"/><Relationship Id="rId6" Type="http://schemas.openxmlformats.org/officeDocument/2006/relationships/tags" Target="../tags/tag1019.xml"/><Relationship Id="rId5" Type="http://schemas.openxmlformats.org/officeDocument/2006/relationships/image" Target="../media/image3.png"/><Relationship Id="rId4" Type="http://schemas.openxmlformats.org/officeDocument/2006/relationships/tags" Target="../tags/tag1018.xml"/><Relationship Id="rId3" Type="http://schemas.openxmlformats.org/officeDocument/2006/relationships/image" Target="../media/image1.jpeg"/><Relationship Id="rId2" Type="http://schemas.openxmlformats.org/officeDocument/2006/relationships/tags" Target="../tags/tag1017.xml"/><Relationship Id="rId11" Type="http://schemas.openxmlformats.org/officeDocument/2006/relationships/tags" Target="../tags/tag1023.xml"/><Relationship Id="rId10" Type="http://schemas.openxmlformats.org/officeDocument/2006/relationships/tags" Target="../tags/tag1022.xml"/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9" Type="http://schemas.openxmlformats.org/officeDocument/2006/relationships/tags" Target="../tags/tag1028.xml"/><Relationship Id="rId8" Type="http://schemas.openxmlformats.org/officeDocument/2006/relationships/image" Target="../media/image4.png"/><Relationship Id="rId7" Type="http://schemas.openxmlformats.org/officeDocument/2006/relationships/tags" Target="../tags/tag1027.xml"/><Relationship Id="rId6" Type="http://schemas.openxmlformats.org/officeDocument/2006/relationships/image" Target="../media/image3.png"/><Relationship Id="rId5" Type="http://schemas.openxmlformats.org/officeDocument/2006/relationships/tags" Target="../tags/tag1026.xml"/><Relationship Id="rId4" Type="http://schemas.openxmlformats.org/officeDocument/2006/relationships/tags" Target="../tags/tag1025.xml"/><Relationship Id="rId3" Type="http://schemas.openxmlformats.org/officeDocument/2006/relationships/image" Target="../media/image1.jpeg"/><Relationship Id="rId2" Type="http://schemas.openxmlformats.org/officeDocument/2006/relationships/tags" Target="../tags/tag1024.xml"/><Relationship Id="rId13" Type="http://schemas.openxmlformats.org/officeDocument/2006/relationships/tags" Target="../tags/tag1032.xml"/><Relationship Id="rId12" Type="http://schemas.openxmlformats.org/officeDocument/2006/relationships/tags" Target="../tags/tag1031.xml"/><Relationship Id="rId11" Type="http://schemas.openxmlformats.org/officeDocument/2006/relationships/tags" Target="../tags/tag1030.xml"/><Relationship Id="rId10" Type="http://schemas.openxmlformats.org/officeDocument/2006/relationships/tags" Target="../tags/tag1029.xml"/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9" Type="http://schemas.openxmlformats.org/officeDocument/2006/relationships/tags" Target="../tags/tag1038.xml"/><Relationship Id="rId8" Type="http://schemas.openxmlformats.org/officeDocument/2006/relationships/tags" Target="../tags/tag1037.xml"/><Relationship Id="rId7" Type="http://schemas.openxmlformats.org/officeDocument/2006/relationships/tags" Target="../tags/tag1036.xml"/><Relationship Id="rId6" Type="http://schemas.openxmlformats.org/officeDocument/2006/relationships/image" Target="../media/image3.png"/><Relationship Id="rId5" Type="http://schemas.openxmlformats.org/officeDocument/2006/relationships/tags" Target="../tags/tag1035.xml"/><Relationship Id="rId4" Type="http://schemas.openxmlformats.org/officeDocument/2006/relationships/tags" Target="../tags/tag1034.xml"/><Relationship Id="rId3" Type="http://schemas.openxmlformats.org/officeDocument/2006/relationships/image" Target="../media/image1.jpeg"/><Relationship Id="rId2" Type="http://schemas.openxmlformats.org/officeDocument/2006/relationships/tags" Target="../tags/tag1033.xml"/><Relationship Id="rId12" Type="http://schemas.openxmlformats.org/officeDocument/2006/relationships/tags" Target="../tags/tag1041.xml"/><Relationship Id="rId11" Type="http://schemas.openxmlformats.org/officeDocument/2006/relationships/tags" Target="../tags/tag1040.xml"/><Relationship Id="rId10" Type="http://schemas.openxmlformats.org/officeDocument/2006/relationships/tags" Target="../tags/tag1039.xml"/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9" Type="http://schemas.openxmlformats.org/officeDocument/2006/relationships/tags" Target="../tags/tag1047.xml"/><Relationship Id="rId8" Type="http://schemas.openxmlformats.org/officeDocument/2006/relationships/tags" Target="../tags/tag1046.xml"/><Relationship Id="rId7" Type="http://schemas.openxmlformats.org/officeDocument/2006/relationships/tags" Target="../tags/tag1045.xml"/><Relationship Id="rId6" Type="http://schemas.openxmlformats.org/officeDocument/2006/relationships/image" Target="../media/image4.png"/><Relationship Id="rId5" Type="http://schemas.openxmlformats.org/officeDocument/2006/relationships/tags" Target="../tags/tag1044.xml"/><Relationship Id="rId4" Type="http://schemas.openxmlformats.org/officeDocument/2006/relationships/tags" Target="../tags/tag1043.xml"/><Relationship Id="rId3" Type="http://schemas.openxmlformats.org/officeDocument/2006/relationships/image" Target="../media/image1.jpeg"/><Relationship Id="rId2" Type="http://schemas.openxmlformats.org/officeDocument/2006/relationships/tags" Target="../tags/tag1042.xml"/><Relationship Id="rId12" Type="http://schemas.openxmlformats.org/officeDocument/2006/relationships/tags" Target="../tags/tag1050.xml"/><Relationship Id="rId11" Type="http://schemas.openxmlformats.org/officeDocument/2006/relationships/tags" Target="../tags/tag1049.xml"/><Relationship Id="rId10" Type="http://schemas.openxmlformats.org/officeDocument/2006/relationships/tags" Target="../tags/tag1048.xml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image" Target="../media/image4.png"/><Relationship Id="rId6" Type="http://schemas.openxmlformats.org/officeDocument/2006/relationships/tags" Target="../tags/tag89.xml"/><Relationship Id="rId5" Type="http://schemas.openxmlformats.org/officeDocument/2006/relationships/image" Target="../media/image3.png"/><Relationship Id="rId4" Type="http://schemas.openxmlformats.org/officeDocument/2006/relationships/tags" Target="../tags/tag88.xml"/><Relationship Id="rId3" Type="http://schemas.openxmlformats.org/officeDocument/2006/relationships/image" Target="../media/image1.jpeg"/><Relationship Id="rId2" Type="http://schemas.openxmlformats.org/officeDocument/2006/relationships/tags" Target="../tags/tag87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9" Type="http://schemas.openxmlformats.org/officeDocument/2006/relationships/tags" Target="../tags/tag1056.xml"/><Relationship Id="rId8" Type="http://schemas.openxmlformats.org/officeDocument/2006/relationships/tags" Target="../tags/tag1055.xml"/><Relationship Id="rId7" Type="http://schemas.openxmlformats.org/officeDocument/2006/relationships/tags" Target="../tags/tag1054.xml"/><Relationship Id="rId6" Type="http://schemas.openxmlformats.org/officeDocument/2006/relationships/image" Target="../media/image3.png"/><Relationship Id="rId5" Type="http://schemas.openxmlformats.org/officeDocument/2006/relationships/tags" Target="../tags/tag1053.xml"/><Relationship Id="rId4" Type="http://schemas.openxmlformats.org/officeDocument/2006/relationships/tags" Target="../tags/tag1052.xml"/><Relationship Id="rId3" Type="http://schemas.openxmlformats.org/officeDocument/2006/relationships/image" Target="../media/image1.jpeg"/><Relationship Id="rId2" Type="http://schemas.openxmlformats.org/officeDocument/2006/relationships/tags" Target="../tags/tag1051.xml"/><Relationship Id="rId12" Type="http://schemas.openxmlformats.org/officeDocument/2006/relationships/tags" Target="../tags/tag1059.xml"/><Relationship Id="rId11" Type="http://schemas.openxmlformats.org/officeDocument/2006/relationships/tags" Target="../tags/tag1058.xml"/><Relationship Id="rId10" Type="http://schemas.openxmlformats.org/officeDocument/2006/relationships/tags" Target="../tags/tag1057.xml"/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9" Type="http://schemas.openxmlformats.org/officeDocument/2006/relationships/tags" Target="../tags/tag1065.xml"/><Relationship Id="rId8" Type="http://schemas.openxmlformats.org/officeDocument/2006/relationships/tags" Target="../tags/tag1064.xml"/><Relationship Id="rId7" Type="http://schemas.openxmlformats.org/officeDocument/2006/relationships/tags" Target="../tags/tag1063.xml"/><Relationship Id="rId6" Type="http://schemas.openxmlformats.org/officeDocument/2006/relationships/image" Target="../media/image4.png"/><Relationship Id="rId5" Type="http://schemas.openxmlformats.org/officeDocument/2006/relationships/tags" Target="../tags/tag1062.xml"/><Relationship Id="rId4" Type="http://schemas.openxmlformats.org/officeDocument/2006/relationships/tags" Target="../tags/tag1061.xml"/><Relationship Id="rId3" Type="http://schemas.openxmlformats.org/officeDocument/2006/relationships/image" Target="../media/image1.jpeg"/><Relationship Id="rId2" Type="http://schemas.openxmlformats.org/officeDocument/2006/relationships/tags" Target="../tags/tag1060.xml"/><Relationship Id="rId14" Type="http://schemas.openxmlformats.org/officeDocument/2006/relationships/tags" Target="../tags/tag1070.xml"/><Relationship Id="rId13" Type="http://schemas.openxmlformats.org/officeDocument/2006/relationships/tags" Target="../tags/tag1069.xml"/><Relationship Id="rId12" Type="http://schemas.openxmlformats.org/officeDocument/2006/relationships/tags" Target="../tags/tag1068.xml"/><Relationship Id="rId11" Type="http://schemas.openxmlformats.org/officeDocument/2006/relationships/tags" Target="../tags/tag1067.xml"/><Relationship Id="rId10" Type="http://schemas.openxmlformats.org/officeDocument/2006/relationships/tags" Target="../tags/tag1066.xml"/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9" Type="http://schemas.openxmlformats.org/officeDocument/2006/relationships/tags" Target="../tags/tag1075.xml"/><Relationship Id="rId8" Type="http://schemas.openxmlformats.org/officeDocument/2006/relationships/image" Target="../media/image4.png"/><Relationship Id="rId7" Type="http://schemas.openxmlformats.org/officeDocument/2006/relationships/tags" Target="../tags/tag1074.xml"/><Relationship Id="rId6" Type="http://schemas.openxmlformats.org/officeDocument/2006/relationships/image" Target="../media/image3.png"/><Relationship Id="rId5" Type="http://schemas.openxmlformats.org/officeDocument/2006/relationships/tags" Target="../tags/tag1073.xml"/><Relationship Id="rId4" Type="http://schemas.openxmlformats.org/officeDocument/2006/relationships/tags" Target="../tags/tag1072.xml"/><Relationship Id="rId3" Type="http://schemas.openxmlformats.org/officeDocument/2006/relationships/image" Target="../media/image1.jpeg"/><Relationship Id="rId2" Type="http://schemas.openxmlformats.org/officeDocument/2006/relationships/tags" Target="../tags/tag1071.xml"/><Relationship Id="rId13" Type="http://schemas.openxmlformats.org/officeDocument/2006/relationships/tags" Target="../tags/tag1079.xml"/><Relationship Id="rId12" Type="http://schemas.openxmlformats.org/officeDocument/2006/relationships/tags" Target="../tags/tag1078.xml"/><Relationship Id="rId11" Type="http://schemas.openxmlformats.org/officeDocument/2006/relationships/tags" Target="../tags/tag1077.xml"/><Relationship Id="rId10" Type="http://schemas.openxmlformats.org/officeDocument/2006/relationships/tags" Target="../tags/tag1076.xml"/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9" Type="http://schemas.openxmlformats.org/officeDocument/2006/relationships/tags" Target="../tags/tag1091.xml"/><Relationship Id="rId8" Type="http://schemas.openxmlformats.org/officeDocument/2006/relationships/tags" Target="../tags/tag1090.xml"/><Relationship Id="rId7" Type="http://schemas.openxmlformats.org/officeDocument/2006/relationships/tags" Target="../tags/tag1089.xml"/><Relationship Id="rId6" Type="http://schemas.openxmlformats.org/officeDocument/2006/relationships/tags" Target="../tags/tag1088.xml"/><Relationship Id="rId5" Type="http://schemas.openxmlformats.org/officeDocument/2006/relationships/image" Target="../media/image2.png"/><Relationship Id="rId4" Type="http://schemas.openxmlformats.org/officeDocument/2006/relationships/tags" Target="../tags/tag1087.xml"/><Relationship Id="rId3" Type="http://schemas.openxmlformats.org/officeDocument/2006/relationships/image" Target="../media/image1.jpeg"/><Relationship Id="rId2" Type="http://schemas.openxmlformats.org/officeDocument/2006/relationships/tags" Target="../tags/tag1086.xml"/><Relationship Id="rId11" Type="http://schemas.openxmlformats.org/officeDocument/2006/relationships/tags" Target="../tags/tag1093.xml"/><Relationship Id="rId10" Type="http://schemas.openxmlformats.org/officeDocument/2006/relationships/tags" Target="../tags/tag1092.xml"/><Relationship Id="rId1" Type="http://schemas.openxmlformats.org/officeDocument/2006/relationships/slideMaster" Target="../slideMasters/slideMaster9.xml"/></Relationships>
</file>

<file path=ppt/slideLayouts/_rels/slideLayout135.xml.rels><?xml version="1.0" encoding="UTF-8" standalone="yes"?>
<Relationships xmlns="http://schemas.openxmlformats.org/package/2006/relationships"><Relationship Id="rId9" Type="http://schemas.openxmlformats.org/officeDocument/2006/relationships/tags" Target="../tags/tag1098.xml"/><Relationship Id="rId8" Type="http://schemas.openxmlformats.org/officeDocument/2006/relationships/tags" Target="../tags/tag1097.xml"/><Relationship Id="rId7" Type="http://schemas.openxmlformats.org/officeDocument/2006/relationships/image" Target="../media/image4.png"/><Relationship Id="rId6" Type="http://schemas.openxmlformats.org/officeDocument/2006/relationships/tags" Target="../tags/tag1096.xml"/><Relationship Id="rId5" Type="http://schemas.openxmlformats.org/officeDocument/2006/relationships/image" Target="../media/image3.png"/><Relationship Id="rId4" Type="http://schemas.openxmlformats.org/officeDocument/2006/relationships/tags" Target="../tags/tag1095.xml"/><Relationship Id="rId3" Type="http://schemas.openxmlformats.org/officeDocument/2006/relationships/image" Target="../media/image1.jpeg"/><Relationship Id="rId2" Type="http://schemas.openxmlformats.org/officeDocument/2006/relationships/tags" Target="../tags/tag1094.xml"/><Relationship Id="rId12" Type="http://schemas.openxmlformats.org/officeDocument/2006/relationships/tags" Target="../tags/tag1101.xml"/><Relationship Id="rId11" Type="http://schemas.openxmlformats.org/officeDocument/2006/relationships/tags" Target="../tags/tag1100.xml"/><Relationship Id="rId10" Type="http://schemas.openxmlformats.org/officeDocument/2006/relationships/tags" Target="../tags/tag1099.xml"/><Relationship Id="rId1" Type="http://schemas.openxmlformats.org/officeDocument/2006/relationships/slideMaster" Target="../slideMasters/slideMaster9.xml"/></Relationships>
</file>

<file path=ppt/slideLayouts/_rels/slideLayout136.xml.rels><?xml version="1.0" encoding="UTF-8" standalone="yes"?>
<Relationships xmlns="http://schemas.openxmlformats.org/package/2006/relationships"><Relationship Id="rId9" Type="http://schemas.openxmlformats.org/officeDocument/2006/relationships/tags" Target="../tags/tag1106.xml"/><Relationship Id="rId8" Type="http://schemas.openxmlformats.org/officeDocument/2006/relationships/tags" Target="../tags/tag1105.xml"/><Relationship Id="rId7" Type="http://schemas.openxmlformats.org/officeDocument/2006/relationships/image" Target="../media/image7.png"/><Relationship Id="rId6" Type="http://schemas.openxmlformats.org/officeDocument/2006/relationships/tags" Target="../tags/tag1104.xml"/><Relationship Id="rId5" Type="http://schemas.openxmlformats.org/officeDocument/2006/relationships/image" Target="../media/image6.jpeg"/><Relationship Id="rId4" Type="http://schemas.openxmlformats.org/officeDocument/2006/relationships/tags" Target="../tags/tag1103.xml"/><Relationship Id="rId3" Type="http://schemas.openxmlformats.org/officeDocument/2006/relationships/image" Target="../media/image5.png"/><Relationship Id="rId2" Type="http://schemas.openxmlformats.org/officeDocument/2006/relationships/tags" Target="../tags/tag1102.xml"/><Relationship Id="rId11" Type="http://schemas.openxmlformats.org/officeDocument/2006/relationships/tags" Target="../tags/tag1108.xml"/><Relationship Id="rId10" Type="http://schemas.openxmlformats.org/officeDocument/2006/relationships/tags" Target="../tags/tag1107.xml"/><Relationship Id="rId1" Type="http://schemas.openxmlformats.org/officeDocument/2006/relationships/slideMaster" Target="../slideMasters/slideMaster9.xml"/></Relationships>
</file>

<file path=ppt/slideLayouts/_rels/slideLayout137.xml.rels><?xml version="1.0" encoding="UTF-8" standalone="yes"?>
<Relationships xmlns="http://schemas.openxmlformats.org/package/2006/relationships"><Relationship Id="rId9" Type="http://schemas.openxmlformats.org/officeDocument/2006/relationships/tags" Target="../tags/tag1113.xml"/><Relationship Id="rId8" Type="http://schemas.openxmlformats.org/officeDocument/2006/relationships/tags" Target="../tags/tag1112.xml"/><Relationship Id="rId7" Type="http://schemas.openxmlformats.org/officeDocument/2006/relationships/image" Target="../media/image4.png"/><Relationship Id="rId6" Type="http://schemas.openxmlformats.org/officeDocument/2006/relationships/tags" Target="../tags/tag1111.xml"/><Relationship Id="rId5" Type="http://schemas.openxmlformats.org/officeDocument/2006/relationships/image" Target="../media/image3.png"/><Relationship Id="rId4" Type="http://schemas.openxmlformats.org/officeDocument/2006/relationships/tags" Target="../tags/tag1110.xml"/><Relationship Id="rId3" Type="http://schemas.openxmlformats.org/officeDocument/2006/relationships/image" Target="../media/image1.jpeg"/><Relationship Id="rId2" Type="http://schemas.openxmlformats.org/officeDocument/2006/relationships/tags" Target="../tags/tag1109.xml"/><Relationship Id="rId13" Type="http://schemas.openxmlformats.org/officeDocument/2006/relationships/tags" Target="../tags/tag1117.xml"/><Relationship Id="rId12" Type="http://schemas.openxmlformats.org/officeDocument/2006/relationships/tags" Target="../tags/tag1116.xml"/><Relationship Id="rId11" Type="http://schemas.openxmlformats.org/officeDocument/2006/relationships/tags" Target="../tags/tag1115.xml"/><Relationship Id="rId10" Type="http://schemas.openxmlformats.org/officeDocument/2006/relationships/tags" Target="../tags/tag1114.xml"/><Relationship Id="rId1" Type="http://schemas.openxmlformats.org/officeDocument/2006/relationships/slideMaster" Target="../slideMasters/slideMaster9.xml"/></Relationships>
</file>

<file path=ppt/slideLayouts/_rels/slideLayout138.xml.rels><?xml version="1.0" encoding="UTF-8" standalone="yes"?>
<Relationships xmlns="http://schemas.openxmlformats.org/package/2006/relationships"><Relationship Id="rId9" Type="http://schemas.openxmlformats.org/officeDocument/2006/relationships/tags" Target="../tags/tag1122.xml"/><Relationship Id="rId8" Type="http://schemas.openxmlformats.org/officeDocument/2006/relationships/tags" Target="../tags/tag1121.xml"/><Relationship Id="rId7" Type="http://schemas.openxmlformats.org/officeDocument/2006/relationships/image" Target="../media/image4.png"/><Relationship Id="rId6" Type="http://schemas.openxmlformats.org/officeDocument/2006/relationships/tags" Target="../tags/tag1120.xml"/><Relationship Id="rId5" Type="http://schemas.openxmlformats.org/officeDocument/2006/relationships/image" Target="../media/image3.png"/><Relationship Id="rId4" Type="http://schemas.openxmlformats.org/officeDocument/2006/relationships/tags" Target="../tags/tag1119.xml"/><Relationship Id="rId3" Type="http://schemas.openxmlformats.org/officeDocument/2006/relationships/image" Target="../media/image1.jpeg"/><Relationship Id="rId2" Type="http://schemas.openxmlformats.org/officeDocument/2006/relationships/tags" Target="../tags/tag1118.xml"/><Relationship Id="rId15" Type="http://schemas.openxmlformats.org/officeDocument/2006/relationships/tags" Target="../tags/tag1128.xml"/><Relationship Id="rId14" Type="http://schemas.openxmlformats.org/officeDocument/2006/relationships/tags" Target="../tags/tag1127.xml"/><Relationship Id="rId13" Type="http://schemas.openxmlformats.org/officeDocument/2006/relationships/tags" Target="../tags/tag1126.xml"/><Relationship Id="rId12" Type="http://schemas.openxmlformats.org/officeDocument/2006/relationships/tags" Target="../tags/tag1125.xml"/><Relationship Id="rId11" Type="http://schemas.openxmlformats.org/officeDocument/2006/relationships/tags" Target="../tags/tag1124.xml"/><Relationship Id="rId10" Type="http://schemas.openxmlformats.org/officeDocument/2006/relationships/tags" Target="../tags/tag1123.xml"/><Relationship Id="rId1" Type="http://schemas.openxmlformats.org/officeDocument/2006/relationships/slideMaster" Target="../slideMasters/slideMaster9.xml"/></Relationships>
</file>

<file path=ppt/slideLayouts/_rels/slideLayout139.xml.rels><?xml version="1.0" encoding="UTF-8" standalone="yes"?>
<Relationships xmlns="http://schemas.openxmlformats.org/package/2006/relationships"><Relationship Id="rId9" Type="http://schemas.openxmlformats.org/officeDocument/2006/relationships/tags" Target="../tags/tag1133.xml"/><Relationship Id="rId8" Type="http://schemas.openxmlformats.org/officeDocument/2006/relationships/tags" Target="../tags/tag1132.xml"/><Relationship Id="rId7" Type="http://schemas.openxmlformats.org/officeDocument/2006/relationships/image" Target="../media/image9.png"/><Relationship Id="rId6" Type="http://schemas.openxmlformats.org/officeDocument/2006/relationships/tags" Target="../tags/tag1131.xml"/><Relationship Id="rId5" Type="http://schemas.openxmlformats.org/officeDocument/2006/relationships/image" Target="../media/image8.png"/><Relationship Id="rId4" Type="http://schemas.openxmlformats.org/officeDocument/2006/relationships/tags" Target="../tags/tag1130.xml"/><Relationship Id="rId3" Type="http://schemas.openxmlformats.org/officeDocument/2006/relationships/image" Target="../media/image1.jpeg"/><Relationship Id="rId2" Type="http://schemas.openxmlformats.org/officeDocument/2006/relationships/tags" Target="../tags/tag1129.xml"/><Relationship Id="rId11" Type="http://schemas.openxmlformats.org/officeDocument/2006/relationships/tags" Target="../tags/tag1135.xml"/><Relationship Id="rId10" Type="http://schemas.openxmlformats.org/officeDocument/2006/relationships/tags" Target="../tags/tag1134.xml"/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image" Target="../media/image4.png"/><Relationship Id="rId7" Type="http://schemas.openxmlformats.org/officeDocument/2006/relationships/tags" Target="../tags/tag97.xml"/><Relationship Id="rId6" Type="http://schemas.openxmlformats.org/officeDocument/2006/relationships/image" Target="../media/image3.png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image" Target="../media/image1.jpeg"/><Relationship Id="rId2" Type="http://schemas.openxmlformats.org/officeDocument/2006/relationships/tags" Target="../tags/tag94.xml"/><Relationship Id="rId13" Type="http://schemas.openxmlformats.org/officeDocument/2006/relationships/tags" Target="../tags/tag102.xml"/><Relationship Id="rId12" Type="http://schemas.openxmlformats.org/officeDocument/2006/relationships/tags" Target="../tags/tag101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4" Type="http://schemas.openxmlformats.org/officeDocument/2006/relationships/tags" Target="../tags/tag1138.xml"/><Relationship Id="rId3" Type="http://schemas.openxmlformats.org/officeDocument/2006/relationships/tags" Target="../tags/tag1137.xml"/><Relationship Id="rId2" Type="http://schemas.openxmlformats.org/officeDocument/2006/relationships/tags" Target="../tags/tag1136.xml"/><Relationship Id="rId1" Type="http://schemas.openxmlformats.org/officeDocument/2006/relationships/slideMaster" Target="../slideMasters/slideMaster9.xml"/></Relationships>
</file>

<file path=ppt/slideLayouts/_rels/slideLayout141.xml.rels><?xml version="1.0" encoding="UTF-8" standalone="yes"?>
<Relationships xmlns="http://schemas.openxmlformats.org/package/2006/relationships"><Relationship Id="rId9" Type="http://schemas.openxmlformats.org/officeDocument/2006/relationships/tags" Target="../tags/tag1143.xml"/><Relationship Id="rId8" Type="http://schemas.openxmlformats.org/officeDocument/2006/relationships/tags" Target="../tags/tag1142.xml"/><Relationship Id="rId7" Type="http://schemas.openxmlformats.org/officeDocument/2006/relationships/image" Target="../media/image4.png"/><Relationship Id="rId6" Type="http://schemas.openxmlformats.org/officeDocument/2006/relationships/tags" Target="../tags/tag1141.xml"/><Relationship Id="rId5" Type="http://schemas.openxmlformats.org/officeDocument/2006/relationships/image" Target="../media/image3.png"/><Relationship Id="rId4" Type="http://schemas.openxmlformats.org/officeDocument/2006/relationships/tags" Target="../tags/tag1140.xml"/><Relationship Id="rId3" Type="http://schemas.openxmlformats.org/officeDocument/2006/relationships/image" Target="../media/image1.jpeg"/><Relationship Id="rId2" Type="http://schemas.openxmlformats.org/officeDocument/2006/relationships/tags" Target="../tags/tag1139.xml"/><Relationship Id="rId13" Type="http://schemas.openxmlformats.org/officeDocument/2006/relationships/tags" Target="../tags/tag1147.xml"/><Relationship Id="rId12" Type="http://schemas.openxmlformats.org/officeDocument/2006/relationships/tags" Target="../tags/tag1146.xml"/><Relationship Id="rId11" Type="http://schemas.openxmlformats.org/officeDocument/2006/relationships/tags" Target="../tags/tag1145.xml"/><Relationship Id="rId10" Type="http://schemas.openxmlformats.org/officeDocument/2006/relationships/tags" Target="../tags/tag1144.xml"/><Relationship Id="rId1" Type="http://schemas.openxmlformats.org/officeDocument/2006/relationships/slideMaster" Target="../slideMasters/slideMaster9.xml"/></Relationships>
</file>

<file path=ppt/slideLayouts/_rels/slideLayout142.xml.rels><?xml version="1.0" encoding="UTF-8" standalone="yes"?>
<Relationships xmlns="http://schemas.openxmlformats.org/package/2006/relationships"><Relationship Id="rId9" Type="http://schemas.openxmlformats.org/officeDocument/2006/relationships/tags" Target="../tags/tag1152.xml"/><Relationship Id="rId8" Type="http://schemas.openxmlformats.org/officeDocument/2006/relationships/tags" Target="../tags/tag1151.xml"/><Relationship Id="rId7" Type="http://schemas.openxmlformats.org/officeDocument/2006/relationships/image" Target="../media/image4.png"/><Relationship Id="rId6" Type="http://schemas.openxmlformats.org/officeDocument/2006/relationships/tags" Target="../tags/tag1150.xml"/><Relationship Id="rId5" Type="http://schemas.openxmlformats.org/officeDocument/2006/relationships/image" Target="../media/image3.png"/><Relationship Id="rId4" Type="http://schemas.openxmlformats.org/officeDocument/2006/relationships/tags" Target="../tags/tag1149.xml"/><Relationship Id="rId3" Type="http://schemas.openxmlformats.org/officeDocument/2006/relationships/image" Target="../media/image1.jpeg"/><Relationship Id="rId2" Type="http://schemas.openxmlformats.org/officeDocument/2006/relationships/tags" Target="../tags/tag1148.xml"/><Relationship Id="rId12" Type="http://schemas.openxmlformats.org/officeDocument/2006/relationships/tags" Target="../tags/tag1155.xml"/><Relationship Id="rId11" Type="http://schemas.openxmlformats.org/officeDocument/2006/relationships/tags" Target="../tags/tag1154.xml"/><Relationship Id="rId10" Type="http://schemas.openxmlformats.org/officeDocument/2006/relationships/tags" Target="../tags/tag1153.xml"/><Relationship Id="rId1" Type="http://schemas.openxmlformats.org/officeDocument/2006/relationships/slideMaster" Target="../slideMasters/slideMaster9.xml"/></Relationships>
</file>

<file path=ppt/slideLayouts/_rels/slideLayout143.xml.rels><?xml version="1.0" encoding="UTF-8" standalone="yes"?>
<Relationships xmlns="http://schemas.openxmlformats.org/package/2006/relationships"><Relationship Id="rId9" Type="http://schemas.openxmlformats.org/officeDocument/2006/relationships/tags" Target="../tags/tag1160.xml"/><Relationship Id="rId8" Type="http://schemas.openxmlformats.org/officeDocument/2006/relationships/tags" Target="../tags/tag1159.xml"/><Relationship Id="rId7" Type="http://schemas.openxmlformats.org/officeDocument/2006/relationships/image" Target="../media/image4.png"/><Relationship Id="rId6" Type="http://schemas.openxmlformats.org/officeDocument/2006/relationships/tags" Target="../tags/tag1158.xml"/><Relationship Id="rId5" Type="http://schemas.openxmlformats.org/officeDocument/2006/relationships/image" Target="../media/image3.png"/><Relationship Id="rId4" Type="http://schemas.openxmlformats.org/officeDocument/2006/relationships/tags" Target="../tags/tag1157.xml"/><Relationship Id="rId3" Type="http://schemas.openxmlformats.org/officeDocument/2006/relationships/image" Target="../media/image1.jpeg"/><Relationship Id="rId2" Type="http://schemas.openxmlformats.org/officeDocument/2006/relationships/tags" Target="../tags/tag1156.xml"/><Relationship Id="rId11" Type="http://schemas.openxmlformats.org/officeDocument/2006/relationships/tags" Target="../tags/tag1162.xml"/><Relationship Id="rId10" Type="http://schemas.openxmlformats.org/officeDocument/2006/relationships/tags" Target="../tags/tag1161.xml"/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9" Type="http://schemas.openxmlformats.org/officeDocument/2006/relationships/tags" Target="../tags/tag1167.xml"/><Relationship Id="rId8" Type="http://schemas.openxmlformats.org/officeDocument/2006/relationships/tags" Target="../tags/tag1166.xml"/><Relationship Id="rId7" Type="http://schemas.openxmlformats.org/officeDocument/2006/relationships/image" Target="../media/image11.png"/><Relationship Id="rId6" Type="http://schemas.openxmlformats.org/officeDocument/2006/relationships/tags" Target="../tags/tag1165.xml"/><Relationship Id="rId5" Type="http://schemas.openxmlformats.org/officeDocument/2006/relationships/image" Target="../media/image10.png"/><Relationship Id="rId4" Type="http://schemas.openxmlformats.org/officeDocument/2006/relationships/tags" Target="../tags/tag1164.xml"/><Relationship Id="rId3" Type="http://schemas.openxmlformats.org/officeDocument/2006/relationships/image" Target="../media/image1.jpeg"/><Relationship Id="rId2" Type="http://schemas.openxmlformats.org/officeDocument/2006/relationships/tags" Target="../tags/tag1163.xml"/><Relationship Id="rId13" Type="http://schemas.openxmlformats.org/officeDocument/2006/relationships/tags" Target="../tags/tag1171.xml"/><Relationship Id="rId12" Type="http://schemas.openxmlformats.org/officeDocument/2006/relationships/tags" Target="../tags/tag1170.xml"/><Relationship Id="rId11" Type="http://schemas.openxmlformats.org/officeDocument/2006/relationships/tags" Target="../tags/tag1169.xml"/><Relationship Id="rId10" Type="http://schemas.openxmlformats.org/officeDocument/2006/relationships/tags" Target="../tags/tag1168.xml"/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9" Type="http://schemas.openxmlformats.org/officeDocument/2006/relationships/tags" Target="../tags/tag1176.xml"/><Relationship Id="rId8" Type="http://schemas.openxmlformats.org/officeDocument/2006/relationships/tags" Target="../tags/tag1175.xml"/><Relationship Id="rId7" Type="http://schemas.openxmlformats.org/officeDocument/2006/relationships/image" Target="../media/image4.png"/><Relationship Id="rId6" Type="http://schemas.openxmlformats.org/officeDocument/2006/relationships/tags" Target="../tags/tag1174.xml"/><Relationship Id="rId5" Type="http://schemas.openxmlformats.org/officeDocument/2006/relationships/image" Target="../media/image3.png"/><Relationship Id="rId4" Type="http://schemas.openxmlformats.org/officeDocument/2006/relationships/tags" Target="../tags/tag1173.xml"/><Relationship Id="rId3" Type="http://schemas.openxmlformats.org/officeDocument/2006/relationships/image" Target="../media/image1.jpeg"/><Relationship Id="rId2" Type="http://schemas.openxmlformats.org/officeDocument/2006/relationships/tags" Target="../tags/tag1172.xml"/><Relationship Id="rId11" Type="http://schemas.openxmlformats.org/officeDocument/2006/relationships/tags" Target="../tags/tag1178.xml"/><Relationship Id="rId10" Type="http://schemas.openxmlformats.org/officeDocument/2006/relationships/tags" Target="../tags/tag1177.xml"/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9" Type="http://schemas.openxmlformats.org/officeDocument/2006/relationships/tags" Target="../tags/tag1183.xml"/><Relationship Id="rId8" Type="http://schemas.openxmlformats.org/officeDocument/2006/relationships/image" Target="../media/image4.png"/><Relationship Id="rId7" Type="http://schemas.openxmlformats.org/officeDocument/2006/relationships/tags" Target="../tags/tag1182.xml"/><Relationship Id="rId6" Type="http://schemas.openxmlformats.org/officeDocument/2006/relationships/image" Target="../media/image3.png"/><Relationship Id="rId5" Type="http://schemas.openxmlformats.org/officeDocument/2006/relationships/tags" Target="../tags/tag1181.xml"/><Relationship Id="rId4" Type="http://schemas.openxmlformats.org/officeDocument/2006/relationships/tags" Target="../tags/tag1180.xml"/><Relationship Id="rId3" Type="http://schemas.openxmlformats.org/officeDocument/2006/relationships/image" Target="../media/image1.jpeg"/><Relationship Id="rId2" Type="http://schemas.openxmlformats.org/officeDocument/2006/relationships/tags" Target="../tags/tag1179.xml"/><Relationship Id="rId13" Type="http://schemas.openxmlformats.org/officeDocument/2006/relationships/tags" Target="../tags/tag1187.xml"/><Relationship Id="rId12" Type="http://schemas.openxmlformats.org/officeDocument/2006/relationships/tags" Target="../tags/tag1186.xml"/><Relationship Id="rId11" Type="http://schemas.openxmlformats.org/officeDocument/2006/relationships/tags" Target="../tags/tag1185.xml"/><Relationship Id="rId10" Type="http://schemas.openxmlformats.org/officeDocument/2006/relationships/tags" Target="../tags/tag1184.xml"/><Relationship Id="rId1" Type="http://schemas.openxmlformats.org/officeDocument/2006/relationships/slideMaster" Target="../slideMasters/slideMaster9.xml"/></Relationships>
</file>

<file path=ppt/slideLayouts/_rels/slideLayout147.xml.rels><?xml version="1.0" encoding="UTF-8" standalone="yes"?>
<Relationships xmlns="http://schemas.openxmlformats.org/package/2006/relationships"><Relationship Id="rId9" Type="http://schemas.openxmlformats.org/officeDocument/2006/relationships/tags" Target="../tags/tag1193.xml"/><Relationship Id="rId8" Type="http://schemas.openxmlformats.org/officeDocument/2006/relationships/tags" Target="../tags/tag1192.xml"/><Relationship Id="rId7" Type="http://schemas.openxmlformats.org/officeDocument/2006/relationships/tags" Target="../tags/tag1191.xml"/><Relationship Id="rId6" Type="http://schemas.openxmlformats.org/officeDocument/2006/relationships/image" Target="../media/image3.png"/><Relationship Id="rId5" Type="http://schemas.openxmlformats.org/officeDocument/2006/relationships/tags" Target="../tags/tag1190.xml"/><Relationship Id="rId4" Type="http://schemas.openxmlformats.org/officeDocument/2006/relationships/tags" Target="../tags/tag1189.xml"/><Relationship Id="rId3" Type="http://schemas.openxmlformats.org/officeDocument/2006/relationships/image" Target="../media/image1.jpeg"/><Relationship Id="rId2" Type="http://schemas.openxmlformats.org/officeDocument/2006/relationships/tags" Target="../tags/tag1188.xml"/><Relationship Id="rId12" Type="http://schemas.openxmlformats.org/officeDocument/2006/relationships/tags" Target="../tags/tag1196.xml"/><Relationship Id="rId11" Type="http://schemas.openxmlformats.org/officeDocument/2006/relationships/tags" Target="../tags/tag1195.xml"/><Relationship Id="rId10" Type="http://schemas.openxmlformats.org/officeDocument/2006/relationships/tags" Target="../tags/tag1194.xml"/><Relationship Id="rId1" Type="http://schemas.openxmlformats.org/officeDocument/2006/relationships/slideMaster" Target="../slideMasters/slideMaster9.xml"/></Relationships>
</file>

<file path=ppt/slideLayouts/_rels/slideLayout148.xml.rels><?xml version="1.0" encoding="UTF-8" standalone="yes"?>
<Relationships xmlns="http://schemas.openxmlformats.org/package/2006/relationships"><Relationship Id="rId9" Type="http://schemas.openxmlformats.org/officeDocument/2006/relationships/tags" Target="../tags/tag1202.xml"/><Relationship Id="rId8" Type="http://schemas.openxmlformats.org/officeDocument/2006/relationships/tags" Target="../tags/tag1201.xml"/><Relationship Id="rId7" Type="http://schemas.openxmlformats.org/officeDocument/2006/relationships/tags" Target="../tags/tag1200.xml"/><Relationship Id="rId6" Type="http://schemas.openxmlformats.org/officeDocument/2006/relationships/image" Target="../media/image4.png"/><Relationship Id="rId5" Type="http://schemas.openxmlformats.org/officeDocument/2006/relationships/tags" Target="../tags/tag1199.xml"/><Relationship Id="rId4" Type="http://schemas.openxmlformats.org/officeDocument/2006/relationships/tags" Target="../tags/tag1198.xml"/><Relationship Id="rId3" Type="http://schemas.openxmlformats.org/officeDocument/2006/relationships/image" Target="../media/image1.jpeg"/><Relationship Id="rId2" Type="http://schemas.openxmlformats.org/officeDocument/2006/relationships/tags" Target="../tags/tag1197.xml"/><Relationship Id="rId12" Type="http://schemas.openxmlformats.org/officeDocument/2006/relationships/tags" Target="../tags/tag1205.xml"/><Relationship Id="rId11" Type="http://schemas.openxmlformats.org/officeDocument/2006/relationships/tags" Target="../tags/tag1204.xml"/><Relationship Id="rId10" Type="http://schemas.openxmlformats.org/officeDocument/2006/relationships/tags" Target="../tags/tag1203.xml"/><Relationship Id="rId1" Type="http://schemas.openxmlformats.org/officeDocument/2006/relationships/slideMaster" Target="../slideMasters/slideMaster9.xml"/></Relationships>
</file>

<file path=ppt/slideLayouts/_rels/slideLayout149.xml.rels><?xml version="1.0" encoding="UTF-8" standalone="yes"?>
<Relationships xmlns="http://schemas.openxmlformats.org/package/2006/relationships"><Relationship Id="rId9" Type="http://schemas.openxmlformats.org/officeDocument/2006/relationships/tags" Target="../tags/tag1211.xml"/><Relationship Id="rId8" Type="http://schemas.openxmlformats.org/officeDocument/2006/relationships/tags" Target="../tags/tag1210.xml"/><Relationship Id="rId7" Type="http://schemas.openxmlformats.org/officeDocument/2006/relationships/tags" Target="../tags/tag1209.xml"/><Relationship Id="rId6" Type="http://schemas.openxmlformats.org/officeDocument/2006/relationships/image" Target="../media/image3.png"/><Relationship Id="rId5" Type="http://schemas.openxmlformats.org/officeDocument/2006/relationships/tags" Target="../tags/tag1208.xml"/><Relationship Id="rId4" Type="http://schemas.openxmlformats.org/officeDocument/2006/relationships/tags" Target="../tags/tag1207.xml"/><Relationship Id="rId3" Type="http://schemas.openxmlformats.org/officeDocument/2006/relationships/image" Target="../media/image1.jpeg"/><Relationship Id="rId2" Type="http://schemas.openxmlformats.org/officeDocument/2006/relationships/tags" Target="../tags/tag1206.xml"/><Relationship Id="rId12" Type="http://schemas.openxmlformats.org/officeDocument/2006/relationships/tags" Target="../tags/tag1214.xml"/><Relationship Id="rId11" Type="http://schemas.openxmlformats.org/officeDocument/2006/relationships/tags" Target="../tags/tag1213.xml"/><Relationship Id="rId10" Type="http://schemas.openxmlformats.org/officeDocument/2006/relationships/tags" Target="../tags/tag1212.xml"/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image" Target="../media/image3.png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image" Target="../media/image1.jpeg"/><Relationship Id="rId2" Type="http://schemas.openxmlformats.org/officeDocument/2006/relationships/tags" Target="../tags/tag103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9" Type="http://schemas.openxmlformats.org/officeDocument/2006/relationships/tags" Target="../tags/tag1220.xml"/><Relationship Id="rId8" Type="http://schemas.openxmlformats.org/officeDocument/2006/relationships/tags" Target="../tags/tag1219.xml"/><Relationship Id="rId7" Type="http://schemas.openxmlformats.org/officeDocument/2006/relationships/tags" Target="../tags/tag1218.xml"/><Relationship Id="rId6" Type="http://schemas.openxmlformats.org/officeDocument/2006/relationships/image" Target="../media/image4.png"/><Relationship Id="rId5" Type="http://schemas.openxmlformats.org/officeDocument/2006/relationships/tags" Target="../tags/tag1217.xml"/><Relationship Id="rId4" Type="http://schemas.openxmlformats.org/officeDocument/2006/relationships/tags" Target="../tags/tag1216.xml"/><Relationship Id="rId3" Type="http://schemas.openxmlformats.org/officeDocument/2006/relationships/image" Target="../media/image1.jpeg"/><Relationship Id="rId2" Type="http://schemas.openxmlformats.org/officeDocument/2006/relationships/tags" Target="../tags/tag1215.xml"/><Relationship Id="rId14" Type="http://schemas.openxmlformats.org/officeDocument/2006/relationships/tags" Target="../tags/tag1225.xml"/><Relationship Id="rId13" Type="http://schemas.openxmlformats.org/officeDocument/2006/relationships/tags" Target="../tags/tag1224.xml"/><Relationship Id="rId12" Type="http://schemas.openxmlformats.org/officeDocument/2006/relationships/tags" Target="../tags/tag1223.xml"/><Relationship Id="rId11" Type="http://schemas.openxmlformats.org/officeDocument/2006/relationships/tags" Target="../tags/tag1222.xml"/><Relationship Id="rId10" Type="http://schemas.openxmlformats.org/officeDocument/2006/relationships/tags" Target="../tags/tag1221.xml"/><Relationship Id="rId1" Type="http://schemas.openxmlformats.org/officeDocument/2006/relationships/slideMaster" Target="../slideMasters/slideMaster9.xml"/></Relationships>
</file>

<file path=ppt/slideLayouts/_rels/slideLayout151.xml.rels><?xml version="1.0" encoding="UTF-8" standalone="yes"?>
<Relationships xmlns="http://schemas.openxmlformats.org/package/2006/relationships"><Relationship Id="rId9" Type="http://schemas.openxmlformats.org/officeDocument/2006/relationships/tags" Target="../tags/tag1230.xml"/><Relationship Id="rId8" Type="http://schemas.openxmlformats.org/officeDocument/2006/relationships/image" Target="../media/image4.png"/><Relationship Id="rId7" Type="http://schemas.openxmlformats.org/officeDocument/2006/relationships/tags" Target="../tags/tag1229.xml"/><Relationship Id="rId6" Type="http://schemas.openxmlformats.org/officeDocument/2006/relationships/image" Target="../media/image3.png"/><Relationship Id="rId5" Type="http://schemas.openxmlformats.org/officeDocument/2006/relationships/tags" Target="../tags/tag1228.xml"/><Relationship Id="rId4" Type="http://schemas.openxmlformats.org/officeDocument/2006/relationships/tags" Target="../tags/tag1227.xml"/><Relationship Id="rId3" Type="http://schemas.openxmlformats.org/officeDocument/2006/relationships/image" Target="../media/image1.jpeg"/><Relationship Id="rId2" Type="http://schemas.openxmlformats.org/officeDocument/2006/relationships/tags" Target="../tags/tag1226.xml"/><Relationship Id="rId13" Type="http://schemas.openxmlformats.org/officeDocument/2006/relationships/tags" Target="../tags/tag1234.xml"/><Relationship Id="rId12" Type="http://schemas.openxmlformats.org/officeDocument/2006/relationships/tags" Target="../tags/tag1233.xml"/><Relationship Id="rId11" Type="http://schemas.openxmlformats.org/officeDocument/2006/relationships/tags" Target="../tags/tag1232.xml"/><Relationship Id="rId10" Type="http://schemas.openxmlformats.org/officeDocument/2006/relationships/tags" Target="../tags/tag1231.xml"/><Relationship Id="rId1" Type="http://schemas.openxmlformats.org/officeDocument/2006/relationships/slideMaster" Target="../slideMasters/slideMaster9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3.xml.rels><?xml version="1.0" encoding="UTF-8" standalone="yes"?>
<Relationships xmlns="http://schemas.openxmlformats.org/package/2006/relationships"><Relationship Id="rId9" Type="http://schemas.openxmlformats.org/officeDocument/2006/relationships/tags" Target="../tags/tag1246.xml"/><Relationship Id="rId8" Type="http://schemas.openxmlformats.org/officeDocument/2006/relationships/tags" Target="../tags/tag1245.xml"/><Relationship Id="rId7" Type="http://schemas.openxmlformats.org/officeDocument/2006/relationships/tags" Target="../tags/tag1244.xml"/><Relationship Id="rId6" Type="http://schemas.openxmlformats.org/officeDocument/2006/relationships/tags" Target="../tags/tag1243.xml"/><Relationship Id="rId5" Type="http://schemas.openxmlformats.org/officeDocument/2006/relationships/image" Target="../media/image2.png"/><Relationship Id="rId4" Type="http://schemas.openxmlformats.org/officeDocument/2006/relationships/tags" Target="../tags/tag1242.xml"/><Relationship Id="rId3" Type="http://schemas.openxmlformats.org/officeDocument/2006/relationships/image" Target="../media/image1.jpeg"/><Relationship Id="rId2" Type="http://schemas.openxmlformats.org/officeDocument/2006/relationships/tags" Target="../tags/tag1241.xml"/><Relationship Id="rId11" Type="http://schemas.openxmlformats.org/officeDocument/2006/relationships/tags" Target="../tags/tag1248.xml"/><Relationship Id="rId10" Type="http://schemas.openxmlformats.org/officeDocument/2006/relationships/tags" Target="../tags/tag1247.xml"/><Relationship Id="rId1" Type="http://schemas.openxmlformats.org/officeDocument/2006/relationships/slideMaster" Target="../slideMasters/slideMaster10.xml"/></Relationships>
</file>

<file path=ppt/slideLayouts/_rels/slideLayout154.xml.rels><?xml version="1.0" encoding="UTF-8" standalone="yes"?>
<Relationships xmlns="http://schemas.openxmlformats.org/package/2006/relationships"><Relationship Id="rId9" Type="http://schemas.openxmlformats.org/officeDocument/2006/relationships/tags" Target="../tags/tag1253.xml"/><Relationship Id="rId8" Type="http://schemas.openxmlformats.org/officeDocument/2006/relationships/tags" Target="../tags/tag1252.xml"/><Relationship Id="rId7" Type="http://schemas.openxmlformats.org/officeDocument/2006/relationships/image" Target="../media/image4.png"/><Relationship Id="rId6" Type="http://schemas.openxmlformats.org/officeDocument/2006/relationships/tags" Target="../tags/tag1251.xml"/><Relationship Id="rId5" Type="http://schemas.openxmlformats.org/officeDocument/2006/relationships/image" Target="../media/image3.png"/><Relationship Id="rId4" Type="http://schemas.openxmlformats.org/officeDocument/2006/relationships/tags" Target="../tags/tag1250.xml"/><Relationship Id="rId3" Type="http://schemas.openxmlformats.org/officeDocument/2006/relationships/image" Target="../media/image1.jpeg"/><Relationship Id="rId2" Type="http://schemas.openxmlformats.org/officeDocument/2006/relationships/tags" Target="../tags/tag1249.xml"/><Relationship Id="rId12" Type="http://schemas.openxmlformats.org/officeDocument/2006/relationships/tags" Target="../tags/tag1256.xml"/><Relationship Id="rId11" Type="http://schemas.openxmlformats.org/officeDocument/2006/relationships/tags" Target="../tags/tag1255.xml"/><Relationship Id="rId10" Type="http://schemas.openxmlformats.org/officeDocument/2006/relationships/tags" Target="../tags/tag1254.xml"/><Relationship Id="rId1" Type="http://schemas.openxmlformats.org/officeDocument/2006/relationships/slideMaster" Target="../slideMasters/slideMaster10.xml"/></Relationships>
</file>

<file path=ppt/slideLayouts/_rels/slideLayout155.xml.rels><?xml version="1.0" encoding="UTF-8" standalone="yes"?>
<Relationships xmlns="http://schemas.openxmlformats.org/package/2006/relationships"><Relationship Id="rId9" Type="http://schemas.openxmlformats.org/officeDocument/2006/relationships/tags" Target="../tags/tag1261.xml"/><Relationship Id="rId8" Type="http://schemas.openxmlformats.org/officeDocument/2006/relationships/tags" Target="../tags/tag1260.xml"/><Relationship Id="rId7" Type="http://schemas.openxmlformats.org/officeDocument/2006/relationships/image" Target="../media/image7.png"/><Relationship Id="rId6" Type="http://schemas.openxmlformats.org/officeDocument/2006/relationships/tags" Target="../tags/tag1259.xml"/><Relationship Id="rId5" Type="http://schemas.openxmlformats.org/officeDocument/2006/relationships/image" Target="../media/image6.jpeg"/><Relationship Id="rId4" Type="http://schemas.openxmlformats.org/officeDocument/2006/relationships/tags" Target="../tags/tag1258.xml"/><Relationship Id="rId3" Type="http://schemas.openxmlformats.org/officeDocument/2006/relationships/image" Target="../media/image5.png"/><Relationship Id="rId2" Type="http://schemas.openxmlformats.org/officeDocument/2006/relationships/tags" Target="../tags/tag1257.xml"/><Relationship Id="rId11" Type="http://schemas.openxmlformats.org/officeDocument/2006/relationships/tags" Target="../tags/tag1263.xml"/><Relationship Id="rId10" Type="http://schemas.openxmlformats.org/officeDocument/2006/relationships/tags" Target="../tags/tag1262.xml"/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9" Type="http://schemas.openxmlformats.org/officeDocument/2006/relationships/tags" Target="../tags/tag1268.xml"/><Relationship Id="rId8" Type="http://schemas.openxmlformats.org/officeDocument/2006/relationships/tags" Target="../tags/tag1267.xml"/><Relationship Id="rId7" Type="http://schemas.openxmlformats.org/officeDocument/2006/relationships/image" Target="../media/image4.png"/><Relationship Id="rId6" Type="http://schemas.openxmlformats.org/officeDocument/2006/relationships/tags" Target="../tags/tag1266.xml"/><Relationship Id="rId5" Type="http://schemas.openxmlformats.org/officeDocument/2006/relationships/image" Target="../media/image3.png"/><Relationship Id="rId4" Type="http://schemas.openxmlformats.org/officeDocument/2006/relationships/tags" Target="../tags/tag1265.xml"/><Relationship Id="rId3" Type="http://schemas.openxmlformats.org/officeDocument/2006/relationships/image" Target="../media/image1.jpeg"/><Relationship Id="rId2" Type="http://schemas.openxmlformats.org/officeDocument/2006/relationships/tags" Target="../tags/tag1264.xml"/><Relationship Id="rId13" Type="http://schemas.openxmlformats.org/officeDocument/2006/relationships/tags" Target="../tags/tag1272.xml"/><Relationship Id="rId12" Type="http://schemas.openxmlformats.org/officeDocument/2006/relationships/tags" Target="../tags/tag1271.xml"/><Relationship Id="rId11" Type="http://schemas.openxmlformats.org/officeDocument/2006/relationships/tags" Target="../tags/tag1270.xml"/><Relationship Id="rId10" Type="http://schemas.openxmlformats.org/officeDocument/2006/relationships/tags" Target="../tags/tag1269.xml"/><Relationship Id="rId1" Type="http://schemas.openxmlformats.org/officeDocument/2006/relationships/slideMaster" Target="../slideMasters/slideMaster10.xml"/></Relationships>
</file>

<file path=ppt/slideLayouts/_rels/slideLayout157.xml.rels><?xml version="1.0" encoding="UTF-8" standalone="yes"?>
<Relationships xmlns="http://schemas.openxmlformats.org/package/2006/relationships"><Relationship Id="rId9" Type="http://schemas.openxmlformats.org/officeDocument/2006/relationships/tags" Target="../tags/tag1277.xml"/><Relationship Id="rId8" Type="http://schemas.openxmlformats.org/officeDocument/2006/relationships/tags" Target="../tags/tag1276.xml"/><Relationship Id="rId7" Type="http://schemas.openxmlformats.org/officeDocument/2006/relationships/image" Target="../media/image4.png"/><Relationship Id="rId6" Type="http://schemas.openxmlformats.org/officeDocument/2006/relationships/tags" Target="../tags/tag1275.xml"/><Relationship Id="rId5" Type="http://schemas.openxmlformats.org/officeDocument/2006/relationships/image" Target="../media/image3.png"/><Relationship Id="rId4" Type="http://schemas.openxmlformats.org/officeDocument/2006/relationships/tags" Target="../tags/tag1274.xml"/><Relationship Id="rId3" Type="http://schemas.openxmlformats.org/officeDocument/2006/relationships/image" Target="../media/image1.jpeg"/><Relationship Id="rId2" Type="http://schemas.openxmlformats.org/officeDocument/2006/relationships/tags" Target="../tags/tag1273.xml"/><Relationship Id="rId15" Type="http://schemas.openxmlformats.org/officeDocument/2006/relationships/tags" Target="../tags/tag1283.xml"/><Relationship Id="rId14" Type="http://schemas.openxmlformats.org/officeDocument/2006/relationships/tags" Target="../tags/tag1282.xml"/><Relationship Id="rId13" Type="http://schemas.openxmlformats.org/officeDocument/2006/relationships/tags" Target="../tags/tag1281.xml"/><Relationship Id="rId12" Type="http://schemas.openxmlformats.org/officeDocument/2006/relationships/tags" Target="../tags/tag1280.xml"/><Relationship Id="rId11" Type="http://schemas.openxmlformats.org/officeDocument/2006/relationships/tags" Target="../tags/tag1279.xml"/><Relationship Id="rId10" Type="http://schemas.openxmlformats.org/officeDocument/2006/relationships/tags" Target="../tags/tag1278.xml"/><Relationship Id="rId1" Type="http://schemas.openxmlformats.org/officeDocument/2006/relationships/slideMaster" Target="../slideMasters/slideMaster10.xml"/></Relationships>
</file>

<file path=ppt/slideLayouts/_rels/slideLayout158.xml.rels><?xml version="1.0" encoding="UTF-8" standalone="yes"?>
<Relationships xmlns="http://schemas.openxmlformats.org/package/2006/relationships"><Relationship Id="rId9" Type="http://schemas.openxmlformats.org/officeDocument/2006/relationships/tags" Target="../tags/tag1288.xml"/><Relationship Id="rId8" Type="http://schemas.openxmlformats.org/officeDocument/2006/relationships/tags" Target="../tags/tag1287.xml"/><Relationship Id="rId7" Type="http://schemas.openxmlformats.org/officeDocument/2006/relationships/image" Target="../media/image9.png"/><Relationship Id="rId6" Type="http://schemas.openxmlformats.org/officeDocument/2006/relationships/tags" Target="../tags/tag1286.xml"/><Relationship Id="rId5" Type="http://schemas.openxmlformats.org/officeDocument/2006/relationships/image" Target="../media/image8.png"/><Relationship Id="rId4" Type="http://schemas.openxmlformats.org/officeDocument/2006/relationships/tags" Target="../tags/tag1285.xml"/><Relationship Id="rId3" Type="http://schemas.openxmlformats.org/officeDocument/2006/relationships/image" Target="../media/image1.jpeg"/><Relationship Id="rId2" Type="http://schemas.openxmlformats.org/officeDocument/2006/relationships/tags" Target="../tags/tag1284.xml"/><Relationship Id="rId11" Type="http://schemas.openxmlformats.org/officeDocument/2006/relationships/tags" Target="../tags/tag1290.xml"/><Relationship Id="rId10" Type="http://schemas.openxmlformats.org/officeDocument/2006/relationships/tags" Target="../tags/tag1289.xml"/><Relationship Id="rId1" Type="http://schemas.openxmlformats.org/officeDocument/2006/relationships/slideMaster" Target="../slideMasters/slideMaster10.xml"/></Relationships>
</file>

<file path=ppt/slideLayouts/_rels/slideLayout159.xml.rels><?xml version="1.0" encoding="UTF-8" standalone="yes"?>
<Relationships xmlns="http://schemas.openxmlformats.org/package/2006/relationships"><Relationship Id="rId4" Type="http://schemas.openxmlformats.org/officeDocument/2006/relationships/tags" Target="../tags/tag1293.xml"/><Relationship Id="rId3" Type="http://schemas.openxmlformats.org/officeDocument/2006/relationships/tags" Target="../tags/tag1292.xml"/><Relationship Id="rId2" Type="http://schemas.openxmlformats.org/officeDocument/2006/relationships/tags" Target="../tags/tag1291.xml"/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image" Target="../media/image4.png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image" Target="../media/image1.jpeg"/><Relationship Id="rId2" Type="http://schemas.openxmlformats.org/officeDocument/2006/relationships/tags" Target="../tags/tag112.xml"/><Relationship Id="rId12" Type="http://schemas.openxmlformats.org/officeDocument/2006/relationships/tags" Target="../tags/tag120.xml"/><Relationship Id="rId11" Type="http://schemas.openxmlformats.org/officeDocument/2006/relationships/tags" Target="../tags/tag119.xml"/><Relationship Id="rId10" Type="http://schemas.openxmlformats.org/officeDocument/2006/relationships/tags" Target="../tags/tag118.xml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9" Type="http://schemas.openxmlformats.org/officeDocument/2006/relationships/tags" Target="../tags/tag1298.xml"/><Relationship Id="rId8" Type="http://schemas.openxmlformats.org/officeDocument/2006/relationships/tags" Target="../tags/tag1297.xml"/><Relationship Id="rId7" Type="http://schemas.openxmlformats.org/officeDocument/2006/relationships/image" Target="../media/image4.png"/><Relationship Id="rId6" Type="http://schemas.openxmlformats.org/officeDocument/2006/relationships/tags" Target="../tags/tag1296.xml"/><Relationship Id="rId5" Type="http://schemas.openxmlformats.org/officeDocument/2006/relationships/image" Target="../media/image3.png"/><Relationship Id="rId4" Type="http://schemas.openxmlformats.org/officeDocument/2006/relationships/tags" Target="../tags/tag1295.xml"/><Relationship Id="rId3" Type="http://schemas.openxmlformats.org/officeDocument/2006/relationships/image" Target="../media/image1.jpeg"/><Relationship Id="rId2" Type="http://schemas.openxmlformats.org/officeDocument/2006/relationships/tags" Target="../tags/tag1294.xml"/><Relationship Id="rId13" Type="http://schemas.openxmlformats.org/officeDocument/2006/relationships/tags" Target="../tags/tag1302.xml"/><Relationship Id="rId12" Type="http://schemas.openxmlformats.org/officeDocument/2006/relationships/tags" Target="../tags/tag1301.xml"/><Relationship Id="rId11" Type="http://schemas.openxmlformats.org/officeDocument/2006/relationships/tags" Target="../tags/tag1300.xml"/><Relationship Id="rId10" Type="http://schemas.openxmlformats.org/officeDocument/2006/relationships/tags" Target="../tags/tag1299.xml"/><Relationship Id="rId1" Type="http://schemas.openxmlformats.org/officeDocument/2006/relationships/slideMaster" Target="../slideMasters/slideMaster10.xml"/></Relationships>
</file>

<file path=ppt/slideLayouts/_rels/slideLayout161.xml.rels><?xml version="1.0" encoding="UTF-8" standalone="yes"?>
<Relationships xmlns="http://schemas.openxmlformats.org/package/2006/relationships"><Relationship Id="rId9" Type="http://schemas.openxmlformats.org/officeDocument/2006/relationships/tags" Target="../tags/tag1307.xml"/><Relationship Id="rId8" Type="http://schemas.openxmlformats.org/officeDocument/2006/relationships/tags" Target="../tags/tag1306.xml"/><Relationship Id="rId7" Type="http://schemas.openxmlformats.org/officeDocument/2006/relationships/image" Target="../media/image4.png"/><Relationship Id="rId6" Type="http://schemas.openxmlformats.org/officeDocument/2006/relationships/tags" Target="../tags/tag1305.xml"/><Relationship Id="rId5" Type="http://schemas.openxmlformats.org/officeDocument/2006/relationships/image" Target="../media/image3.png"/><Relationship Id="rId4" Type="http://schemas.openxmlformats.org/officeDocument/2006/relationships/tags" Target="../tags/tag1304.xml"/><Relationship Id="rId3" Type="http://schemas.openxmlformats.org/officeDocument/2006/relationships/image" Target="../media/image1.jpeg"/><Relationship Id="rId2" Type="http://schemas.openxmlformats.org/officeDocument/2006/relationships/tags" Target="../tags/tag1303.xml"/><Relationship Id="rId12" Type="http://schemas.openxmlformats.org/officeDocument/2006/relationships/tags" Target="../tags/tag1310.xml"/><Relationship Id="rId11" Type="http://schemas.openxmlformats.org/officeDocument/2006/relationships/tags" Target="../tags/tag1309.xml"/><Relationship Id="rId10" Type="http://schemas.openxmlformats.org/officeDocument/2006/relationships/tags" Target="../tags/tag1308.xml"/><Relationship Id="rId1" Type="http://schemas.openxmlformats.org/officeDocument/2006/relationships/slideMaster" Target="../slideMasters/slideMaster10.xml"/></Relationships>
</file>

<file path=ppt/slideLayouts/_rels/slideLayout162.xml.rels><?xml version="1.0" encoding="UTF-8" standalone="yes"?>
<Relationships xmlns="http://schemas.openxmlformats.org/package/2006/relationships"><Relationship Id="rId9" Type="http://schemas.openxmlformats.org/officeDocument/2006/relationships/tags" Target="../tags/tag1315.xml"/><Relationship Id="rId8" Type="http://schemas.openxmlformats.org/officeDocument/2006/relationships/tags" Target="../tags/tag1314.xml"/><Relationship Id="rId7" Type="http://schemas.openxmlformats.org/officeDocument/2006/relationships/image" Target="../media/image4.png"/><Relationship Id="rId6" Type="http://schemas.openxmlformats.org/officeDocument/2006/relationships/tags" Target="../tags/tag1313.xml"/><Relationship Id="rId5" Type="http://schemas.openxmlformats.org/officeDocument/2006/relationships/image" Target="../media/image3.png"/><Relationship Id="rId4" Type="http://schemas.openxmlformats.org/officeDocument/2006/relationships/tags" Target="../tags/tag1312.xml"/><Relationship Id="rId3" Type="http://schemas.openxmlformats.org/officeDocument/2006/relationships/image" Target="../media/image1.jpeg"/><Relationship Id="rId2" Type="http://schemas.openxmlformats.org/officeDocument/2006/relationships/tags" Target="../tags/tag1311.xml"/><Relationship Id="rId11" Type="http://schemas.openxmlformats.org/officeDocument/2006/relationships/tags" Target="../tags/tag1317.xml"/><Relationship Id="rId10" Type="http://schemas.openxmlformats.org/officeDocument/2006/relationships/tags" Target="../tags/tag1316.xml"/><Relationship Id="rId1" Type="http://schemas.openxmlformats.org/officeDocument/2006/relationships/slideMaster" Target="../slideMasters/slideMaster10.xml"/></Relationships>
</file>

<file path=ppt/slideLayouts/_rels/slideLayout163.xml.rels><?xml version="1.0" encoding="UTF-8" standalone="yes"?>
<Relationships xmlns="http://schemas.openxmlformats.org/package/2006/relationships"><Relationship Id="rId9" Type="http://schemas.openxmlformats.org/officeDocument/2006/relationships/tags" Target="../tags/tag1322.xml"/><Relationship Id="rId8" Type="http://schemas.openxmlformats.org/officeDocument/2006/relationships/tags" Target="../tags/tag1321.xml"/><Relationship Id="rId7" Type="http://schemas.openxmlformats.org/officeDocument/2006/relationships/image" Target="../media/image11.png"/><Relationship Id="rId6" Type="http://schemas.openxmlformats.org/officeDocument/2006/relationships/tags" Target="../tags/tag1320.xml"/><Relationship Id="rId5" Type="http://schemas.openxmlformats.org/officeDocument/2006/relationships/image" Target="../media/image10.png"/><Relationship Id="rId4" Type="http://schemas.openxmlformats.org/officeDocument/2006/relationships/tags" Target="../tags/tag1319.xml"/><Relationship Id="rId3" Type="http://schemas.openxmlformats.org/officeDocument/2006/relationships/image" Target="../media/image1.jpeg"/><Relationship Id="rId2" Type="http://schemas.openxmlformats.org/officeDocument/2006/relationships/tags" Target="../tags/tag1318.xml"/><Relationship Id="rId13" Type="http://schemas.openxmlformats.org/officeDocument/2006/relationships/tags" Target="../tags/tag1326.xml"/><Relationship Id="rId12" Type="http://schemas.openxmlformats.org/officeDocument/2006/relationships/tags" Target="../tags/tag1325.xml"/><Relationship Id="rId11" Type="http://schemas.openxmlformats.org/officeDocument/2006/relationships/tags" Target="../tags/tag1324.xml"/><Relationship Id="rId10" Type="http://schemas.openxmlformats.org/officeDocument/2006/relationships/tags" Target="../tags/tag1323.xml"/><Relationship Id="rId1" Type="http://schemas.openxmlformats.org/officeDocument/2006/relationships/slideMaster" Target="../slideMasters/slideMaster10.xml"/></Relationships>
</file>

<file path=ppt/slideLayouts/_rels/slideLayout164.xml.rels><?xml version="1.0" encoding="UTF-8" standalone="yes"?>
<Relationships xmlns="http://schemas.openxmlformats.org/package/2006/relationships"><Relationship Id="rId9" Type="http://schemas.openxmlformats.org/officeDocument/2006/relationships/tags" Target="../tags/tag1331.xml"/><Relationship Id="rId8" Type="http://schemas.openxmlformats.org/officeDocument/2006/relationships/tags" Target="../tags/tag1330.xml"/><Relationship Id="rId7" Type="http://schemas.openxmlformats.org/officeDocument/2006/relationships/image" Target="../media/image4.png"/><Relationship Id="rId6" Type="http://schemas.openxmlformats.org/officeDocument/2006/relationships/tags" Target="../tags/tag1329.xml"/><Relationship Id="rId5" Type="http://schemas.openxmlformats.org/officeDocument/2006/relationships/image" Target="../media/image3.png"/><Relationship Id="rId4" Type="http://schemas.openxmlformats.org/officeDocument/2006/relationships/tags" Target="../tags/tag1328.xml"/><Relationship Id="rId3" Type="http://schemas.openxmlformats.org/officeDocument/2006/relationships/image" Target="../media/image1.jpeg"/><Relationship Id="rId2" Type="http://schemas.openxmlformats.org/officeDocument/2006/relationships/tags" Target="../tags/tag1327.xml"/><Relationship Id="rId11" Type="http://schemas.openxmlformats.org/officeDocument/2006/relationships/tags" Target="../tags/tag1333.xml"/><Relationship Id="rId10" Type="http://schemas.openxmlformats.org/officeDocument/2006/relationships/tags" Target="../tags/tag1332.xml"/><Relationship Id="rId1" Type="http://schemas.openxmlformats.org/officeDocument/2006/relationships/slideMaster" Target="../slideMasters/slideMaster10.xml"/></Relationships>
</file>

<file path=ppt/slideLayouts/_rels/slideLayout165.xml.rels><?xml version="1.0" encoding="UTF-8" standalone="yes"?>
<Relationships xmlns="http://schemas.openxmlformats.org/package/2006/relationships"><Relationship Id="rId9" Type="http://schemas.openxmlformats.org/officeDocument/2006/relationships/tags" Target="../tags/tag1338.xml"/><Relationship Id="rId8" Type="http://schemas.openxmlformats.org/officeDocument/2006/relationships/image" Target="../media/image4.png"/><Relationship Id="rId7" Type="http://schemas.openxmlformats.org/officeDocument/2006/relationships/tags" Target="../tags/tag1337.xml"/><Relationship Id="rId6" Type="http://schemas.openxmlformats.org/officeDocument/2006/relationships/image" Target="../media/image3.png"/><Relationship Id="rId5" Type="http://schemas.openxmlformats.org/officeDocument/2006/relationships/tags" Target="../tags/tag1336.xml"/><Relationship Id="rId4" Type="http://schemas.openxmlformats.org/officeDocument/2006/relationships/tags" Target="../tags/tag1335.xml"/><Relationship Id="rId3" Type="http://schemas.openxmlformats.org/officeDocument/2006/relationships/image" Target="../media/image1.jpeg"/><Relationship Id="rId2" Type="http://schemas.openxmlformats.org/officeDocument/2006/relationships/tags" Target="../tags/tag1334.xml"/><Relationship Id="rId13" Type="http://schemas.openxmlformats.org/officeDocument/2006/relationships/tags" Target="../tags/tag1342.xml"/><Relationship Id="rId12" Type="http://schemas.openxmlformats.org/officeDocument/2006/relationships/tags" Target="../tags/tag1341.xml"/><Relationship Id="rId11" Type="http://schemas.openxmlformats.org/officeDocument/2006/relationships/tags" Target="../tags/tag1340.xml"/><Relationship Id="rId10" Type="http://schemas.openxmlformats.org/officeDocument/2006/relationships/tags" Target="../tags/tag1339.xml"/><Relationship Id="rId1" Type="http://schemas.openxmlformats.org/officeDocument/2006/relationships/slideMaster" Target="../slideMasters/slideMaster10.xml"/></Relationships>
</file>

<file path=ppt/slideLayouts/_rels/slideLayout166.xml.rels><?xml version="1.0" encoding="UTF-8" standalone="yes"?>
<Relationships xmlns="http://schemas.openxmlformats.org/package/2006/relationships"><Relationship Id="rId9" Type="http://schemas.openxmlformats.org/officeDocument/2006/relationships/tags" Target="../tags/tag1348.xml"/><Relationship Id="rId8" Type="http://schemas.openxmlformats.org/officeDocument/2006/relationships/tags" Target="../tags/tag1347.xml"/><Relationship Id="rId7" Type="http://schemas.openxmlformats.org/officeDocument/2006/relationships/tags" Target="../tags/tag1346.xml"/><Relationship Id="rId6" Type="http://schemas.openxmlformats.org/officeDocument/2006/relationships/image" Target="../media/image3.png"/><Relationship Id="rId5" Type="http://schemas.openxmlformats.org/officeDocument/2006/relationships/tags" Target="../tags/tag1345.xml"/><Relationship Id="rId4" Type="http://schemas.openxmlformats.org/officeDocument/2006/relationships/tags" Target="../tags/tag1344.xml"/><Relationship Id="rId3" Type="http://schemas.openxmlformats.org/officeDocument/2006/relationships/image" Target="../media/image1.jpeg"/><Relationship Id="rId2" Type="http://schemas.openxmlformats.org/officeDocument/2006/relationships/tags" Target="../tags/tag1343.xml"/><Relationship Id="rId12" Type="http://schemas.openxmlformats.org/officeDocument/2006/relationships/tags" Target="../tags/tag1351.xml"/><Relationship Id="rId11" Type="http://schemas.openxmlformats.org/officeDocument/2006/relationships/tags" Target="../tags/tag1350.xml"/><Relationship Id="rId10" Type="http://schemas.openxmlformats.org/officeDocument/2006/relationships/tags" Target="../tags/tag1349.xml"/><Relationship Id="rId1" Type="http://schemas.openxmlformats.org/officeDocument/2006/relationships/slideMaster" Target="../slideMasters/slideMaster10.xml"/></Relationships>
</file>

<file path=ppt/slideLayouts/_rels/slideLayout167.xml.rels><?xml version="1.0" encoding="UTF-8" standalone="yes"?>
<Relationships xmlns="http://schemas.openxmlformats.org/package/2006/relationships"><Relationship Id="rId9" Type="http://schemas.openxmlformats.org/officeDocument/2006/relationships/tags" Target="../tags/tag1357.xml"/><Relationship Id="rId8" Type="http://schemas.openxmlformats.org/officeDocument/2006/relationships/tags" Target="../tags/tag1356.xml"/><Relationship Id="rId7" Type="http://schemas.openxmlformats.org/officeDocument/2006/relationships/tags" Target="../tags/tag1355.xml"/><Relationship Id="rId6" Type="http://schemas.openxmlformats.org/officeDocument/2006/relationships/image" Target="../media/image4.png"/><Relationship Id="rId5" Type="http://schemas.openxmlformats.org/officeDocument/2006/relationships/tags" Target="../tags/tag1354.xml"/><Relationship Id="rId4" Type="http://schemas.openxmlformats.org/officeDocument/2006/relationships/tags" Target="../tags/tag1353.xml"/><Relationship Id="rId3" Type="http://schemas.openxmlformats.org/officeDocument/2006/relationships/image" Target="../media/image1.jpeg"/><Relationship Id="rId2" Type="http://schemas.openxmlformats.org/officeDocument/2006/relationships/tags" Target="../tags/tag1352.xml"/><Relationship Id="rId12" Type="http://schemas.openxmlformats.org/officeDocument/2006/relationships/tags" Target="../tags/tag1360.xml"/><Relationship Id="rId11" Type="http://schemas.openxmlformats.org/officeDocument/2006/relationships/tags" Target="../tags/tag1359.xml"/><Relationship Id="rId10" Type="http://schemas.openxmlformats.org/officeDocument/2006/relationships/tags" Target="../tags/tag1358.xml"/><Relationship Id="rId1" Type="http://schemas.openxmlformats.org/officeDocument/2006/relationships/slideMaster" Target="../slideMasters/slideMaster10.xml"/></Relationships>
</file>

<file path=ppt/slideLayouts/_rels/slideLayout168.xml.rels><?xml version="1.0" encoding="UTF-8" standalone="yes"?>
<Relationships xmlns="http://schemas.openxmlformats.org/package/2006/relationships"><Relationship Id="rId9" Type="http://schemas.openxmlformats.org/officeDocument/2006/relationships/tags" Target="../tags/tag1366.xml"/><Relationship Id="rId8" Type="http://schemas.openxmlformats.org/officeDocument/2006/relationships/tags" Target="../tags/tag1365.xml"/><Relationship Id="rId7" Type="http://schemas.openxmlformats.org/officeDocument/2006/relationships/tags" Target="../tags/tag1364.xml"/><Relationship Id="rId6" Type="http://schemas.openxmlformats.org/officeDocument/2006/relationships/image" Target="../media/image3.png"/><Relationship Id="rId5" Type="http://schemas.openxmlformats.org/officeDocument/2006/relationships/tags" Target="../tags/tag1363.xml"/><Relationship Id="rId4" Type="http://schemas.openxmlformats.org/officeDocument/2006/relationships/tags" Target="../tags/tag1362.xml"/><Relationship Id="rId3" Type="http://schemas.openxmlformats.org/officeDocument/2006/relationships/image" Target="../media/image1.jpeg"/><Relationship Id="rId2" Type="http://schemas.openxmlformats.org/officeDocument/2006/relationships/tags" Target="../tags/tag1361.xml"/><Relationship Id="rId12" Type="http://schemas.openxmlformats.org/officeDocument/2006/relationships/tags" Target="../tags/tag1369.xml"/><Relationship Id="rId11" Type="http://schemas.openxmlformats.org/officeDocument/2006/relationships/tags" Target="../tags/tag1368.xml"/><Relationship Id="rId10" Type="http://schemas.openxmlformats.org/officeDocument/2006/relationships/tags" Target="../tags/tag1367.xml"/><Relationship Id="rId1" Type="http://schemas.openxmlformats.org/officeDocument/2006/relationships/slideMaster" Target="../slideMasters/slideMaster10.xml"/></Relationships>
</file>

<file path=ppt/slideLayouts/_rels/slideLayout169.xml.rels><?xml version="1.0" encoding="UTF-8" standalone="yes"?>
<Relationships xmlns="http://schemas.openxmlformats.org/package/2006/relationships"><Relationship Id="rId9" Type="http://schemas.openxmlformats.org/officeDocument/2006/relationships/tags" Target="../tags/tag1375.xml"/><Relationship Id="rId8" Type="http://schemas.openxmlformats.org/officeDocument/2006/relationships/tags" Target="../tags/tag1374.xml"/><Relationship Id="rId7" Type="http://schemas.openxmlformats.org/officeDocument/2006/relationships/tags" Target="../tags/tag1373.xml"/><Relationship Id="rId6" Type="http://schemas.openxmlformats.org/officeDocument/2006/relationships/image" Target="../media/image4.png"/><Relationship Id="rId5" Type="http://schemas.openxmlformats.org/officeDocument/2006/relationships/tags" Target="../tags/tag1372.xml"/><Relationship Id="rId4" Type="http://schemas.openxmlformats.org/officeDocument/2006/relationships/tags" Target="../tags/tag1371.xml"/><Relationship Id="rId3" Type="http://schemas.openxmlformats.org/officeDocument/2006/relationships/image" Target="../media/image1.jpeg"/><Relationship Id="rId2" Type="http://schemas.openxmlformats.org/officeDocument/2006/relationships/tags" Target="../tags/tag1370.xml"/><Relationship Id="rId14" Type="http://schemas.openxmlformats.org/officeDocument/2006/relationships/tags" Target="../tags/tag1380.xml"/><Relationship Id="rId13" Type="http://schemas.openxmlformats.org/officeDocument/2006/relationships/tags" Target="../tags/tag1379.xml"/><Relationship Id="rId12" Type="http://schemas.openxmlformats.org/officeDocument/2006/relationships/tags" Target="../tags/tag1378.xml"/><Relationship Id="rId11" Type="http://schemas.openxmlformats.org/officeDocument/2006/relationships/tags" Target="../tags/tag1377.xml"/><Relationship Id="rId10" Type="http://schemas.openxmlformats.org/officeDocument/2006/relationships/tags" Target="../tags/tag1376.xml"/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image" Target="../media/image3.png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image" Target="../media/image1.jpeg"/><Relationship Id="rId2" Type="http://schemas.openxmlformats.org/officeDocument/2006/relationships/tags" Target="../tags/tag121.xml"/><Relationship Id="rId12" Type="http://schemas.openxmlformats.org/officeDocument/2006/relationships/tags" Target="../tags/tag129.xml"/><Relationship Id="rId11" Type="http://schemas.openxmlformats.org/officeDocument/2006/relationships/tags" Target="../tags/tag128.xml"/><Relationship Id="rId10" Type="http://schemas.openxmlformats.org/officeDocument/2006/relationships/tags" Target="../tags/tag127.xml"/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9" Type="http://schemas.openxmlformats.org/officeDocument/2006/relationships/tags" Target="../tags/tag1385.xml"/><Relationship Id="rId8" Type="http://schemas.openxmlformats.org/officeDocument/2006/relationships/image" Target="../media/image4.png"/><Relationship Id="rId7" Type="http://schemas.openxmlformats.org/officeDocument/2006/relationships/tags" Target="../tags/tag1384.xml"/><Relationship Id="rId6" Type="http://schemas.openxmlformats.org/officeDocument/2006/relationships/image" Target="../media/image3.png"/><Relationship Id="rId5" Type="http://schemas.openxmlformats.org/officeDocument/2006/relationships/tags" Target="../tags/tag1383.xml"/><Relationship Id="rId4" Type="http://schemas.openxmlformats.org/officeDocument/2006/relationships/tags" Target="../tags/tag1382.xml"/><Relationship Id="rId3" Type="http://schemas.openxmlformats.org/officeDocument/2006/relationships/image" Target="../media/image1.jpeg"/><Relationship Id="rId2" Type="http://schemas.openxmlformats.org/officeDocument/2006/relationships/tags" Target="../tags/tag1381.xml"/><Relationship Id="rId13" Type="http://schemas.openxmlformats.org/officeDocument/2006/relationships/tags" Target="../tags/tag1389.xml"/><Relationship Id="rId12" Type="http://schemas.openxmlformats.org/officeDocument/2006/relationships/tags" Target="../tags/tag1388.xml"/><Relationship Id="rId11" Type="http://schemas.openxmlformats.org/officeDocument/2006/relationships/tags" Target="../tags/tag1387.xml"/><Relationship Id="rId10" Type="http://schemas.openxmlformats.org/officeDocument/2006/relationships/tags" Target="../tags/tag1386.xml"/><Relationship Id="rId1" Type="http://schemas.openxmlformats.org/officeDocument/2006/relationships/slideMaster" Target="../slideMasters/slideMaster10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2.xml.rels><?xml version="1.0" encoding="UTF-8" standalone="yes"?>
<Relationships xmlns="http://schemas.openxmlformats.org/package/2006/relationships"><Relationship Id="rId9" Type="http://schemas.openxmlformats.org/officeDocument/2006/relationships/tags" Target="../tags/tag1401.xml"/><Relationship Id="rId8" Type="http://schemas.openxmlformats.org/officeDocument/2006/relationships/tags" Target="../tags/tag1400.xml"/><Relationship Id="rId7" Type="http://schemas.openxmlformats.org/officeDocument/2006/relationships/tags" Target="../tags/tag1399.xml"/><Relationship Id="rId6" Type="http://schemas.openxmlformats.org/officeDocument/2006/relationships/tags" Target="../tags/tag1398.xml"/><Relationship Id="rId5" Type="http://schemas.openxmlformats.org/officeDocument/2006/relationships/image" Target="../media/image2.png"/><Relationship Id="rId4" Type="http://schemas.openxmlformats.org/officeDocument/2006/relationships/tags" Target="../tags/tag1397.xml"/><Relationship Id="rId3" Type="http://schemas.openxmlformats.org/officeDocument/2006/relationships/image" Target="../media/image1.jpeg"/><Relationship Id="rId2" Type="http://schemas.openxmlformats.org/officeDocument/2006/relationships/tags" Target="../tags/tag1396.xml"/><Relationship Id="rId11" Type="http://schemas.openxmlformats.org/officeDocument/2006/relationships/tags" Target="../tags/tag1403.xml"/><Relationship Id="rId10" Type="http://schemas.openxmlformats.org/officeDocument/2006/relationships/tags" Target="../tags/tag1402.xml"/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9" Type="http://schemas.openxmlformats.org/officeDocument/2006/relationships/tags" Target="../tags/tag1408.xml"/><Relationship Id="rId8" Type="http://schemas.openxmlformats.org/officeDocument/2006/relationships/tags" Target="../tags/tag1407.xml"/><Relationship Id="rId7" Type="http://schemas.openxmlformats.org/officeDocument/2006/relationships/image" Target="../media/image4.png"/><Relationship Id="rId6" Type="http://schemas.openxmlformats.org/officeDocument/2006/relationships/tags" Target="../tags/tag1406.xml"/><Relationship Id="rId5" Type="http://schemas.openxmlformats.org/officeDocument/2006/relationships/image" Target="../media/image3.png"/><Relationship Id="rId4" Type="http://schemas.openxmlformats.org/officeDocument/2006/relationships/tags" Target="../tags/tag1405.xml"/><Relationship Id="rId3" Type="http://schemas.openxmlformats.org/officeDocument/2006/relationships/image" Target="../media/image1.jpeg"/><Relationship Id="rId2" Type="http://schemas.openxmlformats.org/officeDocument/2006/relationships/tags" Target="../tags/tag1404.xml"/><Relationship Id="rId12" Type="http://schemas.openxmlformats.org/officeDocument/2006/relationships/tags" Target="../tags/tag1411.xml"/><Relationship Id="rId11" Type="http://schemas.openxmlformats.org/officeDocument/2006/relationships/tags" Target="../tags/tag1410.xml"/><Relationship Id="rId10" Type="http://schemas.openxmlformats.org/officeDocument/2006/relationships/tags" Target="../tags/tag1409.xml"/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9" Type="http://schemas.openxmlformats.org/officeDocument/2006/relationships/tags" Target="../tags/tag1416.xml"/><Relationship Id="rId8" Type="http://schemas.openxmlformats.org/officeDocument/2006/relationships/tags" Target="../tags/tag1415.xml"/><Relationship Id="rId7" Type="http://schemas.openxmlformats.org/officeDocument/2006/relationships/image" Target="../media/image7.png"/><Relationship Id="rId6" Type="http://schemas.openxmlformats.org/officeDocument/2006/relationships/tags" Target="../tags/tag1414.xml"/><Relationship Id="rId5" Type="http://schemas.openxmlformats.org/officeDocument/2006/relationships/image" Target="../media/image6.jpeg"/><Relationship Id="rId4" Type="http://schemas.openxmlformats.org/officeDocument/2006/relationships/tags" Target="../tags/tag1413.xml"/><Relationship Id="rId3" Type="http://schemas.openxmlformats.org/officeDocument/2006/relationships/image" Target="../media/image5.png"/><Relationship Id="rId2" Type="http://schemas.openxmlformats.org/officeDocument/2006/relationships/tags" Target="../tags/tag1412.xml"/><Relationship Id="rId11" Type="http://schemas.openxmlformats.org/officeDocument/2006/relationships/tags" Target="../tags/tag1418.xml"/><Relationship Id="rId10" Type="http://schemas.openxmlformats.org/officeDocument/2006/relationships/tags" Target="../tags/tag1417.xml"/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9" Type="http://schemas.openxmlformats.org/officeDocument/2006/relationships/tags" Target="../tags/tag1423.xml"/><Relationship Id="rId8" Type="http://schemas.openxmlformats.org/officeDocument/2006/relationships/tags" Target="../tags/tag1422.xml"/><Relationship Id="rId7" Type="http://schemas.openxmlformats.org/officeDocument/2006/relationships/image" Target="../media/image4.png"/><Relationship Id="rId6" Type="http://schemas.openxmlformats.org/officeDocument/2006/relationships/tags" Target="../tags/tag1421.xml"/><Relationship Id="rId5" Type="http://schemas.openxmlformats.org/officeDocument/2006/relationships/image" Target="../media/image3.png"/><Relationship Id="rId4" Type="http://schemas.openxmlformats.org/officeDocument/2006/relationships/tags" Target="../tags/tag1420.xml"/><Relationship Id="rId3" Type="http://schemas.openxmlformats.org/officeDocument/2006/relationships/image" Target="../media/image1.jpeg"/><Relationship Id="rId2" Type="http://schemas.openxmlformats.org/officeDocument/2006/relationships/tags" Target="../tags/tag1419.xml"/><Relationship Id="rId13" Type="http://schemas.openxmlformats.org/officeDocument/2006/relationships/tags" Target="../tags/tag1427.xml"/><Relationship Id="rId12" Type="http://schemas.openxmlformats.org/officeDocument/2006/relationships/tags" Target="../tags/tag1426.xml"/><Relationship Id="rId11" Type="http://schemas.openxmlformats.org/officeDocument/2006/relationships/tags" Target="../tags/tag1425.xml"/><Relationship Id="rId10" Type="http://schemas.openxmlformats.org/officeDocument/2006/relationships/tags" Target="../tags/tag1424.xml"/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9" Type="http://schemas.openxmlformats.org/officeDocument/2006/relationships/tags" Target="../tags/tag1432.xml"/><Relationship Id="rId8" Type="http://schemas.openxmlformats.org/officeDocument/2006/relationships/tags" Target="../tags/tag1431.xml"/><Relationship Id="rId7" Type="http://schemas.openxmlformats.org/officeDocument/2006/relationships/image" Target="../media/image4.png"/><Relationship Id="rId6" Type="http://schemas.openxmlformats.org/officeDocument/2006/relationships/tags" Target="../tags/tag1430.xml"/><Relationship Id="rId5" Type="http://schemas.openxmlformats.org/officeDocument/2006/relationships/image" Target="../media/image3.png"/><Relationship Id="rId4" Type="http://schemas.openxmlformats.org/officeDocument/2006/relationships/tags" Target="../tags/tag1429.xml"/><Relationship Id="rId3" Type="http://schemas.openxmlformats.org/officeDocument/2006/relationships/image" Target="../media/image1.jpeg"/><Relationship Id="rId2" Type="http://schemas.openxmlformats.org/officeDocument/2006/relationships/tags" Target="../tags/tag1428.xml"/><Relationship Id="rId15" Type="http://schemas.openxmlformats.org/officeDocument/2006/relationships/tags" Target="../tags/tag1438.xml"/><Relationship Id="rId14" Type="http://schemas.openxmlformats.org/officeDocument/2006/relationships/tags" Target="../tags/tag1437.xml"/><Relationship Id="rId13" Type="http://schemas.openxmlformats.org/officeDocument/2006/relationships/tags" Target="../tags/tag1436.xml"/><Relationship Id="rId12" Type="http://schemas.openxmlformats.org/officeDocument/2006/relationships/tags" Target="../tags/tag1435.xml"/><Relationship Id="rId11" Type="http://schemas.openxmlformats.org/officeDocument/2006/relationships/tags" Target="../tags/tag1434.xml"/><Relationship Id="rId10" Type="http://schemas.openxmlformats.org/officeDocument/2006/relationships/tags" Target="../tags/tag1433.xml"/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9" Type="http://schemas.openxmlformats.org/officeDocument/2006/relationships/tags" Target="../tags/tag1443.xml"/><Relationship Id="rId8" Type="http://schemas.openxmlformats.org/officeDocument/2006/relationships/tags" Target="../tags/tag1442.xml"/><Relationship Id="rId7" Type="http://schemas.openxmlformats.org/officeDocument/2006/relationships/image" Target="../media/image9.png"/><Relationship Id="rId6" Type="http://schemas.openxmlformats.org/officeDocument/2006/relationships/tags" Target="../tags/tag1441.xml"/><Relationship Id="rId5" Type="http://schemas.openxmlformats.org/officeDocument/2006/relationships/image" Target="../media/image8.png"/><Relationship Id="rId4" Type="http://schemas.openxmlformats.org/officeDocument/2006/relationships/tags" Target="../tags/tag1440.xml"/><Relationship Id="rId3" Type="http://schemas.openxmlformats.org/officeDocument/2006/relationships/image" Target="../media/image1.jpeg"/><Relationship Id="rId2" Type="http://schemas.openxmlformats.org/officeDocument/2006/relationships/tags" Target="../tags/tag1439.xml"/><Relationship Id="rId11" Type="http://schemas.openxmlformats.org/officeDocument/2006/relationships/tags" Target="../tags/tag1445.xml"/><Relationship Id="rId10" Type="http://schemas.openxmlformats.org/officeDocument/2006/relationships/tags" Target="../tags/tag1444.xml"/><Relationship Id="rId1" Type="http://schemas.openxmlformats.org/officeDocument/2006/relationships/slideMaster" Target="../slideMasters/slideMaster11.xml"/></Relationships>
</file>

<file path=ppt/slideLayouts/_rels/slideLayout178.xml.rels><?xml version="1.0" encoding="UTF-8" standalone="yes"?>
<Relationships xmlns="http://schemas.openxmlformats.org/package/2006/relationships"><Relationship Id="rId4" Type="http://schemas.openxmlformats.org/officeDocument/2006/relationships/tags" Target="../tags/tag1448.xml"/><Relationship Id="rId3" Type="http://schemas.openxmlformats.org/officeDocument/2006/relationships/tags" Target="../tags/tag1447.xml"/><Relationship Id="rId2" Type="http://schemas.openxmlformats.org/officeDocument/2006/relationships/tags" Target="../tags/tag1446.xml"/><Relationship Id="rId1" Type="http://schemas.openxmlformats.org/officeDocument/2006/relationships/slideMaster" Target="../slideMasters/slideMaster11.xml"/></Relationships>
</file>

<file path=ppt/slideLayouts/_rels/slideLayout179.xml.rels><?xml version="1.0" encoding="UTF-8" standalone="yes"?>
<Relationships xmlns="http://schemas.openxmlformats.org/package/2006/relationships"><Relationship Id="rId9" Type="http://schemas.openxmlformats.org/officeDocument/2006/relationships/tags" Target="../tags/tag1453.xml"/><Relationship Id="rId8" Type="http://schemas.openxmlformats.org/officeDocument/2006/relationships/tags" Target="../tags/tag1452.xml"/><Relationship Id="rId7" Type="http://schemas.openxmlformats.org/officeDocument/2006/relationships/image" Target="../media/image4.png"/><Relationship Id="rId6" Type="http://schemas.openxmlformats.org/officeDocument/2006/relationships/tags" Target="../tags/tag1451.xml"/><Relationship Id="rId5" Type="http://schemas.openxmlformats.org/officeDocument/2006/relationships/image" Target="../media/image3.png"/><Relationship Id="rId4" Type="http://schemas.openxmlformats.org/officeDocument/2006/relationships/tags" Target="../tags/tag1450.xml"/><Relationship Id="rId3" Type="http://schemas.openxmlformats.org/officeDocument/2006/relationships/image" Target="../media/image1.jpeg"/><Relationship Id="rId2" Type="http://schemas.openxmlformats.org/officeDocument/2006/relationships/tags" Target="../tags/tag1449.xml"/><Relationship Id="rId13" Type="http://schemas.openxmlformats.org/officeDocument/2006/relationships/tags" Target="../tags/tag1457.xml"/><Relationship Id="rId12" Type="http://schemas.openxmlformats.org/officeDocument/2006/relationships/tags" Target="../tags/tag1456.xml"/><Relationship Id="rId11" Type="http://schemas.openxmlformats.org/officeDocument/2006/relationships/tags" Target="../tags/tag1455.xml"/><Relationship Id="rId10" Type="http://schemas.openxmlformats.org/officeDocument/2006/relationships/tags" Target="../tags/tag1454.xml"/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image" Target="../media/image4.png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image" Target="../media/image1.jpeg"/><Relationship Id="rId2" Type="http://schemas.openxmlformats.org/officeDocument/2006/relationships/tags" Target="../tags/tag130.xml"/><Relationship Id="rId14" Type="http://schemas.openxmlformats.org/officeDocument/2006/relationships/tags" Target="../tags/tag140.xml"/><Relationship Id="rId13" Type="http://schemas.openxmlformats.org/officeDocument/2006/relationships/tags" Target="../tags/tag13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9" Type="http://schemas.openxmlformats.org/officeDocument/2006/relationships/tags" Target="../tags/tag1462.xml"/><Relationship Id="rId8" Type="http://schemas.openxmlformats.org/officeDocument/2006/relationships/tags" Target="../tags/tag1461.xml"/><Relationship Id="rId7" Type="http://schemas.openxmlformats.org/officeDocument/2006/relationships/image" Target="../media/image4.png"/><Relationship Id="rId6" Type="http://schemas.openxmlformats.org/officeDocument/2006/relationships/tags" Target="../tags/tag1460.xml"/><Relationship Id="rId5" Type="http://schemas.openxmlformats.org/officeDocument/2006/relationships/image" Target="../media/image3.png"/><Relationship Id="rId4" Type="http://schemas.openxmlformats.org/officeDocument/2006/relationships/tags" Target="../tags/tag1459.xml"/><Relationship Id="rId3" Type="http://schemas.openxmlformats.org/officeDocument/2006/relationships/image" Target="../media/image1.jpeg"/><Relationship Id="rId2" Type="http://schemas.openxmlformats.org/officeDocument/2006/relationships/tags" Target="../tags/tag1458.xml"/><Relationship Id="rId12" Type="http://schemas.openxmlformats.org/officeDocument/2006/relationships/tags" Target="../tags/tag1465.xml"/><Relationship Id="rId11" Type="http://schemas.openxmlformats.org/officeDocument/2006/relationships/tags" Target="../tags/tag1464.xml"/><Relationship Id="rId10" Type="http://schemas.openxmlformats.org/officeDocument/2006/relationships/tags" Target="../tags/tag1463.xml"/><Relationship Id="rId1" Type="http://schemas.openxmlformats.org/officeDocument/2006/relationships/slideMaster" Target="../slideMasters/slideMaster11.xml"/></Relationships>
</file>

<file path=ppt/slideLayouts/_rels/slideLayout181.xml.rels><?xml version="1.0" encoding="UTF-8" standalone="yes"?>
<Relationships xmlns="http://schemas.openxmlformats.org/package/2006/relationships"><Relationship Id="rId9" Type="http://schemas.openxmlformats.org/officeDocument/2006/relationships/tags" Target="../tags/tag1470.xml"/><Relationship Id="rId8" Type="http://schemas.openxmlformats.org/officeDocument/2006/relationships/tags" Target="../tags/tag1469.xml"/><Relationship Id="rId7" Type="http://schemas.openxmlformats.org/officeDocument/2006/relationships/image" Target="../media/image4.png"/><Relationship Id="rId6" Type="http://schemas.openxmlformats.org/officeDocument/2006/relationships/tags" Target="../tags/tag1468.xml"/><Relationship Id="rId5" Type="http://schemas.openxmlformats.org/officeDocument/2006/relationships/image" Target="../media/image3.png"/><Relationship Id="rId4" Type="http://schemas.openxmlformats.org/officeDocument/2006/relationships/tags" Target="../tags/tag1467.xml"/><Relationship Id="rId3" Type="http://schemas.openxmlformats.org/officeDocument/2006/relationships/image" Target="../media/image1.jpeg"/><Relationship Id="rId2" Type="http://schemas.openxmlformats.org/officeDocument/2006/relationships/tags" Target="../tags/tag1466.xml"/><Relationship Id="rId11" Type="http://schemas.openxmlformats.org/officeDocument/2006/relationships/tags" Target="../tags/tag1472.xml"/><Relationship Id="rId10" Type="http://schemas.openxmlformats.org/officeDocument/2006/relationships/tags" Target="../tags/tag1471.xml"/><Relationship Id="rId1" Type="http://schemas.openxmlformats.org/officeDocument/2006/relationships/slideMaster" Target="../slideMasters/slideMaster11.xml"/></Relationships>
</file>

<file path=ppt/slideLayouts/_rels/slideLayout182.xml.rels><?xml version="1.0" encoding="UTF-8" standalone="yes"?>
<Relationships xmlns="http://schemas.openxmlformats.org/package/2006/relationships"><Relationship Id="rId9" Type="http://schemas.openxmlformats.org/officeDocument/2006/relationships/tags" Target="../tags/tag1477.xml"/><Relationship Id="rId8" Type="http://schemas.openxmlformats.org/officeDocument/2006/relationships/tags" Target="../tags/tag1476.xml"/><Relationship Id="rId7" Type="http://schemas.openxmlformats.org/officeDocument/2006/relationships/image" Target="../media/image11.png"/><Relationship Id="rId6" Type="http://schemas.openxmlformats.org/officeDocument/2006/relationships/tags" Target="../tags/tag1475.xml"/><Relationship Id="rId5" Type="http://schemas.openxmlformats.org/officeDocument/2006/relationships/image" Target="../media/image10.png"/><Relationship Id="rId4" Type="http://schemas.openxmlformats.org/officeDocument/2006/relationships/tags" Target="../tags/tag1474.xml"/><Relationship Id="rId3" Type="http://schemas.openxmlformats.org/officeDocument/2006/relationships/image" Target="../media/image1.jpeg"/><Relationship Id="rId2" Type="http://schemas.openxmlformats.org/officeDocument/2006/relationships/tags" Target="../tags/tag1473.xml"/><Relationship Id="rId13" Type="http://schemas.openxmlformats.org/officeDocument/2006/relationships/tags" Target="../tags/tag1481.xml"/><Relationship Id="rId12" Type="http://schemas.openxmlformats.org/officeDocument/2006/relationships/tags" Target="../tags/tag1480.xml"/><Relationship Id="rId11" Type="http://schemas.openxmlformats.org/officeDocument/2006/relationships/tags" Target="../tags/tag1479.xml"/><Relationship Id="rId10" Type="http://schemas.openxmlformats.org/officeDocument/2006/relationships/tags" Target="../tags/tag1478.xml"/><Relationship Id="rId1" Type="http://schemas.openxmlformats.org/officeDocument/2006/relationships/slideMaster" Target="../slideMasters/slideMaster11.xml"/></Relationships>
</file>

<file path=ppt/slideLayouts/_rels/slideLayout183.xml.rels><?xml version="1.0" encoding="UTF-8" standalone="yes"?>
<Relationships xmlns="http://schemas.openxmlformats.org/package/2006/relationships"><Relationship Id="rId9" Type="http://schemas.openxmlformats.org/officeDocument/2006/relationships/tags" Target="../tags/tag1486.xml"/><Relationship Id="rId8" Type="http://schemas.openxmlformats.org/officeDocument/2006/relationships/tags" Target="../tags/tag1485.xml"/><Relationship Id="rId7" Type="http://schemas.openxmlformats.org/officeDocument/2006/relationships/image" Target="../media/image4.png"/><Relationship Id="rId6" Type="http://schemas.openxmlformats.org/officeDocument/2006/relationships/tags" Target="../tags/tag1484.xml"/><Relationship Id="rId5" Type="http://schemas.openxmlformats.org/officeDocument/2006/relationships/image" Target="../media/image3.png"/><Relationship Id="rId4" Type="http://schemas.openxmlformats.org/officeDocument/2006/relationships/tags" Target="../tags/tag1483.xml"/><Relationship Id="rId3" Type="http://schemas.openxmlformats.org/officeDocument/2006/relationships/image" Target="../media/image1.jpeg"/><Relationship Id="rId2" Type="http://schemas.openxmlformats.org/officeDocument/2006/relationships/tags" Target="../tags/tag1482.xml"/><Relationship Id="rId11" Type="http://schemas.openxmlformats.org/officeDocument/2006/relationships/tags" Target="../tags/tag1488.xml"/><Relationship Id="rId10" Type="http://schemas.openxmlformats.org/officeDocument/2006/relationships/tags" Target="../tags/tag1487.xml"/><Relationship Id="rId1" Type="http://schemas.openxmlformats.org/officeDocument/2006/relationships/slideMaster" Target="../slideMasters/slideMaster11.xml"/></Relationships>
</file>

<file path=ppt/slideLayouts/_rels/slideLayout184.xml.rels><?xml version="1.0" encoding="UTF-8" standalone="yes"?>
<Relationships xmlns="http://schemas.openxmlformats.org/package/2006/relationships"><Relationship Id="rId9" Type="http://schemas.openxmlformats.org/officeDocument/2006/relationships/tags" Target="../tags/tag1493.xml"/><Relationship Id="rId8" Type="http://schemas.openxmlformats.org/officeDocument/2006/relationships/image" Target="../media/image4.png"/><Relationship Id="rId7" Type="http://schemas.openxmlformats.org/officeDocument/2006/relationships/tags" Target="../tags/tag1492.xml"/><Relationship Id="rId6" Type="http://schemas.openxmlformats.org/officeDocument/2006/relationships/image" Target="../media/image3.png"/><Relationship Id="rId5" Type="http://schemas.openxmlformats.org/officeDocument/2006/relationships/tags" Target="../tags/tag1491.xml"/><Relationship Id="rId4" Type="http://schemas.openxmlformats.org/officeDocument/2006/relationships/tags" Target="../tags/tag1490.xml"/><Relationship Id="rId3" Type="http://schemas.openxmlformats.org/officeDocument/2006/relationships/image" Target="../media/image1.jpeg"/><Relationship Id="rId2" Type="http://schemas.openxmlformats.org/officeDocument/2006/relationships/tags" Target="../tags/tag1489.xml"/><Relationship Id="rId13" Type="http://schemas.openxmlformats.org/officeDocument/2006/relationships/tags" Target="../tags/tag1497.xml"/><Relationship Id="rId12" Type="http://schemas.openxmlformats.org/officeDocument/2006/relationships/tags" Target="../tags/tag1496.xml"/><Relationship Id="rId11" Type="http://schemas.openxmlformats.org/officeDocument/2006/relationships/tags" Target="../tags/tag1495.xml"/><Relationship Id="rId10" Type="http://schemas.openxmlformats.org/officeDocument/2006/relationships/tags" Target="../tags/tag1494.xml"/><Relationship Id="rId1" Type="http://schemas.openxmlformats.org/officeDocument/2006/relationships/slideMaster" Target="../slideMasters/slideMaster11.xml"/></Relationships>
</file>

<file path=ppt/slideLayouts/_rels/slideLayout185.xml.rels><?xml version="1.0" encoding="UTF-8" standalone="yes"?>
<Relationships xmlns="http://schemas.openxmlformats.org/package/2006/relationships"><Relationship Id="rId9" Type="http://schemas.openxmlformats.org/officeDocument/2006/relationships/tags" Target="../tags/tag1503.xml"/><Relationship Id="rId8" Type="http://schemas.openxmlformats.org/officeDocument/2006/relationships/tags" Target="../tags/tag1502.xml"/><Relationship Id="rId7" Type="http://schemas.openxmlformats.org/officeDocument/2006/relationships/tags" Target="../tags/tag1501.xml"/><Relationship Id="rId6" Type="http://schemas.openxmlformats.org/officeDocument/2006/relationships/image" Target="../media/image3.png"/><Relationship Id="rId5" Type="http://schemas.openxmlformats.org/officeDocument/2006/relationships/tags" Target="../tags/tag1500.xml"/><Relationship Id="rId4" Type="http://schemas.openxmlformats.org/officeDocument/2006/relationships/tags" Target="../tags/tag1499.xml"/><Relationship Id="rId3" Type="http://schemas.openxmlformats.org/officeDocument/2006/relationships/image" Target="../media/image1.jpeg"/><Relationship Id="rId2" Type="http://schemas.openxmlformats.org/officeDocument/2006/relationships/tags" Target="../tags/tag1498.xml"/><Relationship Id="rId12" Type="http://schemas.openxmlformats.org/officeDocument/2006/relationships/tags" Target="../tags/tag1506.xml"/><Relationship Id="rId11" Type="http://schemas.openxmlformats.org/officeDocument/2006/relationships/tags" Target="../tags/tag1505.xml"/><Relationship Id="rId10" Type="http://schemas.openxmlformats.org/officeDocument/2006/relationships/tags" Target="../tags/tag1504.xml"/><Relationship Id="rId1" Type="http://schemas.openxmlformats.org/officeDocument/2006/relationships/slideMaster" Target="../slideMasters/slideMaster11.xml"/></Relationships>
</file>

<file path=ppt/slideLayouts/_rels/slideLayout186.xml.rels><?xml version="1.0" encoding="UTF-8" standalone="yes"?>
<Relationships xmlns="http://schemas.openxmlformats.org/package/2006/relationships"><Relationship Id="rId9" Type="http://schemas.openxmlformats.org/officeDocument/2006/relationships/tags" Target="../tags/tag1512.xml"/><Relationship Id="rId8" Type="http://schemas.openxmlformats.org/officeDocument/2006/relationships/tags" Target="../tags/tag1511.xml"/><Relationship Id="rId7" Type="http://schemas.openxmlformats.org/officeDocument/2006/relationships/tags" Target="../tags/tag1510.xml"/><Relationship Id="rId6" Type="http://schemas.openxmlformats.org/officeDocument/2006/relationships/image" Target="../media/image4.png"/><Relationship Id="rId5" Type="http://schemas.openxmlformats.org/officeDocument/2006/relationships/tags" Target="../tags/tag1509.xml"/><Relationship Id="rId4" Type="http://schemas.openxmlformats.org/officeDocument/2006/relationships/tags" Target="../tags/tag1508.xml"/><Relationship Id="rId3" Type="http://schemas.openxmlformats.org/officeDocument/2006/relationships/image" Target="../media/image1.jpeg"/><Relationship Id="rId2" Type="http://schemas.openxmlformats.org/officeDocument/2006/relationships/tags" Target="../tags/tag1507.xml"/><Relationship Id="rId12" Type="http://schemas.openxmlformats.org/officeDocument/2006/relationships/tags" Target="../tags/tag1515.xml"/><Relationship Id="rId11" Type="http://schemas.openxmlformats.org/officeDocument/2006/relationships/tags" Target="../tags/tag1514.xml"/><Relationship Id="rId10" Type="http://schemas.openxmlformats.org/officeDocument/2006/relationships/tags" Target="../tags/tag1513.xml"/><Relationship Id="rId1" Type="http://schemas.openxmlformats.org/officeDocument/2006/relationships/slideMaster" Target="../slideMasters/slideMaster11.xml"/></Relationships>
</file>

<file path=ppt/slideLayouts/_rels/slideLayout187.xml.rels><?xml version="1.0" encoding="UTF-8" standalone="yes"?>
<Relationships xmlns="http://schemas.openxmlformats.org/package/2006/relationships"><Relationship Id="rId9" Type="http://schemas.openxmlformats.org/officeDocument/2006/relationships/tags" Target="../tags/tag1521.xml"/><Relationship Id="rId8" Type="http://schemas.openxmlformats.org/officeDocument/2006/relationships/tags" Target="../tags/tag1520.xml"/><Relationship Id="rId7" Type="http://schemas.openxmlformats.org/officeDocument/2006/relationships/tags" Target="../tags/tag1519.xml"/><Relationship Id="rId6" Type="http://schemas.openxmlformats.org/officeDocument/2006/relationships/image" Target="../media/image3.png"/><Relationship Id="rId5" Type="http://schemas.openxmlformats.org/officeDocument/2006/relationships/tags" Target="../tags/tag1518.xml"/><Relationship Id="rId4" Type="http://schemas.openxmlformats.org/officeDocument/2006/relationships/tags" Target="../tags/tag1517.xml"/><Relationship Id="rId3" Type="http://schemas.openxmlformats.org/officeDocument/2006/relationships/image" Target="../media/image1.jpeg"/><Relationship Id="rId2" Type="http://schemas.openxmlformats.org/officeDocument/2006/relationships/tags" Target="../tags/tag1516.xml"/><Relationship Id="rId12" Type="http://schemas.openxmlformats.org/officeDocument/2006/relationships/tags" Target="../tags/tag1524.xml"/><Relationship Id="rId11" Type="http://schemas.openxmlformats.org/officeDocument/2006/relationships/tags" Target="../tags/tag1523.xml"/><Relationship Id="rId10" Type="http://schemas.openxmlformats.org/officeDocument/2006/relationships/tags" Target="../tags/tag1522.xml"/><Relationship Id="rId1" Type="http://schemas.openxmlformats.org/officeDocument/2006/relationships/slideMaster" Target="../slideMasters/slideMaster11.xml"/></Relationships>
</file>

<file path=ppt/slideLayouts/_rels/slideLayout188.xml.rels><?xml version="1.0" encoding="UTF-8" standalone="yes"?>
<Relationships xmlns="http://schemas.openxmlformats.org/package/2006/relationships"><Relationship Id="rId9" Type="http://schemas.openxmlformats.org/officeDocument/2006/relationships/tags" Target="../tags/tag1530.xml"/><Relationship Id="rId8" Type="http://schemas.openxmlformats.org/officeDocument/2006/relationships/tags" Target="../tags/tag1529.xml"/><Relationship Id="rId7" Type="http://schemas.openxmlformats.org/officeDocument/2006/relationships/tags" Target="../tags/tag1528.xml"/><Relationship Id="rId6" Type="http://schemas.openxmlformats.org/officeDocument/2006/relationships/image" Target="../media/image4.png"/><Relationship Id="rId5" Type="http://schemas.openxmlformats.org/officeDocument/2006/relationships/tags" Target="../tags/tag1527.xml"/><Relationship Id="rId4" Type="http://schemas.openxmlformats.org/officeDocument/2006/relationships/tags" Target="../tags/tag1526.xml"/><Relationship Id="rId3" Type="http://schemas.openxmlformats.org/officeDocument/2006/relationships/image" Target="../media/image1.jpeg"/><Relationship Id="rId2" Type="http://schemas.openxmlformats.org/officeDocument/2006/relationships/tags" Target="../tags/tag1525.xml"/><Relationship Id="rId14" Type="http://schemas.openxmlformats.org/officeDocument/2006/relationships/tags" Target="../tags/tag1535.xml"/><Relationship Id="rId13" Type="http://schemas.openxmlformats.org/officeDocument/2006/relationships/tags" Target="../tags/tag1534.xml"/><Relationship Id="rId12" Type="http://schemas.openxmlformats.org/officeDocument/2006/relationships/tags" Target="../tags/tag1533.xml"/><Relationship Id="rId11" Type="http://schemas.openxmlformats.org/officeDocument/2006/relationships/tags" Target="../tags/tag1532.xml"/><Relationship Id="rId10" Type="http://schemas.openxmlformats.org/officeDocument/2006/relationships/tags" Target="../tags/tag1531.xml"/><Relationship Id="rId1" Type="http://schemas.openxmlformats.org/officeDocument/2006/relationships/slideMaster" Target="../slideMasters/slideMaster11.xml"/></Relationships>
</file>

<file path=ppt/slideLayouts/_rels/slideLayout189.xml.rels><?xml version="1.0" encoding="UTF-8" standalone="yes"?>
<Relationships xmlns="http://schemas.openxmlformats.org/package/2006/relationships"><Relationship Id="rId9" Type="http://schemas.openxmlformats.org/officeDocument/2006/relationships/tags" Target="../tags/tag1540.xml"/><Relationship Id="rId8" Type="http://schemas.openxmlformats.org/officeDocument/2006/relationships/image" Target="../media/image4.png"/><Relationship Id="rId7" Type="http://schemas.openxmlformats.org/officeDocument/2006/relationships/tags" Target="../tags/tag1539.xml"/><Relationship Id="rId6" Type="http://schemas.openxmlformats.org/officeDocument/2006/relationships/image" Target="../media/image3.png"/><Relationship Id="rId5" Type="http://schemas.openxmlformats.org/officeDocument/2006/relationships/tags" Target="../tags/tag1538.xml"/><Relationship Id="rId4" Type="http://schemas.openxmlformats.org/officeDocument/2006/relationships/tags" Target="../tags/tag1537.xml"/><Relationship Id="rId3" Type="http://schemas.openxmlformats.org/officeDocument/2006/relationships/image" Target="../media/image1.jpeg"/><Relationship Id="rId2" Type="http://schemas.openxmlformats.org/officeDocument/2006/relationships/tags" Target="../tags/tag1536.xml"/><Relationship Id="rId13" Type="http://schemas.openxmlformats.org/officeDocument/2006/relationships/tags" Target="../tags/tag1544.xml"/><Relationship Id="rId12" Type="http://schemas.openxmlformats.org/officeDocument/2006/relationships/tags" Target="../tags/tag1543.xml"/><Relationship Id="rId11" Type="http://schemas.openxmlformats.org/officeDocument/2006/relationships/tags" Target="../tags/tag1542.xml"/><Relationship Id="rId10" Type="http://schemas.openxmlformats.org/officeDocument/2006/relationships/tags" Target="../tags/tag1541.xml"/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image" Target="../media/image4.png"/><Relationship Id="rId7" Type="http://schemas.openxmlformats.org/officeDocument/2006/relationships/tags" Target="../tags/tag144.xml"/><Relationship Id="rId6" Type="http://schemas.openxmlformats.org/officeDocument/2006/relationships/image" Target="../media/image3.png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image" Target="../media/image1.jpeg"/><Relationship Id="rId2" Type="http://schemas.openxmlformats.org/officeDocument/2006/relationships/tags" Target="../tags/tag141.xml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9" Type="http://schemas.openxmlformats.org/officeDocument/2006/relationships/tags" Target="../tags/tag1556.xml"/><Relationship Id="rId8" Type="http://schemas.openxmlformats.org/officeDocument/2006/relationships/tags" Target="../tags/tag1555.xml"/><Relationship Id="rId7" Type="http://schemas.openxmlformats.org/officeDocument/2006/relationships/tags" Target="../tags/tag1554.xml"/><Relationship Id="rId6" Type="http://schemas.openxmlformats.org/officeDocument/2006/relationships/tags" Target="../tags/tag1553.xml"/><Relationship Id="rId5" Type="http://schemas.openxmlformats.org/officeDocument/2006/relationships/image" Target="../media/image2.png"/><Relationship Id="rId4" Type="http://schemas.openxmlformats.org/officeDocument/2006/relationships/tags" Target="../tags/tag1552.xml"/><Relationship Id="rId3" Type="http://schemas.openxmlformats.org/officeDocument/2006/relationships/image" Target="../media/image1.jpeg"/><Relationship Id="rId2" Type="http://schemas.openxmlformats.org/officeDocument/2006/relationships/tags" Target="../tags/tag1551.xml"/><Relationship Id="rId11" Type="http://schemas.openxmlformats.org/officeDocument/2006/relationships/tags" Target="../tags/tag1558.xml"/><Relationship Id="rId10" Type="http://schemas.openxmlformats.org/officeDocument/2006/relationships/tags" Target="../tags/tag1557.xml"/><Relationship Id="rId1" Type="http://schemas.openxmlformats.org/officeDocument/2006/relationships/slideMaster" Target="../slideMasters/slideMaster12.xml"/></Relationships>
</file>

<file path=ppt/slideLayouts/_rels/slideLayout192.xml.rels><?xml version="1.0" encoding="UTF-8" standalone="yes"?>
<Relationships xmlns="http://schemas.openxmlformats.org/package/2006/relationships"><Relationship Id="rId9" Type="http://schemas.openxmlformats.org/officeDocument/2006/relationships/tags" Target="../tags/tag1563.xml"/><Relationship Id="rId8" Type="http://schemas.openxmlformats.org/officeDocument/2006/relationships/tags" Target="../tags/tag1562.xml"/><Relationship Id="rId7" Type="http://schemas.openxmlformats.org/officeDocument/2006/relationships/image" Target="../media/image4.png"/><Relationship Id="rId6" Type="http://schemas.openxmlformats.org/officeDocument/2006/relationships/tags" Target="../tags/tag1561.xml"/><Relationship Id="rId5" Type="http://schemas.openxmlformats.org/officeDocument/2006/relationships/image" Target="../media/image3.png"/><Relationship Id="rId4" Type="http://schemas.openxmlformats.org/officeDocument/2006/relationships/tags" Target="../tags/tag1560.xml"/><Relationship Id="rId3" Type="http://schemas.openxmlformats.org/officeDocument/2006/relationships/image" Target="../media/image1.jpeg"/><Relationship Id="rId2" Type="http://schemas.openxmlformats.org/officeDocument/2006/relationships/tags" Target="../tags/tag1559.xml"/><Relationship Id="rId12" Type="http://schemas.openxmlformats.org/officeDocument/2006/relationships/tags" Target="../tags/tag1566.xml"/><Relationship Id="rId11" Type="http://schemas.openxmlformats.org/officeDocument/2006/relationships/tags" Target="../tags/tag1565.xml"/><Relationship Id="rId10" Type="http://schemas.openxmlformats.org/officeDocument/2006/relationships/tags" Target="../tags/tag1564.xml"/><Relationship Id="rId1" Type="http://schemas.openxmlformats.org/officeDocument/2006/relationships/slideMaster" Target="../slideMasters/slideMaster12.xml"/></Relationships>
</file>

<file path=ppt/slideLayouts/_rels/slideLayout193.xml.rels><?xml version="1.0" encoding="UTF-8" standalone="yes"?>
<Relationships xmlns="http://schemas.openxmlformats.org/package/2006/relationships"><Relationship Id="rId9" Type="http://schemas.openxmlformats.org/officeDocument/2006/relationships/tags" Target="../tags/tag1571.xml"/><Relationship Id="rId8" Type="http://schemas.openxmlformats.org/officeDocument/2006/relationships/tags" Target="../tags/tag1570.xml"/><Relationship Id="rId7" Type="http://schemas.openxmlformats.org/officeDocument/2006/relationships/image" Target="../media/image7.png"/><Relationship Id="rId6" Type="http://schemas.openxmlformats.org/officeDocument/2006/relationships/tags" Target="../tags/tag1569.xml"/><Relationship Id="rId5" Type="http://schemas.openxmlformats.org/officeDocument/2006/relationships/image" Target="../media/image6.jpeg"/><Relationship Id="rId4" Type="http://schemas.openxmlformats.org/officeDocument/2006/relationships/tags" Target="../tags/tag1568.xml"/><Relationship Id="rId3" Type="http://schemas.openxmlformats.org/officeDocument/2006/relationships/image" Target="../media/image5.png"/><Relationship Id="rId2" Type="http://schemas.openxmlformats.org/officeDocument/2006/relationships/tags" Target="../tags/tag1567.xml"/><Relationship Id="rId11" Type="http://schemas.openxmlformats.org/officeDocument/2006/relationships/tags" Target="../tags/tag1573.xml"/><Relationship Id="rId10" Type="http://schemas.openxmlformats.org/officeDocument/2006/relationships/tags" Target="../tags/tag1572.xml"/><Relationship Id="rId1" Type="http://schemas.openxmlformats.org/officeDocument/2006/relationships/slideMaster" Target="../slideMasters/slideMaster12.xml"/></Relationships>
</file>

<file path=ppt/slideLayouts/_rels/slideLayout194.xml.rels><?xml version="1.0" encoding="UTF-8" standalone="yes"?>
<Relationships xmlns="http://schemas.openxmlformats.org/package/2006/relationships"><Relationship Id="rId9" Type="http://schemas.openxmlformats.org/officeDocument/2006/relationships/tags" Target="../tags/tag1578.xml"/><Relationship Id="rId8" Type="http://schemas.openxmlformats.org/officeDocument/2006/relationships/tags" Target="../tags/tag1577.xml"/><Relationship Id="rId7" Type="http://schemas.openxmlformats.org/officeDocument/2006/relationships/image" Target="../media/image4.png"/><Relationship Id="rId6" Type="http://schemas.openxmlformats.org/officeDocument/2006/relationships/tags" Target="../tags/tag1576.xml"/><Relationship Id="rId5" Type="http://schemas.openxmlformats.org/officeDocument/2006/relationships/image" Target="../media/image3.png"/><Relationship Id="rId4" Type="http://schemas.openxmlformats.org/officeDocument/2006/relationships/tags" Target="../tags/tag1575.xml"/><Relationship Id="rId3" Type="http://schemas.openxmlformats.org/officeDocument/2006/relationships/image" Target="../media/image1.jpeg"/><Relationship Id="rId2" Type="http://schemas.openxmlformats.org/officeDocument/2006/relationships/tags" Target="../tags/tag1574.xml"/><Relationship Id="rId13" Type="http://schemas.openxmlformats.org/officeDocument/2006/relationships/tags" Target="../tags/tag1582.xml"/><Relationship Id="rId12" Type="http://schemas.openxmlformats.org/officeDocument/2006/relationships/tags" Target="../tags/tag1581.xml"/><Relationship Id="rId11" Type="http://schemas.openxmlformats.org/officeDocument/2006/relationships/tags" Target="../tags/tag1580.xml"/><Relationship Id="rId10" Type="http://schemas.openxmlformats.org/officeDocument/2006/relationships/tags" Target="../tags/tag1579.xml"/><Relationship Id="rId1" Type="http://schemas.openxmlformats.org/officeDocument/2006/relationships/slideMaster" Target="../slideMasters/slideMaster12.xml"/></Relationships>
</file>

<file path=ppt/slideLayouts/_rels/slideLayout195.xml.rels><?xml version="1.0" encoding="UTF-8" standalone="yes"?>
<Relationships xmlns="http://schemas.openxmlformats.org/package/2006/relationships"><Relationship Id="rId9" Type="http://schemas.openxmlformats.org/officeDocument/2006/relationships/tags" Target="../tags/tag1587.xml"/><Relationship Id="rId8" Type="http://schemas.openxmlformats.org/officeDocument/2006/relationships/tags" Target="../tags/tag1586.xml"/><Relationship Id="rId7" Type="http://schemas.openxmlformats.org/officeDocument/2006/relationships/image" Target="../media/image4.png"/><Relationship Id="rId6" Type="http://schemas.openxmlformats.org/officeDocument/2006/relationships/tags" Target="../tags/tag1585.xml"/><Relationship Id="rId5" Type="http://schemas.openxmlformats.org/officeDocument/2006/relationships/image" Target="../media/image3.png"/><Relationship Id="rId4" Type="http://schemas.openxmlformats.org/officeDocument/2006/relationships/tags" Target="../tags/tag1584.xml"/><Relationship Id="rId3" Type="http://schemas.openxmlformats.org/officeDocument/2006/relationships/image" Target="../media/image1.jpeg"/><Relationship Id="rId2" Type="http://schemas.openxmlformats.org/officeDocument/2006/relationships/tags" Target="../tags/tag1583.xml"/><Relationship Id="rId15" Type="http://schemas.openxmlformats.org/officeDocument/2006/relationships/tags" Target="../tags/tag1593.xml"/><Relationship Id="rId14" Type="http://schemas.openxmlformats.org/officeDocument/2006/relationships/tags" Target="../tags/tag1592.xml"/><Relationship Id="rId13" Type="http://schemas.openxmlformats.org/officeDocument/2006/relationships/tags" Target="../tags/tag1591.xml"/><Relationship Id="rId12" Type="http://schemas.openxmlformats.org/officeDocument/2006/relationships/tags" Target="../tags/tag1590.xml"/><Relationship Id="rId11" Type="http://schemas.openxmlformats.org/officeDocument/2006/relationships/tags" Target="../tags/tag1589.xml"/><Relationship Id="rId10" Type="http://schemas.openxmlformats.org/officeDocument/2006/relationships/tags" Target="../tags/tag1588.xml"/><Relationship Id="rId1" Type="http://schemas.openxmlformats.org/officeDocument/2006/relationships/slideMaster" Target="../slideMasters/slideMaster12.xml"/></Relationships>
</file>

<file path=ppt/slideLayouts/_rels/slideLayout196.xml.rels><?xml version="1.0" encoding="UTF-8" standalone="yes"?>
<Relationships xmlns="http://schemas.openxmlformats.org/package/2006/relationships"><Relationship Id="rId9" Type="http://schemas.openxmlformats.org/officeDocument/2006/relationships/tags" Target="../tags/tag1598.xml"/><Relationship Id="rId8" Type="http://schemas.openxmlformats.org/officeDocument/2006/relationships/tags" Target="../tags/tag1597.xml"/><Relationship Id="rId7" Type="http://schemas.openxmlformats.org/officeDocument/2006/relationships/image" Target="../media/image9.png"/><Relationship Id="rId6" Type="http://schemas.openxmlformats.org/officeDocument/2006/relationships/tags" Target="../tags/tag1596.xml"/><Relationship Id="rId5" Type="http://schemas.openxmlformats.org/officeDocument/2006/relationships/image" Target="../media/image8.png"/><Relationship Id="rId4" Type="http://schemas.openxmlformats.org/officeDocument/2006/relationships/tags" Target="../tags/tag1595.xml"/><Relationship Id="rId3" Type="http://schemas.openxmlformats.org/officeDocument/2006/relationships/image" Target="../media/image1.jpeg"/><Relationship Id="rId2" Type="http://schemas.openxmlformats.org/officeDocument/2006/relationships/tags" Target="../tags/tag1594.xml"/><Relationship Id="rId11" Type="http://schemas.openxmlformats.org/officeDocument/2006/relationships/tags" Target="../tags/tag1600.xml"/><Relationship Id="rId10" Type="http://schemas.openxmlformats.org/officeDocument/2006/relationships/tags" Target="../tags/tag1599.xml"/><Relationship Id="rId1" Type="http://schemas.openxmlformats.org/officeDocument/2006/relationships/slideMaster" Target="../slideMasters/slideMaster12.xml"/></Relationships>
</file>

<file path=ppt/slideLayouts/_rels/slideLayout197.xml.rels><?xml version="1.0" encoding="UTF-8" standalone="yes"?>
<Relationships xmlns="http://schemas.openxmlformats.org/package/2006/relationships"><Relationship Id="rId4" Type="http://schemas.openxmlformats.org/officeDocument/2006/relationships/tags" Target="../tags/tag1603.xml"/><Relationship Id="rId3" Type="http://schemas.openxmlformats.org/officeDocument/2006/relationships/tags" Target="../tags/tag1602.xml"/><Relationship Id="rId2" Type="http://schemas.openxmlformats.org/officeDocument/2006/relationships/tags" Target="../tags/tag1601.xml"/><Relationship Id="rId1" Type="http://schemas.openxmlformats.org/officeDocument/2006/relationships/slideMaster" Target="../slideMasters/slideMaster12.xml"/></Relationships>
</file>

<file path=ppt/slideLayouts/_rels/slideLayout198.xml.rels><?xml version="1.0" encoding="UTF-8" standalone="yes"?>
<Relationships xmlns="http://schemas.openxmlformats.org/package/2006/relationships"><Relationship Id="rId9" Type="http://schemas.openxmlformats.org/officeDocument/2006/relationships/tags" Target="../tags/tag1608.xml"/><Relationship Id="rId8" Type="http://schemas.openxmlformats.org/officeDocument/2006/relationships/tags" Target="../tags/tag1607.xml"/><Relationship Id="rId7" Type="http://schemas.openxmlformats.org/officeDocument/2006/relationships/image" Target="../media/image4.png"/><Relationship Id="rId6" Type="http://schemas.openxmlformats.org/officeDocument/2006/relationships/tags" Target="../tags/tag1606.xml"/><Relationship Id="rId5" Type="http://schemas.openxmlformats.org/officeDocument/2006/relationships/image" Target="../media/image3.png"/><Relationship Id="rId4" Type="http://schemas.openxmlformats.org/officeDocument/2006/relationships/tags" Target="../tags/tag1605.xml"/><Relationship Id="rId3" Type="http://schemas.openxmlformats.org/officeDocument/2006/relationships/image" Target="../media/image1.jpeg"/><Relationship Id="rId2" Type="http://schemas.openxmlformats.org/officeDocument/2006/relationships/tags" Target="../tags/tag1604.xml"/><Relationship Id="rId13" Type="http://schemas.openxmlformats.org/officeDocument/2006/relationships/tags" Target="../tags/tag1612.xml"/><Relationship Id="rId12" Type="http://schemas.openxmlformats.org/officeDocument/2006/relationships/tags" Target="../tags/tag1611.xml"/><Relationship Id="rId11" Type="http://schemas.openxmlformats.org/officeDocument/2006/relationships/tags" Target="../tags/tag1610.xml"/><Relationship Id="rId10" Type="http://schemas.openxmlformats.org/officeDocument/2006/relationships/tags" Target="../tags/tag1609.xml"/><Relationship Id="rId1" Type="http://schemas.openxmlformats.org/officeDocument/2006/relationships/slideMaster" Target="../slideMasters/slideMaster12.xml"/></Relationships>
</file>

<file path=ppt/slideLayouts/_rels/slideLayout199.xml.rels><?xml version="1.0" encoding="UTF-8" standalone="yes"?>
<Relationships xmlns="http://schemas.openxmlformats.org/package/2006/relationships"><Relationship Id="rId9" Type="http://schemas.openxmlformats.org/officeDocument/2006/relationships/tags" Target="../tags/tag1617.xml"/><Relationship Id="rId8" Type="http://schemas.openxmlformats.org/officeDocument/2006/relationships/tags" Target="../tags/tag1616.xml"/><Relationship Id="rId7" Type="http://schemas.openxmlformats.org/officeDocument/2006/relationships/image" Target="../media/image4.png"/><Relationship Id="rId6" Type="http://schemas.openxmlformats.org/officeDocument/2006/relationships/tags" Target="../tags/tag1615.xml"/><Relationship Id="rId5" Type="http://schemas.openxmlformats.org/officeDocument/2006/relationships/image" Target="../media/image3.png"/><Relationship Id="rId4" Type="http://schemas.openxmlformats.org/officeDocument/2006/relationships/tags" Target="../tags/tag1614.xml"/><Relationship Id="rId3" Type="http://schemas.openxmlformats.org/officeDocument/2006/relationships/image" Target="../media/image1.jpeg"/><Relationship Id="rId2" Type="http://schemas.openxmlformats.org/officeDocument/2006/relationships/tags" Target="../tags/tag1613.xml"/><Relationship Id="rId12" Type="http://schemas.openxmlformats.org/officeDocument/2006/relationships/tags" Target="../tags/tag1620.xml"/><Relationship Id="rId11" Type="http://schemas.openxmlformats.org/officeDocument/2006/relationships/tags" Target="../tags/tag1619.xml"/><Relationship Id="rId10" Type="http://schemas.openxmlformats.org/officeDocument/2006/relationships/tags" Target="../tags/tag1618.xml"/><Relationship Id="rId1" Type="http://schemas.openxmlformats.org/officeDocument/2006/relationships/slideMaster" Target="../slideMasters/slideMaster1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9" Type="http://schemas.openxmlformats.org/officeDocument/2006/relationships/tags" Target="../tags/tag1625.xml"/><Relationship Id="rId8" Type="http://schemas.openxmlformats.org/officeDocument/2006/relationships/tags" Target="../tags/tag1624.xml"/><Relationship Id="rId7" Type="http://schemas.openxmlformats.org/officeDocument/2006/relationships/image" Target="../media/image4.png"/><Relationship Id="rId6" Type="http://schemas.openxmlformats.org/officeDocument/2006/relationships/tags" Target="../tags/tag1623.xml"/><Relationship Id="rId5" Type="http://schemas.openxmlformats.org/officeDocument/2006/relationships/image" Target="../media/image3.png"/><Relationship Id="rId4" Type="http://schemas.openxmlformats.org/officeDocument/2006/relationships/tags" Target="../tags/tag1622.xml"/><Relationship Id="rId3" Type="http://schemas.openxmlformats.org/officeDocument/2006/relationships/image" Target="../media/image1.jpeg"/><Relationship Id="rId2" Type="http://schemas.openxmlformats.org/officeDocument/2006/relationships/tags" Target="../tags/tag1621.xml"/><Relationship Id="rId11" Type="http://schemas.openxmlformats.org/officeDocument/2006/relationships/tags" Target="../tags/tag1627.xml"/><Relationship Id="rId10" Type="http://schemas.openxmlformats.org/officeDocument/2006/relationships/tags" Target="../tags/tag1626.xml"/><Relationship Id="rId1" Type="http://schemas.openxmlformats.org/officeDocument/2006/relationships/slideMaster" Target="../slideMasters/slideMaster12.xml"/></Relationships>
</file>

<file path=ppt/slideLayouts/_rels/slideLayout201.xml.rels><?xml version="1.0" encoding="UTF-8" standalone="yes"?>
<Relationships xmlns="http://schemas.openxmlformats.org/package/2006/relationships"><Relationship Id="rId9" Type="http://schemas.openxmlformats.org/officeDocument/2006/relationships/tags" Target="../tags/tag1632.xml"/><Relationship Id="rId8" Type="http://schemas.openxmlformats.org/officeDocument/2006/relationships/tags" Target="../tags/tag1631.xml"/><Relationship Id="rId7" Type="http://schemas.openxmlformats.org/officeDocument/2006/relationships/image" Target="../media/image11.png"/><Relationship Id="rId6" Type="http://schemas.openxmlformats.org/officeDocument/2006/relationships/tags" Target="../tags/tag1630.xml"/><Relationship Id="rId5" Type="http://schemas.openxmlformats.org/officeDocument/2006/relationships/image" Target="../media/image10.png"/><Relationship Id="rId4" Type="http://schemas.openxmlformats.org/officeDocument/2006/relationships/tags" Target="../tags/tag1629.xml"/><Relationship Id="rId3" Type="http://schemas.openxmlformats.org/officeDocument/2006/relationships/image" Target="../media/image1.jpeg"/><Relationship Id="rId2" Type="http://schemas.openxmlformats.org/officeDocument/2006/relationships/tags" Target="../tags/tag1628.xml"/><Relationship Id="rId13" Type="http://schemas.openxmlformats.org/officeDocument/2006/relationships/tags" Target="../tags/tag1636.xml"/><Relationship Id="rId12" Type="http://schemas.openxmlformats.org/officeDocument/2006/relationships/tags" Target="../tags/tag1635.xml"/><Relationship Id="rId11" Type="http://schemas.openxmlformats.org/officeDocument/2006/relationships/tags" Target="../tags/tag1634.xml"/><Relationship Id="rId10" Type="http://schemas.openxmlformats.org/officeDocument/2006/relationships/tags" Target="../tags/tag1633.xml"/><Relationship Id="rId1" Type="http://schemas.openxmlformats.org/officeDocument/2006/relationships/slideMaster" Target="../slideMasters/slideMaster12.xml"/></Relationships>
</file>

<file path=ppt/slideLayouts/_rels/slideLayout202.xml.rels><?xml version="1.0" encoding="UTF-8" standalone="yes"?>
<Relationships xmlns="http://schemas.openxmlformats.org/package/2006/relationships"><Relationship Id="rId9" Type="http://schemas.openxmlformats.org/officeDocument/2006/relationships/tags" Target="../tags/tag1641.xml"/><Relationship Id="rId8" Type="http://schemas.openxmlformats.org/officeDocument/2006/relationships/tags" Target="../tags/tag1640.xml"/><Relationship Id="rId7" Type="http://schemas.openxmlformats.org/officeDocument/2006/relationships/image" Target="../media/image4.png"/><Relationship Id="rId6" Type="http://schemas.openxmlformats.org/officeDocument/2006/relationships/tags" Target="../tags/tag1639.xml"/><Relationship Id="rId5" Type="http://schemas.openxmlformats.org/officeDocument/2006/relationships/image" Target="../media/image3.png"/><Relationship Id="rId4" Type="http://schemas.openxmlformats.org/officeDocument/2006/relationships/tags" Target="../tags/tag1638.xml"/><Relationship Id="rId3" Type="http://schemas.openxmlformats.org/officeDocument/2006/relationships/image" Target="../media/image1.jpeg"/><Relationship Id="rId2" Type="http://schemas.openxmlformats.org/officeDocument/2006/relationships/tags" Target="../tags/tag1637.xml"/><Relationship Id="rId11" Type="http://schemas.openxmlformats.org/officeDocument/2006/relationships/tags" Target="../tags/tag1643.xml"/><Relationship Id="rId10" Type="http://schemas.openxmlformats.org/officeDocument/2006/relationships/tags" Target="../tags/tag1642.xml"/><Relationship Id="rId1" Type="http://schemas.openxmlformats.org/officeDocument/2006/relationships/slideMaster" Target="../slideMasters/slideMaster12.xml"/></Relationships>
</file>

<file path=ppt/slideLayouts/_rels/slideLayout203.xml.rels><?xml version="1.0" encoding="UTF-8" standalone="yes"?>
<Relationships xmlns="http://schemas.openxmlformats.org/package/2006/relationships"><Relationship Id="rId9" Type="http://schemas.openxmlformats.org/officeDocument/2006/relationships/tags" Target="../tags/tag1648.xml"/><Relationship Id="rId8" Type="http://schemas.openxmlformats.org/officeDocument/2006/relationships/image" Target="../media/image4.png"/><Relationship Id="rId7" Type="http://schemas.openxmlformats.org/officeDocument/2006/relationships/tags" Target="../tags/tag1647.xml"/><Relationship Id="rId6" Type="http://schemas.openxmlformats.org/officeDocument/2006/relationships/image" Target="../media/image3.png"/><Relationship Id="rId5" Type="http://schemas.openxmlformats.org/officeDocument/2006/relationships/tags" Target="../tags/tag1646.xml"/><Relationship Id="rId4" Type="http://schemas.openxmlformats.org/officeDocument/2006/relationships/tags" Target="../tags/tag1645.xml"/><Relationship Id="rId3" Type="http://schemas.openxmlformats.org/officeDocument/2006/relationships/image" Target="../media/image1.jpeg"/><Relationship Id="rId2" Type="http://schemas.openxmlformats.org/officeDocument/2006/relationships/tags" Target="../tags/tag1644.xml"/><Relationship Id="rId13" Type="http://schemas.openxmlformats.org/officeDocument/2006/relationships/tags" Target="../tags/tag1652.xml"/><Relationship Id="rId12" Type="http://schemas.openxmlformats.org/officeDocument/2006/relationships/tags" Target="../tags/tag1651.xml"/><Relationship Id="rId11" Type="http://schemas.openxmlformats.org/officeDocument/2006/relationships/tags" Target="../tags/tag1650.xml"/><Relationship Id="rId10" Type="http://schemas.openxmlformats.org/officeDocument/2006/relationships/tags" Target="../tags/tag1649.xml"/><Relationship Id="rId1" Type="http://schemas.openxmlformats.org/officeDocument/2006/relationships/slideMaster" Target="../slideMasters/slideMaster12.xml"/></Relationships>
</file>

<file path=ppt/slideLayouts/_rels/slideLayout204.xml.rels><?xml version="1.0" encoding="UTF-8" standalone="yes"?>
<Relationships xmlns="http://schemas.openxmlformats.org/package/2006/relationships"><Relationship Id="rId9" Type="http://schemas.openxmlformats.org/officeDocument/2006/relationships/tags" Target="../tags/tag1658.xml"/><Relationship Id="rId8" Type="http://schemas.openxmlformats.org/officeDocument/2006/relationships/tags" Target="../tags/tag1657.xml"/><Relationship Id="rId7" Type="http://schemas.openxmlformats.org/officeDocument/2006/relationships/tags" Target="../tags/tag1656.xml"/><Relationship Id="rId6" Type="http://schemas.openxmlformats.org/officeDocument/2006/relationships/image" Target="../media/image3.png"/><Relationship Id="rId5" Type="http://schemas.openxmlformats.org/officeDocument/2006/relationships/tags" Target="../tags/tag1655.xml"/><Relationship Id="rId4" Type="http://schemas.openxmlformats.org/officeDocument/2006/relationships/tags" Target="../tags/tag1654.xml"/><Relationship Id="rId3" Type="http://schemas.openxmlformats.org/officeDocument/2006/relationships/image" Target="../media/image1.jpeg"/><Relationship Id="rId2" Type="http://schemas.openxmlformats.org/officeDocument/2006/relationships/tags" Target="../tags/tag1653.xml"/><Relationship Id="rId12" Type="http://schemas.openxmlformats.org/officeDocument/2006/relationships/tags" Target="../tags/tag1661.xml"/><Relationship Id="rId11" Type="http://schemas.openxmlformats.org/officeDocument/2006/relationships/tags" Target="../tags/tag1660.xml"/><Relationship Id="rId10" Type="http://schemas.openxmlformats.org/officeDocument/2006/relationships/tags" Target="../tags/tag1659.xml"/><Relationship Id="rId1" Type="http://schemas.openxmlformats.org/officeDocument/2006/relationships/slideMaster" Target="../slideMasters/slideMaster12.xml"/></Relationships>
</file>

<file path=ppt/slideLayouts/_rels/slideLayout205.xml.rels><?xml version="1.0" encoding="UTF-8" standalone="yes"?>
<Relationships xmlns="http://schemas.openxmlformats.org/package/2006/relationships"><Relationship Id="rId9" Type="http://schemas.openxmlformats.org/officeDocument/2006/relationships/tags" Target="../tags/tag1667.xml"/><Relationship Id="rId8" Type="http://schemas.openxmlformats.org/officeDocument/2006/relationships/tags" Target="../tags/tag1666.xml"/><Relationship Id="rId7" Type="http://schemas.openxmlformats.org/officeDocument/2006/relationships/tags" Target="../tags/tag1665.xml"/><Relationship Id="rId6" Type="http://schemas.openxmlformats.org/officeDocument/2006/relationships/image" Target="../media/image4.png"/><Relationship Id="rId5" Type="http://schemas.openxmlformats.org/officeDocument/2006/relationships/tags" Target="../tags/tag1664.xml"/><Relationship Id="rId4" Type="http://schemas.openxmlformats.org/officeDocument/2006/relationships/tags" Target="../tags/tag1663.xml"/><Relationship Id="rId3" Type="http://schemas.openxmlformats.org/officeDocument/2006/relationships/image" Target="../media/image1.jpeg"/><Relationship Id="rId2" Type="http://schemas.openxmlformats.org/officeDocument/2006/relationships/tags" Target="../tags/tag1662.xml"/><Relationship Id="rId12" Type="http://schemas.openxmlformats.org/officeDocument/2006/relationships/tags" Target="../tags/tag1670.xml"/><Relationship Id="rId11" Type="http://schemas.openxmlformats.org/officeDocument/2006/relationships/tags" Target="../tags/tag1669.xml"/><Relationship Id="rId10" Type="http://schemas.openxmlformats.org/officeDocument/2006/relationships/tags" Target="../tags/tag1668.xml"/><Relationship Id="rId1" Type="http://schemas.openxmlformats.org/officeDocument/2006/relationships/slideMaster" Target="../slideMasters/slideMaster12.xml"/></Relationships>
</file>

<file path=ppt/slideLayouts/_rels/slideLayout206.xml.rels><?xml version="1.0" encoding="UTF-8" standalone="yes"?>
<Relationships xmlns="http://schemas.openxmlformats.org/package/2006/relationships"><Relationship Id="rId9" Type="http://schemas.openxmlformats.org/officeDocument/2006/relationships/tags" Target="../tags/tag1676.xml"/><Relationship Id="rId8" Type="http://schemas.openxmlformats.org/officeDocument/2006/relationships/tags" Target="../tags/tag1675.xml"/><Relationship Id="rId7" Type="http://schemas.openxmlformats.org/officeDocument/2006/relationships/tags" Target="../tags/tag1674.xml"/><Relationship Id="rId6" Type="http://schemas.openxmlformats.org/officeDocument/2006/relationships/image" Target="../media/image3.png"/><Relationship Id="rId5" Type="http://schemas.openxmlformats.org/officeDocument/2006/relationships/tags" Target="../tags/tag1673.xml"/><Relationship Id="rId4" Type="http://schemas.openxmlformats.org/officeDocument/2006/relationships/tags" Target="../tags/tag1672.xml"/><Relationship Id="rId3" Type="http://schemas.openxmlformats.org/officeDocument/2006/relationships/image" Target="../media/image1.jpeg"/><Relationship Id="rId2" Type="http://schemas.openxmlformats.org/officeDocument/2006/relationships/tags" Target="../tags/tag1671.xml"/><Relationship Id="rId12" Type="http://schemas.openxmlformats.org/officeDocument/2006/relationships/tags" Target="../tags/tag1679.xml"/><Relationship Id="rId11" Type="http://schemas.openxmlformats.org/officeDocument/2006/relationships/tags" Target="../tags/tag1678.xml"/><Relationship Id="rId10" Type="http://schemas.openxmlformats.org/officeDocument/2006/relationships/tags" Target="../tags/tag1677.xml"/><Relationship Id="rId1" Type="http://schemas.openxmlformats.org/officeDocument/2006/relationships/slideMaster" Target="../slideMasters/slideMaster12.xml"/></Relationships>
</file>

<file path=ppt/slideLayouts/_rels/slideLayout207.xml.rels><?xml version="1.0" encoding="UTF-8" standalone="yes"?>
<Relationships xmlns="http://schemas.openxmlformats.org/package/2006/relationships"><Relationship Id="rId9" Type="http://schemas.openxmlformats.org/officeDocument/2006/relationships/tags" Target="../tags/tag1685.xml"/><Relationship Id="rId8" Type="http://schemas.openxmlformats.org/officeDocument/2006/relationships/tags" Target="../tags/tag1684.xml"/><Relationship Id="rId7" Type="http://schemas.openxmlformats.org/officeDocument/2006/relationships/tags" Target="../tags/tag1683.xml"/><Relationship Id="rId6" Type="http://schemas.openxmlformats.org/officeDocument/2006/relationships/image" Target="../media/image4.png"/><Relationship Id="rId5" Type="http://schemas.openxmlformats.org/officeDocument/2006/relationships/tags" Target="../tags/tag1682.xml"/><Relationship Id="rId4" Type="http://schemas.openxmlformats.org/officeDocument/2006/relationships/tags" Target="../tags/tag1681.xml"/><Relationship Id="rId3" Type="http://schemas.openxmlformats.org/officeDocument/2006/relationships/image" Target="../media/image1.jpeg"/><Relationship Id="rId2" Type="http://schemas.openxmlformats.org/officeDocument/2006/relationships/tags" Target="../tags/tag1680.xml"/><Relationship Id="rId14" Type="http://schemas.openxmlformats.org/officeDocument/2006/relationships/tags" Target="../tags/tag1690.xml"/><Relationship Id="rId13" Type="http://schemas.openxmlformats.org/officeDocument/2006/relationships/tags" Target="../tags/tag1689.xml"/><Relationship Id="rId12" Type="http://schemas.openxmlformats.org/officeDocument/2006/relationships/tags" Target="../tags/tag1688.xml"/><Relationship Id="rId11" Type="http://schemas.openxmlformats.org/officeDocument/2006/relationships/tags" Target="../tags/tag1687.xml"/><Relationship Id="rId10" Type="http://schemas.openxmlformats.org/officeDocument/2006/relationships/tags" Target="../tags/tag1686.xml"/><Relationship Id="rId1" Type="http://schemas.openxmlformats.org/officeDocument/2006/relationships/slideMaster" Target="../slideMasters/slideMaster12.xml"/></Relationships>
</file>

<file path=ppt/slideLayouts/_rels/slideLayout208.xml.rels><?xml version="1.0" encoding="UTF-8" standalone="yes"?>
<Relationships xmlns="http://schemas.openxmlformats.org/package/2006/relationships"><Relationship Id="rId9" Type="http://schemas.openxmlformats.org/officeDocument/2006/relationships/tags" Target="../tags/tag1695.xml"/><Relationship Id="rId8" Type="http://schemas.openxmlformats.org/officeDocument/2006/relationships/image" Target="../media/image4.png"/><Relationship Id="rId7" Type="http://schemas.openxmlformats.org/officeDocument/2006/relationships/tags" Target="../tags/tag1694.xml"/><Relationship Id="rId6" Type="http://schemas.openxmlformats.org/officeDocument/2006/relationships/image" Target="../media/image3.png"/><Relationship Id="rId5" Type="http://schemas.openxmlformats.org/officeDocument/2006/relationships/tags" Target="../tags/tag1693.xml"/><Relationship Id="rId4" Type="http://schemas.openxmlformats.org/officeDocument/2006/relationships/tags" Target="../tags/tag1692.xml"/><Relationship Id="rId3" Type="http://schemas.openxmlformats.org/officeDocument/2006/relationships/image" Target="../media/image1.jpeg"/><Relationship Id="rId2" Type="http://schemas.openxmlformats.org/officeDocument/2006/relationships/tags" Target="../tags/tag1691.xml"/><Relationship Id="rId13" Type="http://schemas.openxmlformats.org/officeDocument/2006/relationships/tags" Target="../tags/tag1699.xml"/><Relationship Id="rId12" Type="http://schemas.openxmlformats.org/officeDocument/2006/relationships/tags" Target="../tags/tag1698.xml"/><Relationship Id="rId11" Type="http://schemas.openxmlformats.org/officeDocument/2006/relationships/tags" Target="../tags/tag1697.xml"/><Relationship Id="rId10" Type="http://schemas.openxmlformats.org/officeDocument/2006/relationships/tags" Target="../tags/tag1696.xml"/><Relationship Id="rId1" Type="http://schemas.openxmlformats.org/officeDocument/2006/relationships/slideMaster" Target="../slideMasters/slideMaster12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tags" Target="../tags/tag160.xml"/><Relationship Id="rId7" Type="http://schemas.openxmlformats.org/officeDocument/2006/relationships/tags" Target="../tags/tag159.xml"/><Relationship Id="rId6" Type="http://schemas.openxmlformats.org/officeDocument/2006/relationships/tags" Target="../tags/tag158.xml"/><Relationship Id="rId5" Type="http://schemas.openxmlformats.org/officeDocument/2006/relationships/image" Target="../media/image2.png"/><Relationship Id="rId4" Type="http://schemas.openxmlformats.org/officeDocument/2006/relationships/tags" Target="../tags/tag157.xml"/><Relationship Id="rId3" Type="http://schemas.openxmlformats.org/officeDocument/2006/relationships/image" Target="../media/image1.jpeg"/><Relationship Id="rId2" Type="http://schemas.openxmlformats.org/officeDocument/2006/relationships/tags" Target="../tags/tag156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9" Type="http://schemas.openxmlformats.org/officeDocument/2006/relationships/tags" Target="../tags/tag1711.xml"/><Relationship Id="rId8" Type="http://schemas.openxmlformats.org/officeDocument/2006/relationships/tags" Target="../tags/tag1710.xml"/><Relationship Id="rId7" Type="http://schemas.openxmlformats.org/officeDocument/2006/relationships/tags" Target="../tags/tag1709.xml"/><Relationship Id="rId6" Type="http://schemas.openxmlformats.org/officeDocument/2006/relationships/tags" Target="../tags/tag1708.xml"/><Relationship Id="rId5" Type="http://schemas.openxmlformats.org/officeDocument/2006/relationships/image" Target="../media/image2.png"/><Relationship Id="rId4" Type="http://schemas.openxmlformats.org/officeDocument/2006/relationships/tags" Target="../tags/tag1707.xml"/><Relationship Id="rId3" Type="http://schemas.openxmlformats.org/officeDocument/2006/relationships/image" Target="../media/image1.jpeg"/><Relationship Id="rId2" Type="http://schemas.openxmlformats.org/officeDocument/2006/relationships/tags" Target="../tags/tag1706.xml"/><Relationship Id="rId11" Type="http://schemas.openxmlformats.org/officeDocument/2006/relationships/tags" Target="../tags/tag1713.xml"/><Relationship Id="rId10" Type="http://schemas.openxmlformats.org/officeDocument/2006/relationships/tags" Target="../tags/tag1712.xml"/><Relationship Id="rId1" Type="http://schemas.openxmlformats.org/officeDocument/2006/relationships/slideMaster" Target="../slideMasters/slideMaster13.xml"/></Relationships>
</file>

<file path=ppt/slideLayouts/_rels/slideLayout211.xml.rels><?xml version="1.0" encoding="UTF-8" standalone="yes"?>
<Relationships xmlns="http://schemas.openxmlformats.org/package/2006/relationships"><Relationship Id="rId9" Type="http://schemas.openxmlformats.org/officeDocument/2006/relationships/tags" Target="../tags/tag1718.xml"/><Relationship Id="rId8" Type="http://schemas.openxmlformats.org/officeDocument/2006/relationships/tags" Target="../tags/tag1717.xml"/><Relationship Id="rId7" Type="http://schemas.openxmlformats.org/officeDocument/2006/relationships/image" Target="../media/image4.png"/><Relationship Id="rId6" Type="http://schemas.openxmlformats.org/officeDocument/2006/relationships/tags" Target="../tags/tag1716.xml"/><Relationship Id="rId5" Type="http://schemas.openxmlformats.org/officeDocument/2006/relationships/image" Target="../media/image3.png"/><Relationship Id="rId4" Type="http://schemas.openxmlformats.org/officeDocument/2006/relationships/tags" Target="../tags/tag1715.xml"/><Relationship Id="rId3" Type="http://schemas.openxmlformats.org/officeDocument/2006/relationships/image" Target="../media/image1.jpeg"/><Relationship Id="rId2" Type="http://schemas.openxmlformats.org/officeDocument/2006/relationships/tags" Target="../tags/tag1714.xml"/><Relationship Id="rId12" Type="http://schemas.openxmlformats.org/officeDocument/2006/relationships/tags" Target="../tags/tag1721.xml"/><Relationship Id="rId11" Type="http://schemas.openxmlformats.org/officeDocument/2006/relationships/tags" Target="../tags/tag1720.xml"/><Relationship Id="rId10" Type="http://schemas.openxmlformats.org/officeDocument/2006/relationships/tags" Target="../tags/tag1719.xml"/><Relationship Id="rId1" Type="http://schemas.openxmlformats.org/officeDocument/2006/relationships/slideMaster" Target="../slideMasters/slideMaster13.xml"/></Relationships>
</file>

<file path=ppt/slideLayouts/_rels/slideLayout212.xml.rels><?xml version="1.0" encoding="UTF-8" standalone="yes"?>
<Relationships xmlns="http://schemas.openxmlformats.org/package/2006/relationships"><Relationship Id="rId9" Type="http://schemas.openxmlformats.org/officeDocument/2006/relationships/tags" Target="../tags/tag1726.xml"/><Relationship Id="rId8" Type="http://schemas.openxmlformats.org/officeDocument/2006/relationships/tags" Target="../tags/tag1725.xml"/><Relationship Id="rId7" Type="http://schemas.openxmlformats.org/officeDocument/2006/relationships/image" Target="../media/image7.png"/><Relationship Id="rId6" Type="http://schemas.openxmlformats.org/officeDocument/2006/relationships/tags" Target="../tags/tag1724.xml"/><Relationship Id="rId5" Type="http://schemas.openxmlformats.org/officeDocument/2006/relationships/image" Target="../media/image6.jpeg"/><Relationship Id="rId4" Type="http://schemas.openxmlformats.org/officeDocument/2006/relationships/tags" Target="../tags/tag1723.xml"/><Relationship Id="rId3" Type="http://schemas.openxmlformats.org/officeDocument/2006/relationships/image" Target="../media/image5.png"/><Relationship Id="rId2" Type="http://schemas.openxmlformats.org/officeDocument/2006/relationships/tags" Target="../tags/tag1722.xml"/><Relationship Id="rId11" Type="http://schemas.openxmlformats.org/officeDocument/2006/relationships/tags" Target="../tags/tag1728.xml"/><Relationship Id="rId10" Type="http://schemas.openxmlformats.org/officeDocument/2006/relationships/tags" Target="../tags/tag1727.xml"/><Relationship Id="rId1" Type="http://schemas.openxmlformats.org/officeDocument/2006/relationships/slideMaster" Target="../slideMasters/slideMaster13.xml"/></Relationships>
</file>

<file path=ppt/slideLayouts/_rels/slideLayout213.xml.rels><?xml version="1.0" encoding="UTF-8" standalone="yes"?>
<Relationships xmlns="http://schemas.openxmlformats.org/package/2006/relationships"><Relationship Id="rId9" Type="http://schemas.openxmlformats.org/officeDocument/2006/relationships/tags" Target="../tags/tag1733.xml"/><Relationship Id="rId8" Type="http://schemas.openxmlformats.org/officeDocument/2006/relationships/tags" Target="../tags/tag1732.xml"/><Relationship Id="rId7" Type="http://schemas.openxmlformats.org/officeDocument/2006/relationships/image" Target="../media/image4.png"/><Relationship Id="rId6" Type="http://schemas.openxmlformats.org/officeDocument/2006/relationships/tags" Target="../tags/tag1731.xml"/><Relationship Id="rId5" Type="http://schemas.openxmlformats.org/officeDocument/2006/relationships/image" Target="../media/image3.png"/><Relationship Id="rId4" Type="http://schemas.openxmlformats.org/officeDocument/2006/relationships/tags" Target="../tags/tag1730.xml"/><Relationship Id="rId3" Type="http://schemas.openxmlformats.org/officeDocument/2006/relationships/image" Target="../media/image1.jpeg"/><Relationship Id="rId2" Type="http://schemas.openxmlformats.org/officeDocument/2006/relationships/tags" Target="../tags/tag1729.xml"/><Relationship Id="rId13" Type="http://schemas.openxmlformats.org/officeDocument/2006/relationships/tags" Target="../tags/tag1737.xml"/><Relationship Id="rId12" Type="http://schemas.openxmlformats.org/officeDocument/2006/relationships/tags" Target="../tags/tag1736.xml"/><Relationship Id="rId11" Type="http://schemas.openxmlformats.org/officeDocument/2006/relationships/tags" Target="../tags/tag1735.xml"/><Relationship Id="rId10" Type="http://schemas.openxmlformats.org/officeDocument/2006/relationships/tags" Target="../tags/tag1734.xml"/><Relationship Id="rId1" Type="http://schemas.openxmlformats.org/officeDocument/2006/relationships/slideMaster" Target="../slideMasters/slideMaster13.xml"/></Relationships>
</file>

<file path=ppt/slideLayouts/_rels/slideLayout214.xml.rels><?xml version="1.0" encoding="UTF-8" standalone="yes"?>
<Relationships xmlns="http://schemas.openxmlformats.org/package/2006/relationships"><Relationship Id="rId9" Type="http://schemas.openxmlformats.org/officeDocument/2006/relationships/tags" Target="../tags/tag1742.xml"/><Relationship Id="rId8" Type="http://schemas.openxmlformats.org/officeDocument/2006/relationships/tags" Target="../tags/tag1741.xml"/><Relationship Id="rId7" Type="http://schemas.openxmlformats.org/officeDocument/2006/relationships/image" Target="../media/image4.png"/><Relationship Id="rId6" Type="http://schemas.openxmlformats.org/officeDocument/2006/relationships/tags" Target="../tags/tag1740.xml"/><Relationship Id="rId5" Type="http://schemas.openxmlformats.org/officeDocument/2006/relationships/image" Target="../media/image3.png"/><Relationship Id="rId4" Type="http://schemas.openxmlformats.org/officeDocument/2006/relationships/tags" Target="../tags/tag1739.xml"/><Relationship Id="rId3" Type="http://schemas.openxmlformats.org/officeDocument/2006/relationships/image" Target="../media/image1.jpeg"/><Relationship Id="rId2" Type="http://schemas.openxmlformats.org/officeDocument/2006/relationships/tags" Target="../tags/tag1738.xml"/><Relationship Id="rId15" Type="http://schemas.openxmlformats.org/officeDocument/2006/relationships/tags" Target="../tags/tag1748.xml"/><Relationship Id="rId14" Type="http://schemas.openxmlformats.org/officeDocument/2006/relationships/tags" Target="../tags/tag1747.xml"/><Relationship Id="rId13" Type="http://schemas.openxmlformats.org/officeDocument/2006/relationships/tags" Target="../tags/tag1746.xml"/><Relationship Id="rId12" Type="http://schemas.openxmlformats.org/officeDocument/2006/relationships/tags" Target="../tags/tag1745.xml"/><Relationship Id="rId11" Type="http://schemas.openxmlformats.org/officeDocument/2006/relationships/tags" Target="../tags/tag1744.xml"/><Relationship Id="rId10" Type="http://schemas.openxmlformats.org/officeDocument/2006/relationships/tags" Target="../tags/tag1743.xml"/><Relationship Id="rId1" Type="http://schemas.openxmlformats.org/officeDocument/2006/relationships/slideMaster" Target="../slideMasters/slideMaster13.xml"/></Relationships>
</file>

<file path=ppt/slideLayouts/_rels/slideLayout215.xml.rels><?xml version="1.0" encoding="UTF-8" standalone="yes"?>
<Relationships xmlns="http://schemas.openxmlformats.org/package/2006/relationships"><Relationship Id="rId9" Type="http://schemas.openxmlformats.org/officeDocument/2006/relationships/tags" Target="../tags/tag1753.xml"/><Relationship Id="rId8" Type="http://schemas.openxmlformats.org/officeDocument/2006/relationships/tags" Target="../tags/tag1752.xml"/><Relationship Id="rId7" Type="http://schemas.openxmlformats.org/officeDocument/2006/relationships/image" Target="../media/image9.png"/><Relationship Id="rId6" Type="http://schemas.openxmlformats.org/officeDocument/2006/relationships/tags" Target="../tags/tag1751.xml"/><Relationship Id="rId5" Type="http://schemas.openxmlformats.org/officeDocument/2006/relationships/image" Target="../media/image8.png"/><Relationship Id="rId4" Type="http://schemas.openxmlformats.org/officeDocument/2006/relationships/tags" Target="../tags/tag1750.xml"/><Relationship Id="rId3" Type="http://schemas.openxmlformats.org/officeDocument/2006/relationships/image" Target="../media/image1.jpeg"/><Relationship Id="rId2" Type="http://schemas.openxmlformats.org/officeDocument/2006/relationships/tags" Target="../tags/tag1749.xml"/><Relationship Id="rId11" Type="http://schemas.openxmlformats.org/officeDocument/2006/relationships/tags" Target="../tags/tag1755.xml"/><Relationship Id="rId10" Type="http://schemas.openxmlformats.org/officeDocument/2006/relationships/tags" Target="../tags/tag1754.xml"/><Relationship Id="rId1" Type="http://schemas.openxmlformats.org/officeDocument/2006/relationships/slideMaster" Target="../slideMasters/slideMaster13.xml"/></Relationships>
</file>

<file path=ppt/slideLayouts/_rels/slideLayout216.xml.rels><?xml version="1.0" encoding="UTF-8" standalone="yes"?>
<Relationships xmlns="http://schemas.openxmlformats.org/package/2006/relationships"><Relationship Id="rId4" Type="http://schemas.openxmlformats.org/officeDocument/2006/relationships/tags" Target="../tags/tag1758.xml"/><Relationship Id="rId3" Type="http://schemas.openxmlformats.org/officeDocument/2006/relationships/tags" Target="../tags/tag1757.xml"/><Relationship Id="rId2" Type="http://schemas.openxmlformats.org/officeDocument/2006/relationships/tags" Target="../tags/tag1756.xml"/><Relationship Id="rId1" Type="http://schemas.openxmlformats.org/officeDocument/2006/relationships/slideMaster" Target="../slideMasters/slideMaster13.xml"/></Relationships>
</file>

<file path=ppt/slideLayouts/_rels/slideLayout217.xml.rels><?xml version="1.0" encoding="UTF-8" standalone="yes"?>
<Relationships xmlns="http://schemas.openxmlformats.org/package/2006/relationships"><Relationship Id="rId9" Type="http://schemas.openxmlformats.org/officeDocument/2006/relationships/tags" Target="../tags/tag1763.xml"/><Relationship Id="rId8" Type="http://schemas.openxmlformats.org/officeDocument/2006/relationships/tags" Target="../tags/tag1762.xml"/><Relationship Id="rId7" Type="http://schemas.openxmlformats.org/officeDocument/2006/relationships/image" Target="../media/image4.png"/><Relationship Id="rId6" Type="http://schemas.openxmlformats.org/officeDocument/2006/relationships/tags" Target="../tags/tag1761.xml"/><Relationship Id="rId5" Type="http://schemas.openxmlformats.org/officeDocument/2006/relationships/image" Target="../media/image3.png"/><Relationship Id="rId4" Type="http://schemas.openxmlformats.org/officeDocument/2006/relationships/tags" Target="../tags/tag1760.xml"/><Relationship Id="rId3" Type="http://schemas.openxmlformats.org/officeDocument/2006/relationships/image" Target="../media/image1.jpeg"/><Relationship Id="rId2" Type="http://schemas.openxmlformats.org/officeDocument/2006/relationships/tags" Target="../tags/tag1759.xml"/><Relationship Id="rId13" Type="http://schemas.openxmlformats.org/officeDocument/2006/relationships/tags" Target="../tags/tag1767.xml"/><Relationship Id="rId12" Type="http://schemas.openxmlformats.org/officeDocument/2006/relationships/tags" Target="../tags/tag1766.xml"/><Relationship Id="rId11" Type="http://schemas.openxmlformats.org/officeDocument/2006/relationships/tags" Target="../tags/tag1765.xml"/><Relationship Id="rId10" Type="http://schemas.openxmlformats.org/officeDocument/2006/relationships/tags" Target="../tags/tag1764.xml"/><Relationship Id="rId1" Type="http://schemas.openxmlformats.org/officeDocument/2006/relationships/slideMaster" Target="../slideMasters/slideMaster13.xml"/></Relationships>
</file>

<file path=ppt/slideLayouts/_rels/slideLayout218.xml.rels><?xml version="1.0" encoding="UTF-8" standalone="yes"?>
<Relationships xmlns="http://schemas.openxmlformats.org/package/2006/relationships"><Relationship Id="rId9" Type="http://schemas.openxmlformats.org/officeDocument/2006/relationships/tags" Target="../tags/tag1772.xml"/><Relationship Id="rId8" Type="http://schemas.openxmlformats.org/officeDocument/2006/relationships/tags" Target="../tags/tag1771.xml"/><Relationship Id="rId7" Type="http://schemas.openxmlformats.org/officeDocument/2006/relationships/image" Target="../media/image4.png"/><Relationship Id="rId6" Type="http://schemas.openxmlformats.org/officeDocument/2006/relationships/tags" Target="../tags/tag1770.xml"/><Relationship Id="rId5" Type="http://schemas.openxmlformats.org/officeDocument/2006/relationships/image" Target="../media/image3.png"/><Relationship Id="rId4" Type="http://schemas.openxmlformats.org/officeDocument/2006/relationships/tags" Target="../tags/tag1769.xml"/><Relationship Id="rId3" Type="http://schemas.openxmlformats.org/officeDocument/2006/relationships/image" Target="../media/image1.jpeg"/><Relationship Id="rId2" Type="http://schemas.openxmlformats.org/officeDocument/2006/relationships/tags" Target="../tags/tag1768.xml"/><Relationship Id="rId12" Type="http://schemas.openxmlformats.org/officeDocument/2006/relationships/tags" Target="../tags/tag1775.xml"/><Relationship Id="rId11" Type="http://schemas.openxmlformats.org/officeDocument/2006/relationships/tags" Target="../tags/tag1774.xml"/><Relationship Id="rId10" Type="http://schemas.openxmlformats.org/officeDocument/2006/relationships/tags" Target="../tags/tag1773.xml"/><Relationship Id="rId1" Type="http://schemas.openxmlformats.org/officeDocument/2006/relationships/slideMaster" Target="../slideMasters/slideMaster13.xml"/></Relationships>
</file>

<file path=ppt/slideLayouts/_rels/slideLayout219.xml.rels><?xml version="1.0" encoding="UTF-8" standalone="yes"?>
<Relationships xmlns="http://schemas.openxmlformats.org/package/2006/relationships"><Relationship Id="rId9" Type="http://schemas.openxmlformats.org/officeDocument/2006/relationships/tags" Target="../tags/tag1780.xml"/><Relationship Id="rId8" Type="http://schemas.openxmlformats.org/officeDocument/2006/relationships/tags" Target="../tags/tag1779.xml"/><Relationship Id="rId7" Type="http://schemas.openxmlformats.org/officeDocument/2006/relationships/image" Target="../media/image4.png"/><Relationship Id="rId6" Type="http://schemas.openxmlformats.org/officeDocument/2006/relationships/tags" Target="../tags/tag1778.xml"/><Relationship Id="rId5" Type="http://schemas.openxmlformats.org/officeDocument/2006/relationships/image" Target="../media/image3.png"/><Relationship Id="rId4" Type="http://schemas.openxmlformats.org/officeDocument/2006/relationships/tags" Target="../tags/tag1777.xml"/><Relationship Id="rId3" Type="http://schemas.openxmlformats.org/officeDocument/2006/relationships/image" Target="../media/image1.jpeg"/><Relationship Id="rId2" Type="http://schemas.openxmlformats.org/officeDocument/2006/relationships/tags" Target="../tags/tag1776.xml"/><Relationship Id="rId11" Type="http://schemas.openxmlformats.org/officeDocument/2006/relationships/tags" Target="../tags/tag1782.xml"/><Relationship Id="rId10" Type="http://schemas.openxmlformats.org/officeDocument/2006/relationships/tags" Target="../tags/tag1781.xml"/><Relationship Id="rId1" Type="http://schemas.openxmlformats.org/officeDocument/2006/relationships/slideMaster" Target="../slideMasters/slideMaster13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image" Target="../media/image4.png"/><Relationship Id="rId6" Type="http://schemas.openxmlformats.org/officeDocument/2006/relationships/tags" Target="../tags/tag166.xml"/><Relationship Id="rId5" Type="http://schemas.openxmlformats.org/officeDocument/2006/relationships/image" Target="../media/image3.png"/><Relationship Id="rId4" Type="http://schemas.openxmlformats.org/officeDocument/2006/relationships/tags" Target="../tags/tag165.xml"/><Relationship Id="rId3" Type="http://schemas.openxmlformats.org/officeDocument/2006/relationships/image" Target="../media/image1.jpeg"/><Relationship Id="rId2" Type="http://schemas.openxmlformats.org/officeDocument/2006/relationships/tags" Target="../tags/tag164.xml"/><Relationship Id="rId12" Type="http://schemas.openxmlformats.org/officeDocument/2006/relationships/tags" Target="../tags/tag171.xml"/><Relationship Id="rId11" Type="http://schemas.openxmlformats.org/officeDocument/2006/relationships/tags" Target="../tags/tag170.xml"/><Relationship Id="rId10" Type="http://schemas.openxmlformats.org/officeDocument/2006/relationships/tags" Target="../tags/tag169.xml"/><Relationship Id="rId1" Type="http://schemas.openxmlformats.org/officeDocument/2006/relationships/slideMaster" Target="../slideMasters/slideMaster3.xml"/></Relationships>
</file>

<file path=ppt/slideLayouts/_rels/slideLayout220.xml.rels><?xml version="1.0" encoding="UTF-8" standalone="yes"?>
<Relationships xmlns="http://schemas.openxmlformats.org/package/2006/relationships"><Relationship Id="rId9" Type="http://schemas.openxmlformats.org/officeDocument/2006/relationships/tags" Target="../tags/tag1787.xml"/><Relationship Id="rId8" Type="http://schemas.openxmlformats.org/officeDocument/2006/relationships/tags" Target="../tags/tag1786.xml"/><Relationship Id="rId7" Type="http://schemas.openxmlformats.org/officeDocument/2006/relationships/image" Target="../media/image11.png"/><Relationship Id="rId6" Type="http://schemas.openxmlformats.org/officeDocument/2006/relationships/tags" Target="../tags/tag1785.xml"/><Relationship Id="rId5" Type="http://schemas.openxmlformats.org/officeDocument/2006/relationships/image" Target="../media/image10.png"/><Relationship Id="rId4" Type="http://schemas.openxmlformats.org/officeDocument/2006/relationships/tags" Target="../tags/tag1784.xml"/><Relationship Id="rId3" Type="http://schemas.openxmlformats.org/officeDocument/2006/relationships/image" Target="../media/image1.jpeg"/><Relationship Id="rId2" Type="http://schemas.openxmlformats.org/officeDocument/2006/relationships/tags" Target="../tags/tag1783.xml"/><Relationship Id="rId13" Type="http://schemas.openxmlformats.org/officeDocument/2006/relationships/tags" Target="../tags/tag1791.xml"/><Relationship Id="rId12" Type="http://schemas.openxmlformats.org/officeDocument/2006/relationships/tags" Target="../tags/tag1790.xml"/><Relationship Id="rId11" Type="http://schemas.openxmlformats.org/officeDocument/2006/relationships/tags" Target="../tags/tag1789.xml"/><Relationship Id="rId10" Type="http://schemas.openxmlformats.org/officeDocument/2006/relationships/tags" Target="../tags/tag1788.xml"/><Relationship Id="rId1" Type="http://schemas.openxmlformats.org/officeDocument/2006/relationships/slideMaster" Target="../slideMasters/slideMaster13.xml"/></Relationships>
</file>

<file path=ppt/slideLayouts/_rels/slideLayout221.xml.rels><?xml version="1.0" encoding="UTF-8" standalone="yes"?>
<Relationships xmlns="http://schemas.openxmlformats.org/package/2006/relationships"><Relationship Id="rId9" Type="http://schemas.openxmlformats.org/officeDocument/2006/relationships/tags" Target="../tags/tag1796.xml"/><Relationship Id="rId8" Type="http://schemas.openxmlformats.org/officeDocument/2006/relationships/tags" Target="../tags/tag1795.xml"/><Relationship Id="rId7" Type="http://schemas.openxmlformats.org/officeDocument/2006/relationships/image" Target="../media/image4.png"/><Relationship Id="rId6" Type="http://schemas.openxmlformats.org/officeDocument/2006/relationships/tags" Target="../tags/tag1794.xml"/><Relationship Id="rId5" Type="http://schemas.openxmlformats.org/officeDocument/2006/relationships/image" Target="../media/image3.png"/><Relationship Id="rId4" Type="http://schemas.openxmlformats.org/officeDocument/2006/relationships/tags" Target="../tags/tag1793.xml"/><Relationship Id="rId3" Type="http://schemas.openxmlformats.org/officeDocument/2006/relationships/image" Target="../media/image1.jpeg"/><Relationship Id="rId2" Type="http://schemas.openxmlformats.org/officeDocument/2006/relationships/tags" Target="../tags/tag1792.xml"/><Relationship Id="rId11" Type="http://schemas.openxmlformats.org/officeDocument/2006/relationships/tags" Target="../tags/tag1798.xml"/><Relationship Id="rId10" Type="http://schemas.openxmlformats.org/officeDocument/2006/relationships/tags" Target="../tags/tag1797.xml"/><Relationship Id="rId1" Type="http://schemas.openxmlformats.org/officeDocument/2006/relationships/slideMaster" Target="../slideMasters/slideMaster13.xml"/></Relationships>
</file>

<file path=ppt/slideLayouts/_rels/slideLayout222.xml.rels><?xml version="1.0" encoding="UTF-8" standalone="yes"?>
<Relationships xmlns="http://schemas.openxmlformats.org/package/2006/relationships"><Relationship Id="rId9" Type="http://schemas.openxmlformats.org/officeDocument/2006/relationships/tags" Target="../tags/tag1803.xml"/><Relationship Id="rId8" Type="http://schemas.openxmlformats.org/officeDocument/2006/relationships/image" Target="../media/image4.png"/><Relationship Id="rId7" Type="http://schemas.openxmlformats.org/officeDocument/2006/relationships/tags" Target="../tags/tag1802.xml"/><Relationship Id="rId6" Type="http://schemas.openxmlformats.org/officeDocument/2006/relationships/image" Target="../media/image3.png"/><Relationship Id="rId5" Type="http://schemas.openxmlformats.org/officeDocument/2006/relationships/tags" Target="../tags/tag1801.xml"/><Relationship Id="rId4" Type="http://schemas.openxmlformats.org/officeDocument/2006/relationships/tags" Target="../tags/tag1800.xml"/><Relationship Id="rId3" Type="http://schemas.openxmlformats.org/officeDocument/2006/relationships/image" Target="../media/image1.jpeg"/><Relationship Id="rId2" Type="http://schemas.openxmlformats.org/officeDocument/2006/relationships/tags" Target="../tags/tag1799.xml"/><Relationship Id="rId13" Type="http://schemas.openxmlformats.org/officeDocument/2006/relationships/tags" Target="../tags/tag1807.xml"/><Relationship Id="rId12" Type="http://schemas.openxmlformats.org/officeDocument/2006/relationships/tags" Target="../tags/tag1806.xml"/><Relationship Id="rId11" Type="http://schemas.openxmlformats.org/officeDocument/2006/relationships/tags" Target="../tags/tag1805.xml"/><Relationship Id="rId10" Type="http://schemas.openxmlformats.org/officeDocument/2006/relationships/tags" Target="../tags/tag1804.xml"/><Relationship Id="rId1" Type="http://schemas.openxmlformats.org/officeDocument/2006/relationships/slideMaster" Target="../slideMasters/slideMaster13.xml"/></Relationships>
</file>

<file path=ppt/slideLayouts/_rels/slideLayout223.xml.rels><?xml version="1.0" encoding="UTF-8" standalone="yes"?>
<Relationships xmlns="http://schemas.openxmlformats.org/package/2006/relationships"><Relationship Id="rId9" Type="http://schemas.openxmlformats.org/officeDocument/2006/relationships/tags" Target="../tags/tag1813.xml"/><Relationship Id="rId8" Type="http://schemas.openxmlformats.org/officeDocument/2006/relationships/tags" Target="../tags/tag1812.xml"/><Relationship Id="rId7" Type="http://schemas.openxmlformats.org/officeDocument/2006/relationships/tags" Target="../tags/tag1811.xml"/><Relationship Id="rId6" Type="http://schemas.openxmlformats.org/officeDocument/2006/relationships/image" Target="../media/image3.png"/><Relationship Id="rId5" Type="http://schemas.openxmlformats.org/officeDocument/2006/relationships/tags" Target="../tags/tag1810.xml"/><Relationship Id="rId4" Type="http://schemas.openxmlformats.org/officeDocument/2006/relationships/tags" Target="../tags/tag1809.xml"/><Relationship Id="rId3" Type="http://schemas.openxmlformats.org/officeDocument/2006/relationships/image" Target="../media/image1.jpeg"/><Relationship Id="rId2" Type="http://schemas.openxmlformats.org/officeDocument/2006/relationships/tags" Target="../tags/tag1808.xml"/><Relationship Id="rId12" Type="http://schemas.openxmlformats.org/officeDocument/2006/relationships/tags" Target="../tags/tag1816.xml"/><Relationship Id="rId11" Type="http://schemas.openxmlformats.org/officeDocument/2006/relationships/tags" Target="../tags/tag1815.xml"/><Relationship Id="rId10" Type="http://schemas.openxmlformats.org/officeDocument/2006/relationships/tags" Target="../tags/tag1814.xml"/><Relationship Id="rId1" Type="http://schemas.openxmlformats.org/officeDocument/2006/relationships/slideMaster" Target="../slideMasters/slideMaster13.xml"/></Relationships>
</file>

<file path=ppt/slideLayouts/_rels/slideLayout224.xml.rels><?xml version="1.0" encoding="UTF-8" standalone="yes"?>
<Relationships xmlns="http://schemas.openxmlformats.org/package/2006/relationships"><Relationship Id="rId9" Type="http://schemas.openxmlformats.org/officeDocument/2006/relationships/tags" Target="../tags/tag1822.xml"/><Relationship Id="rId8" Type="http://schemas.openxmlformats.org/officeDocument/2006/relationships/tags" Target="../tags/tag1821.xml"/><Relationship Id="rId7" Type="http://schemas.openxmlformats.org/officeDocument/2006/relationships/tags" Target="../tags/tag1820.xml"/><Relationship Id="rId6" Type="http://schemas.openxmlformats.org/officeDocument/2006/relationships/image" Target="../media/image4.png"/><Relationship Id="rId5" Type="http://schemas.openxmlformats.org/officeDocument/2006/relationships/tags" Target="../tags/tag1819.xml"/><Relationship Id="rId4" Type="http://schemas.openxmlformats.org/officeDocument/2006/relationships/tags" Target="../tags/tag1818.xml"/><Relationship Id="rId3" Type="http://schemas.openxmlformats.org/officeDocument/2006/relationships/image" Target="../media/image1.jpeg"/><Relationship Id="rId2" Type="http://schemas.openxmlformats.org/officeDocument/2006/relationships/tags" Target="../tags/tag1817.xml"/><Relationship Id="rId12" Type="http://schemas.openxmlformats.org/officeDocument/2006/relationships/tags" Target="../tags/tag1825.xml"/><Relationship Id="rId11" Type="http://schemas.openxmlformats.org/officeDocument/2006/relationships/tags" Target="../tags/tag1824.xml"/><Relationship Id="rId10" Type="http://schemas.openxmlformats.org/officeDocument/2006/relationships/tags" Target="../tags/tag1823.xml"/><Relationship Id="rId1" Type="http://schemas.openxmlformats.org/officeDocument/2006/relationships/slideMaster" Target="../slideMasters/slideMaster13.xml"/></Relationships>
</file>

<file path=ppt/slideLayouts/_rels/slideLayout225.xml.rels><?xml version="1.0" encoding="UTF-8" standalone="yes"?>
<Relationships xmlns="http://schemas.openxmlformats.org/package/2006/relationships"><Relationship Id="rId9" Type="http://schemas.openxmlformats.org/officeDocument/2006/relationships/tags" Target="../tags/tag1831.xml"/><Relationship Id="rId8" Type="http://schemas.openxmlformats.org/officeDocument/2006/relationships/tags" Target="../tags/tag1830.xml"/><Relationship Id="rId7" Type="http://schemas.openxmlformats.org/officeDocument/2006/relationships/tags" Target="../tags/tag1829.xml"/><Relationship Id="rId6" Type="http://schemas.openxmlformats.org/officeDocument/2006/relationships/image" Target="../media/image3.png"/><Relationship Id="rId5" Type="http://schemas.openxmlformats.org/officeDocument/2006/relationships/tags" Target="../tags/tag1828.xml"/><Relationship Id="rId4" Type="http://schemas.openxmlformats.org/officeDocument/2006/relationships/tags" Target="../tags/tag1827.xml"/><Relationship Id="rId3" Type="http://schemas.openxmlformats.org/officeDocument/2006/relationships/image" Target="../media/image1.jpeg"/><Relationship Id="rId2" Type="http://schemas.openxmlformats.org/officeDocument/2006/relationships/tags" Target="../tags/tag1826.xml"/><Relationship Id="rId12" Type="http://schemas.openxmlformats.org/officeDocument/2006/relationships/tags" Target="../tags/tag1834.xml"/><Relationship Id="rId11" Type="http://schemas.openxmlformats.org/officeDocument/2006/relationships/tags" Target="../tags/tag1833.xml"/><Relationship Id="rId10" Type="http://schemas.openxmlformats.org/officeDocument/2006/relationships/tags" Target="../tags/tag1832.xml"/><Relationship Id="rId1" Type="http://schemas.openxmlformats.org/officeDocument/2006/relationships/slideMaster" Target="../slideMasters/slideMaster13.xml"/></Relationships>
</file>

<file path=ppt/slideLayouts/_rels/slideLayout226.xml.rels><?xml version="1.0" encoding="UTF-8" standalone="yes"?>
<Relationships xmlns="http://schemas.openxmlformats.org/package/2006/relationships"><Relationship Id="rId9" Type="http://schemas.openxmlformats.org/officeDocument/2006/relationships/tags" Target="../tags/tag1840.xml"/><Relationship Id="rId8" Type="http://schemas.openxmlformats.org/officeDocument/2006/relationships/tags" Target="../tags/tag1839.xml"/><Relationship Id="rId7" Type="http://schemas.openxmlformats.org/officeDocument/2006/relationships/tags" Target="../tags/tag1838.xml"/><Relationship Id="rId6" Type="http://schemas.openxmlformats.org/officeDocument/2006/relationships/image" Target="../media/image4.png"/><Relationship Id="rId5" Type="http://schemas.openxmlformats.org/officeDocument/2006/relationships/tags" Target="../tags/tag1837.xml"/><Relationship Id="rId4" Type="http://schemas.openxmlformats.org/officeDocument/2006/relationships/tags" Target="../tags/tag1836.xml"/><Relationship Id="rId3" Type="http://schemas.openxmlformats.org/officeDocument/2006/relationships/image" Target="../media/image1.jpeg"/><Relationship Id="rId2" Type="http://schemas.openxmlformats.org/officeDocument/2006/relationships/tags" Target="../tags/tag1835.xml"/><Relationship Id="rId14" Type="http://schemas.openxmlformats.org/officeDocument/2006/relationships/tags" Target="../tags/tag1845.xml"/><Relationship Id="rId13" Type="http://schemas.openxmlformats.org/officeDocument/2006/relationships/tags" Target="../tags/tag1844.xml"/><Relationship Id="rId12" Type="http://schemas.openxmlformats.org/officeDocument/2006/relationships/tags" Target="../tags/tag1843.xml"/><Relationship Id="rId11" Type="http://schemas.openxmlformats.org/officeDocument/2006/relationships/tags" Target="../tags/tag1842.xml"/><Relationship Id="rId10" Type="http://schemas.openxmlformats.org/officeDocument/2006/relationships/tags" Target="../tags/tag1841.xml"/><Relationship Id="rId1" Type="http://schemas.openxmlformats.org/officeDocument/2006/relationships/slideMaster" Target="../slideMasters/slideMaster13.xml"/></Relationships>
</file>

<file path=ppt/slideLayouts/_rels/slideLayout227.xml.rels><?xml version="1.0" encoding="UTF-8" standalone="yes"?>
<Relationships xmlns="http://schemas.openxmlformats.org/package/2006/relationships"><Relationship Id="rId9" Type="http://schemas.openxmlformats.org/officeDocument/2006/relationships/tags" Target="../tags/tag1850.xml"/><Relationship Id="rId8" Type="http://schemas.openxmlformats.org/officeDocument/2006/relationships/image" Target="../media/image4.png"/><Relationship Id="rId7" Type="http://schemas.openxmlformats.org/officeDocument/2006/relationships/tags" Target="../tags/tag1849.xml"/><Relationship Id="rId6" Type="http://schemas.openxmlformats.org/officeDocument/2006/relationships/image" Target="../media/image3.png"/><Relationship Id="rId5" Type="http://schemas.openxmlformats.org/officeDocument/2006/relationships/tags" Target="../tags/tag1848.xml"/><Relationship Id="rId4" Type="http://schemas.openxmlformats.org/officeDocument/2006/relationships/tags" Target="../tags/tag1847.xml"/><Relationship Id="rId3" Type="http://schemas.openxmlformats.org/officeDocument/2006/relationships/image" Target="../media/image1.jpeg"/><Relationship Id="rId2" Type="http://schemas.openxmlformats.org/officeDocument/2006/relationships/tags" Target="../tags/tag1846.xml"/><Relationship Id="rId13" Type="http://schemas.openxmlformats.org/officeDocument/2006/relationships/tags" Target="../tags/tag1854.xml"/><Relationship Id="rId12" Type="http://schemas.openxmlformats.org/officeDocument/2006/relationships/tags" Target="../tags/tag1853.xml"/><Relationship Id="rId11" Type="http://schemas.openxmlformats.org/officeDocument/2006/relationships/tags" Target="../tags/tag1852.xml"/><Relationship Id="rId10" Type="http://schemas.openxmlformats.org/officeDocument/2006/relationships/tags" Target="../tags/tag1851.xml"/><Relationship Id="rId1" Type="http://schemas.openxmlformats.org/officeDocument/2006/relationships/slideMaster" Target="../slideMasters/slideMaster13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9.xml.rels><?xml version="1.0" encoding="UTF-8" standalone="yes"?>
<Relationships xmlns="http://schemas.openxmlformats.org/package/2006/relationships"><Relationship Id="rId9" Type="http://schemas.openxmlformats.org/officeDocument/2006/relationships/tags" Target="../tags/tag1866.xml"/><Relationship Id="rId8" Type="http://schemas.openxmlformats.org/officeDocument/2006/relationships/tags" Target="../tags/tag1865.xml"/><Relationship Id="rId7" Type="http://schemas.openxmlformats.org/officeDocument/2006/relationships/tags" Target="../tags/tag1864.xml"/><Relationship Id="rId6" Type="http://schemas.openxmlformats.org/officeDocument/2006/relationships/tags" Target="../tags/tag1863.xml"/><Relationship Id="rId5" Type="http://schemas.openxmlformats.org/officeDocument/2006/relationships/image" Target="../media/image2.png"/><Relationship Id="rId4" Type="http://schemas.openxmlformats.org/officeDocument/2006/relationships/tags" Target="../tags/tag1862.xml"/><Relationship Id="rId3" Type="http://schemas.openxmlformats.org/officeDocument/2006/relationships/image" Target="../media/image1.jpeg"/><Relationship Id="rId2" Type="http://schemas.openxmlformats.org/officeDocument/2006/relationships/tags" Target="../tags/tag1861.xml"/><Relationship Id="rId11" Type="http://schemas.openxmlformats.org/officeDocument/2006/relationships/tags" Target="../tags/tag1868.xml"/><Relationship Id="rId10" Type="http://schemas.openxmlformats.org/officeDocument/2006/relationships/tags" Target="../tags/tag1867.xml"/><Relationship Id="rId1" Type="http://schemas.openxmlformats.org/officeDocument/2006/relationships/slideMaster" Target="../slideMasters/slideMaster14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76.xml"/><Relationship Id="rId8" Type="http://schemas.openxmlformats.org/officeDocument/2006/relationships/tags" Target="../tags/tag175.xml"/><Relationship Id="rId7" Type="http://schemas.openxmlformats.org/officeDocument/2006/relationships/image" Target="../media/image7.png"/><Relationship Id="rId6" Type="http://schemas.openxmlformats.org/officeDocument/2006/relationships/tags" Target="../tags/tag174.xml"/><Relationship Id="rId5" Type="http://schemas.openxmlformats.org/officeDocument/2006/relationships/image" Target="../media/image6.jpeg"/><Relationship Id="rId4" Type="http://schemas.openxmlformats.org/officeDocument/2006/relationships/tags" Target="../tags/tag173.xml"/><Relationship Id="rId3" Type="http://schemas.openxmlformats.org/officeDocument/2006/relationships/image" Target="../media/image5.png"/><Relationship Id="rId2" Type="http://schemas.openxmlformats.org/officeDocument/2006/relationships/tags" Target="../tags/tag172.xml"/><Relationship Id="rId11" Type="http://schemas.openxmlformats.org/officeDocument/2006/relationships/tags" Target="../tags/tag178.xml"/><Relationship Id="rId10" Type="http://schemas.openxmlformats.org/officeDocument/2006/relationships/tags" Target="../tags/tag177.xml"/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9" Type="http://schemas.openxmlformats.org/officeDocument/2006/relationships/tags" Target="../tags/tag1873.xml"/><Relationship Id="rId8" Type="http://schemas.openxmlformats.org/officeDocument/2006/relationships/tags" Target="../tags/tag1872.xml"/><Relationship Id="rId7" Type="http://schemas.openxmlformats.org/officeDocument/2006/relationships/image" Target="../media/image4.png"/><Relationship Id="rId6" Type="http://schemas.openxmlformats.org/officeDocument/2006/relationships/tags" Target="../tags/tag1871.xml"/><Relationship Id="rId5" Type="http://schemas.openxmlformats.org/officeDocument/2006/relationships/image" Target="../media/image3.png"/><Relationship Id="rId4" Type="http://schemas.openxmlformats.org/officeDocument/2006/relationships/tags" Target="../tags/tag1870.xml"/><Relationship Id="rId3" Type="http://schemas.openxmlformats.org/officeDocument/2006/relationships/image" Target="../media/image1.jpeg"/><Relationship Id="rId2" Type="http://schemas.openxmlformats.org/officeDocument/2006/relationships/tags" Target="../tags/tag1869.xml"/><Relationship Id="rId12" Type="http://schemas.openxmlformats.org/officeDocument/2006/relationships/tags" Target="../tags/tag1876.xml"/><Relationship Id="rId11" Type="http://schemas.openxmlformats.org/officeDocument/2006/relationships/tags" Target="../tags/tag1875.xml"/><Relationship Id="rId10" Type="http://schemas.openxmlformats.org/officeDocument/2006/relationships/tags" Target="../tags/tag1874.xml"/><Relationship Id="rId1" Type="http://schemas.openxmlformats.org/officeDocument/2006/relationships/slideMaster" Target="../slideMasters/slideMaster14.xml"/></Relationships>
</file>

<file path=ppt/slideLayouts/_rels/slideLayout231.xml.rels><?xml version="1.0" encoding="UTF-8" standalone="yes"?>
<Relationships xmlns="http://schemas.openxmlformats.org/package/2006/relationships"><Relationship Id="rId9" Type="http://schemas.openxmlformats.org/officeDocument/2006/relationships/tags" Target="../tags/tag1881.xml"/><Relationship Id="rId8" Type="http://schemas.openxmlformats.org/officeDocument/2006/relationships/tags" Target="../tags/tag1880.xml"/><Relationship Id="rId7" Type="http://schemas.openxmlformats.org/officeDocument/2006/relationships/image" Target="../media/image7.png"/><Relationship Id="rId6" Type="http://schemas.openxmlformats.org/officeDocument/2006/relationships/tags" Target="../tags/tag1879.xml"/><Relationship Id="rId5" Type="http://schemas.openxmlformats.org/officeDocument/2006/relationships/image" Target="../media/image6.jpeg"/><Relationship Id="rId4" Type="http://schemas.openxmlformats.org/officeDocument/2006/relationships/tags" Target="../tags/tag1878.xml"/><Relationship Id="rId3" Type="http://schemas.openxmlformats.org/officeDocument/2006/relationships/image" Target="../media/image5.png"/><Relationship Id="rId2" Type="http://schemas.openxmlformats.org/officeDocument/2006/relationships/tags" Target="../tags/tag1877.xml"/><Relationship Id="rId11" Type="http://schemas.openxmlformats.org/officeDocument/2006/relationships/tags" Target="../tags/tag1883.xml"/><Relationship Id="rId10" Type="http://schemas.openxmlformats.org/officeDocument/2006/relationships/tags" Target="../tags/tag1882.xml"/><Relationship Id="rId1" Type="http://schemas.openxmlformats.org/officeDocument/2006/relationships/slideMaster" Target="../slideMasters/slideMaster14.xml"/></Relationships>
</file>

<file path=ppt/slideLayouts/_rels/slideLayout232.xml.rels><?xml version="1.0" encoding="UTF-8" standalone="yes"?>
<Relationships xmlns="http://schemas.openxmlformats.org/package/2006/relationships"><Relationship Id="rId9" Type="http://schemas.openxmlformats.org/officeDocument/2006/relationships/tags" Target="../tags/tag1888.xml"/><Relationship Id="rId8" Type="http://schemas.openxmlformats.org/officeDocument/2006/relationships/tags" Target="../tags/tag1887.xml"/><Relationship Id="rId7" Type="http://schemas.openxmlformats.org/officeDocument/2006/relationships/image" Target="../media/image4.png"/><Relationship Id="rId6" Type="http://schemas.openxmlformats.org/officeDocument/2006/relationships/tags" Target="../tags/tag1886.xml"/><Relationship Id="rId5" Type="http://schemas.openxmlformats.org/officeDocument/2006/relationships/image" Target="../media/image3.png"/><Relationship Id="rId4" Type="http://schemas.openxmlformats.org/officeDocument/2006/relationships/tags" Target="../tags/tag1885.xml"/><Relationship Id="rId3" Type="http://schemas.openxmlformats.org/officeDocument/2006/relationships/image" Target="../media/image1.jpeg"/><Relationship Id="rId2" Type="http://schemas.openxmlformats.org/officeDocument/2006/relationships/tags" Target="../tags/tag1884.xml"/><Relationship Id="rId13" Type="http://schemas.openxmlformats.org/officeDocument/2006/relationships/tags" Target="../tags/tag1892.xml"/><Relationship Id="rId12" Type="http://schemas.openxmlformats.org/officeDocument/2006/relationships/tags" Target="../tags/tag1891.xml"/><Relationship Id="rId11" Type="http://schemas.openxmlformats.org/officeDocument/2006/relationships/tags" Target="../tags/tag1890.xml"/><Relationship Id="rId10" Type="http://schemas.openxmlformats.org/officeDocument/2006/relationships/tags" Target="../tags/tag1889.xml"/><Relationship Id="rId1" Type="http://schemas.openxmlformats.org/officeDocument/2006/relationships/slideMaster" Target="../slideMasters/slideMaster14.xml"/></Relationships>
</file>

<file path=ppt/slideLayouts/_rels/slideLayout233.xml.rels><?xml version="1.0" encoding="UTF-8" standalone="yes"?>
<Relationships xmlns="http://schemas.openxmlformats.org/package/2006/relationships"><Relationship Id="rId9" Type="http://schemas.openxmlformats.org/officeDocument/2006/relationships/tags" Target="../tags/tag1897.xml"/><Relationship Id="rId8" Type="http://schemas.openxmlformats.org/officeDocument/2006/relationships/tags" Target="../tags/tag1896.xml"/><Relationship Id="rId7" Type="http://schemas.openxmlformats.org/officeDocument/2006/relationships/image" Target="../media/image4.png"/><Relationship Id="rId6" Type="http://schemas.openxmlformats.org/officeDocument/2006/relationships/tags" Target="../tags/tag1895.xml"/><Relationship Id="rId5" Type="http://schemas.openxmlformats.org/officeDocument/2006/relationships/image" Target="../media/image3.png"/><Relationship Id="rId4" Type="http://schemas.openxmlformats.org/officeDocument/2006/relationships/tags" Target="../tags/tag1894.xml"/><Relationship Id="rId3" Type="http://schemas.openxmlformats.org/officeDocument/2006/relationships/image" Target="../media/image1.jpeg"/><Relationship Id="rId2" Type="http://schemas.openxmlformats.org/officeDocument/2006/relationships/tags" Target="../tags/tag1893.xml"/><Relationship Id="rId15" Type="http://schemas.openxmlformats.org/officeDocument/2006/relationships/tags" Target="../tags/tag1903.xml"/><Relationship Id="rId14" Type="http://schemas.openxmlformats.org/officeDocument/2006/relationships/tags" Target="../tags/tag1902.xml"/><Relationship Id="rId13" Type="http://schemas.openxmlformats.org/officeDocument/2006/relationships/tags" Target="../tags/tag1901.xml"/><Relationship Id="rId12" Type="http://schemas.openxmlformats.org/officeDocument/2006/relationships/tags" Target="../tags/tag1900.xml"/><Relationship Id="rId11" Type="http://schemas.openxmlformats.org/officeDocument/2006/relationships/tags" Target="../tags/tag1899.xml"/><Relationship Id="rId10" Type="http://schemas.openxmlformats.org/officeDocument/2006/relationships/tags" Target="../tags/tag1898.xml"/><Relationship Id="rId1" Type="http://schemas.openxmlformats.org/officeDocument/2006/relationships/slideMaster" Target="../slideMasters/slideMaster14.xml"/></Relationships>
</file>

<file path=ppt/slideLayouts/_rels/slideLayout234.xml.rels><?xml version="1.0" encoding="UTF-8" standalone="yes"?>
<Relationships xmlns="http://schemas.openxmlformats.org/package/2006/relationships"><Relationship Id="rId9" Type="http://schemas.openxmlformats.org/officeDocument/2006/relationships/tags" Target="../tags/tag1908.xml"/><Relationship Id="rId8" Type="http://schemas.openxmlformats.org/officeDocument/2006/relationships/tags" Target="../tags/tag1907.xml"/><Relationship Id="rId7" Type="http://schemas.openxmlformats.org/officeDocument/2006/relationships/image" Target="../media/image9.png"/><Relationship Id="rId6" Type="http://schemas.openxmlformats.org/officeDocument/2006/relationships/tags" Target="../tags/tag1906.xml"/><Relationship Id="rId5" Type="http://schemas.openxmlformats.org/officeDocument/2006/relationships/image" Target="../media/image8.png"/><Relationship Id="rId4" Type="http://schemas.openxmlformats.org/officeDocument/2006/relationships/tags" Target="../tags/tag1905.xml"/><Relationship Id="rId3" Type="http://schemas.openxmlformats.org/officeDocument/2006/relationships/image" Target="../media/image1.jpeg"/><Relationship Id="rId2" Type="http://schemas.openxmlformats.org/officeDocument/2006/relationships/tags" Target="../tags/tag1904.xml"/><Relationship Id="rId11" Type="http://schemas.openxmlformats.org/officeDocument/2006/relationships/tags" Target="../tags/tag1910.xml"/><Relationship Id="rId10" Type="http://schemas.openxmlformats.org/officeDocument/2006/relationships/tags" Target="../tags/tag1909.xml"/><Relationship Id="rId1" Type="http://schemas.openxmlformats.org/officeDocument/2006/relationships/slideMaster" Target="../slideMasters/slideMaster14.xml"/></Relationships>
</file>

<file path=ppt/slideLayouts/_rels/slideLayout235.xml.rels><?xml version="1.0" encoding="UTF-8" standalone="yes"?>
<Relationships xmlns="http://schemas.openxmlformats.org/package/2006/relationships"><Relationship Id="rId4" Type="http://schemas.openxmlformats.org/officeDocument/2006/relationships/tags" Target="../tags/tag1913.xml"/><Relationship Id="rId3" Type="http://schemas.openxmlformats.org/officeDocument/2006/relationships/tags" Target="../tags/tag1912.xml"/><Relationship Id="rId2" Type="http://schemas.openxmlformats.org/officeDocument/2006/relationships/tags" Target="../tags/tag1911.xml"/><Relationship Id="rId1" Type="http://schemas.openxmlformats.org/officeDocument/2006/relationships/slideMaster" Target="../slideMasters/slideMaster14.xml"/></Relationships>
</file>

<file path=ppt/slideLayouts/_rels/slideLayout236.xml.rels><?xml version="1.0" encoding="UTF-8" standalone="yes"?>
<Relationships xmlns="http://schemas.openxmlformats.org/package/2006/relationships"><Relationship Id="rId9" Type="http://schemas.openxmlformats.org/officeDocument/2006/relationships/tags" Target="../tags/tag1918.xml"/><Relationship Id="rId8" Type="http://schemas.openxmlformats.org/officeDocument/2006/relationships/tags" Target="../tags/tag1917.xml"/><Relationship Id="rId7" Type="http://schemas.openxmlformats.org/officeDocument/2006/relationships/image" Target="../media/image4.png"/><Relationship Id="rId6" Type="http://schemas.openxmlformats.org/officeDocument/2006/relationships/tags" Target="../tags/tag1916.xml"/><Relationship Id="rId5" Type="http://schemas.openxmlformats.org/officeDocument/2006/relationships/image" Target="../media/image3.png"/><Relationship Id="rId4" Type="http://schemas.openxmlformats.org/officeDocument/2006/relationships/tags" Target="../tags/tag1915.xml"/><Relationship Id="rId3" Type="http://schemas.openxmlformats.org/officeDocument/2006/relationships/image" Target="../media/image1.jpeg"/><Relationship Id="rId2" Type="http://schemas.openxmlformats.org/officeDocument/2006/relationships/tags" Target="../tags/tag1914.xml"/><Relationship Id="rId13" Type="http://schemas.openxmlformats.org/officeDocument/2006/relationships/tags" Target="../tags/tag1922.xml"/><Relationship Id="rId12" Type="http://schemas.openxmlformats.org/officeDocument/2006/relationships/tags" Target="../tags/tag1921.xml"/><Relationship Id="rId11" Type="http://schemas.openxmlformats.org/officeDocument/2006/relationships/tags" Target="../tags/tag1920.xml"/><Relationship Id="rId10" Type="http://schemas.openxmlformats.org/officeDocument/2006/relationships/tags" Target="../tags/tag1919.xml"/><Relationship Id="rId1" Type="http://schemas.openxmlformats.org/officeDocument/2006/relationships/slideMaster" Target="../slideMasters/slideMaster14.xml"/></Relationships>
</file>

<file path=ppt/slideLayouts/_rels/slideLayout237.xml.rels><?xml version="1.0" encoding="UTF-8" standalone="yes"?>
<Relationships xmlns="http://schemas.openxmlformats.org/package/2006/relationships"><Relationship Id="rId9" Type="http://schemas.openxmlformats.org/officeDocument/2006/relationships/tags" Target="../tags/tag1927.xml"/><Relationship Id="rId8" Type="http://schemas.openxmlformats.org/officeDocument/2006/relationships/tags" Target="../tags/tag1926.xml"/><Relationship Id="rId7" Type="http://schemas.openxmlformats.org/officeDocument/2006/relationships/image" Target="../media/image4.png"/><Relationship Id="rId6" Type="http://schemas.openxmlformats.org/officeDocument/2006/relationships/tags" Target="../tags/tag1925.xml"/><Relationship Id="rId5" Type="http://schemas.openxmlformats.org/officeDocument/2006/relationships/image" Target="../media/image3.png"/><Relationship Id="rId4" Type="http://schemas.openxmlformats.org/officeDocument/2006/relationships/tags" Target="../tags/tag1924.xml"/><Relationship Id="rId3" Type="http://schemas.openxmlformats.org/officeDocument/2006/relationships/image" Target="../media/image1.jpeg"/><Relationship Id="rId2" Type="http://schemas.openxmlformats.org/officeDocument/2006/relationships/tags" Target="../tags/tag1923.xml"/><Relationship Id="rId12" Type="http://schemas.openxmlformats.org/officeDocument/2006/relationships/tags" Target="../tags/tag1930.xml"/><Relationship Id="rId11" Type="http://schemas.openxmlformats.org/officeDocument/2006/relationships/tags" Target="../tags/tag1929.xml"/><Relationship Id="rId10" Type="http://schemas.openxmlformats.org/officeDocument/2006/relationships/tags" Target="../tags/tag1928.xml"/><Relationship Id="rId1" Type="http://schemas.openxmlformats.org/officeDocument/2006/relationships/slideMaster" Target="../slideMasters/slideMaster14.xml"/></Relationships>
</file>

<file path=ppt/slideLayouts/_rels/slideLayout238.xml.rels><?xml version="1.0" encoding="UTF-8" standalone="yes"?>
<Relationships xmlns="http://schemas.openxmlformats.org/package/2006/relationships"><Relationship Id="rId9" Type="http://schemas.openxmlformats.org/officeDocument/2006/relationships/tags" Target="../tags/tag1935.xml"/><Relationship Id="rId8" Type="http://schemas.openxmlformats.org/officeDocument/2006/relationships/tags" Target="../tags/tag1934.xml"/><Relationship Id="rId7" Type="http://schemas.openxmlformats.org/officeDocument/2006/relationships/image" Target="../media/image4.png"/><Relationship Id="rId6" Type="http://schemas.openxmlformats.org/officeDocument/2006/relationships/tags" Target="../tags/tag1933.xml"/><Relationship Id="rId5" Type="http://schemas.openxmlformats.org/officeDocument/2006/relationships/image" Target="../media/image3.png"/><Relationship Id="rId4" Type="http://schemas.openxmlformats.org/officeDocument/2006/relationships/tags" Target="../tags/tag1932.xml"/><Relationship Id="rId3" Type="http://schemas.openxmlformats.org/officeDocument/2006/relationships/image" Target="../media/image1.jpeg"/><Relationship Id="rId2" Type="http://schemas.openxmlformats.org/officeDocument/2006/relationships/tags" Target="../tags/tag1931.xml"/><Relationship Id="rId11" Type="http://schemas.openxmlformats.org/officeDocument/2006/relationships/tags" Target="../tags/tag1937.xml"/><Relationship Id="rId10" Type="http://schemas.openxmlformats.org/officeDocument/2006/relationships/tags" Target="../tags/tag1936.xml"/><Relationship Id="rId1" Type="http://schemas.openxmlformats.org/officeDocument/2006/relationships/slideMaster" Target="../slideMasters/slideMaster14.xml"/></Relationships>
</file>

<file path=ppt/slideLayouts/_rels/slideLayout239.xml.rels><?xml version="1.0" encoding="UTF-8" standalone="yes"?>
<Relationships xmlns="http://schemas.openxmlformats.org/package/2006/relationships"><Relationship Id="rId9" Type="http://schemas.openxmlformats.org/officeDocument/2006/relationships/tags" Target="../tags/tag1942.xml"/><Relationship Id="rId8" Type="http://schemas.openxmlformats.org/officeDocument/2006/relationships/tags" Target="../tags/tag1941.xml"/><Relationship Id="rId7" Type="http://schemas.openxmlformats.org/officeDocument/2006/relationships/image" Target="../media/image11.png"/><Relationship Id="rId6" Type="http://schemas.openxmlformats.org/officeDocument/2006/relationships/tags" Target="../tags/tag1940.xml"/><Relationship Id="rId5" Type="http://schemas.openxmlformats.org/officeDocument/2006/relationships/image" Target="../media/image10.png"/><Relationship Id="rId4" Type="http://schemas.openxmlformats.org/officeDocument/2006/relationships/tags" Target="../tags/tag1939.xml"/><Relationship Id="rId3" Type="http://schemas.openxmlformats.org/officeDocument/2006/relationships/image" Target="../media/image1.jpeg"/><Relationship Id="rId2" Type="http://schemas.openxmlformats.org/officeDocument/2006/relationships/tags" Target="../tags/tag1938.xml"/><Relationship Id="rId13" Type="http://schemas.openxmlformats.org/officeDocument/2006/relationships/tags" Target="../tags/tag1946.xml"/><Relationship Id="rId12" Type="http://schemas.openxmlformats.org/officeDocument/2006/relationships/tags" Target="../tags/tag1945.xml"/><Relationship Id="rId11" Type="http://schemas.openxmlformats.org/officeDocument/2006/relationships/tags" Target="../tags/tag1944.xml"/><Relationship Id="rId10" Type="http://schemas.openxmlformats.org/officeDocument/2006/relationships/tags" Target="../tags/tag1943.xml"/><Relationship Id="rId1" Type="http://schemas.openxmlformats.org/officeDocument/2006/relationships/slideMaster" Target="../slideMasters/slideMaster14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image" Target="../media/image4.png"/><Relationship Id="rId6" Type="http://schemas.openxmlformats.org/officeDocument/2006/relationships/tags" Target="../tags/tag181.xml"/><Relationship Id="rId5" Type="http://schemas.openxmlformats.org/officeDocument/2006/relationships/image" Target="../media/image3.png"/><Relationship Id="rId4" Type="http://schemas.openxmlformats.org/officeDocument/2006/relationships/tags" Target="../tags/tag180.xml"/><Relationship Id="rId3" Type="http://schemas.openxmlformats.org/officeDocument/2006/relationships/image" Target="../media/image1.jpeg"/><Relationship Id="rId2" Type="http://schemas.openxmlformats.org/officeDocument/2006/relationships/tags" Target="../tags/tag179.xml"/><Relationship Id="rId13" Type="http://schemas.openxmlformats.org/officeDocument/2006/relationships/tags" Target="../tags/tag187.xml"/><Relationship Id="rId12" Type="http://schemas.openxmlformats.org/officeDocument/2006/relationships/tags" Target="../tags/tag186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9" Type="http://schemas.openxmlformats.org/officeDocument/2006/relationships/tags" Target="../tags/tag1951.xml"/><Relationship Id="rId8" Type="http://schemas.openxmlformats.org/officeDocument/2006/relationships/tags" Target="../tags/tag1950.xml"/><Relationship Id="rId7" Type="http://schemas.openxmlformats.org/officeDocument/2006/relationships/image" Target="../media/image4.png"/><Relationship Id="rId6" Type="http://schemas.openxmlformats.org/officeDocument/2006/relationships/tags" Target="../tags/tag1949.xml"/><Relationship Id="rId5" Type="http://schemas.openxmlformats.org/officeDocument/2006/relationships/image" Target="../media/image3.png"/><Relationship Id="rId4" Type="http://schemas.openxmlformats.org/officeDocument/2006/relationships/tags" Target="../tags/tag1948.xml"/><Relationship Id="rId3" Type="http://schemas.openxmlformats.org/officeDocument/2006/relationships/image" Target="../media/image1.jpeg"/><Relationship Id="rId2" Type="http://schemas.openxmlformats.org/officeDocument/2006/relationships/tags" Target="../tags/tag1947.xml"/><Relationship Id="rId11" Type="http://schemas.openxmlformats.org/officeDocument/2006/relationships/tags" Target="../tags/tag1953.xml"/><Relationship Id="rId10" Type="http://schemas.openxmlformats.org/officeDocument/2006/relationships/tags" Target="../tags/tag1952.xml"/><Relationship Id="rId1" Type="http://schemas.openxmlformats.org/officeDocument/2006/relationships/slideMaster" Target="../slideMasters/slideMaster14.xml"/></Relationships>
</file>

<file path=ppt/slideLayouts/_rels/slideLayout241.xml.rels><?xml version="1.0" encoding="UTF-8" standalone="yes"?>
<Relationships xmlns="http://schemas.openxmlformats.org/package/2006/relationships"><Relationship Id="rId9" Type="http://schemas.openxmlformats.org/officeDocument/2006/relationships/tags" Target="../tags/tag1958.xml"/><Relationship Id="rId8" Type="http://schemas.openxmlformats.org/officeDocument/2006/relationships/image" Target="../media/image4.png"/><Relationship Id="rId7" Type="http://schemas.openxmlformats.org/officeDocument/2006/relationships/tags" Target="../tags/tag1957.xml"/><Relationship Id="rId6" Type="http://schemas.openxmlformats.org/officeDocument/2006/relationships/image" Target="../media/image3.png"/><Relationship Id="rId5" Type="http://schemas.openxmlformats.org/officeDocument/2006/relationships/tags" Target="../tags/tag1956.xml"/><Relationship Id="rId4" Type="http://schemas.openxmlformats.org/officeDocument/2006/relationships/tags" Target="../tags/tag1955.xml"/><Relationship Id="rId3" Type="http://schemas.openxmlformats.org/officeDocument/2006/relationships/image" Target="../media/image1.jpeg"/><Relationship Id="rId2" Type="http://schemas.openxmlformats.org/officeDocument/2006/relationships/tags" Target="../tags/tag1954.xml"/><Relationship Id="rId13" Type="http://schemas.openxmlformats.org/officeDocument/2006/relationships/tags" Target="../tags/tag1962.xml"/><Relationship Id="rId12" Type="http://schemas.openxmlformats.org/officeDocument/2006/relationships/tags" Target="../tags/tag1961.xml"/><Relationship Id="rId11" Type="http://schemas.openxmlformats.org/officeDocument/2006/relationships/tags" Target="../tags/tag1960.xml"/><Relationship Id="rId10" Type="http://schemas.openxmlformats.org/officeDocument/2006/relationships/tags" Target="../tags/tag1959.xml"/><Relationship Id="rId1" Type="http://schemas.openxmlformats.org/officeDocument/2006/relationships/slideMaster" Target="../slideMasters/slideMaster14.xml"/></Relationships>
</file>

<file path=ppt/slideLayouts/_rels/slideLayout242.xml.rels><?xml version="1.0" encoding="UTF-8" standalone="yes"?>
<Relationships xmlns="http://schemas.openxmlformats.org/package/2006/relationships"><Relationship Id="rId9" Type="http://schemas.openxmlformats.org/officeDocument/2006/relationships/tags" Target="../tags/tag1968.xml"/><Relationship Id="rId8" Type="http://schemas.openxmlformats.org/officeDocument/2006/relationships/tags" Target="../tags/tag1967.xml"/><Relationship Id="rId7" Type="http://schemas.openxmlformats.org/officeDocument/2006/relationships/tags" Target="../tags/tag1966.xml"/><Relationship Id="rId6" Type="http://schemas.openxmlformats.org/officeDocument/2006/relationships/image" Target="../media/image3.png"/><Relationship Id="rId5" Type="http://schemas.openxmlformats.org/officeDocument/2006/relationships/tags" Target="../tags/tag1965.xml"/><Relationship Id="rId4" Type="http://schemas.openxmlformats.org/officeDocument/2006/relationships/tags" Target="../tags/tag1964.xml"/><Relationship Id="rId3" Type="http://schemas.openxmlformats.org/officeDocument/2006/relationships/image" Target="../media/image1.jpeg"/><Relationship Id="rId2" Type="http://schemas.openxmlformats.org/officeDocument/2006/relationships/tags" Target="../tags/tag1963.xml"/><Relationship Id="rId12" Type="http://schemas.openxmlformats.org/officeDocument/2006/relationships/tags" Target="../tags/tag1971.xml"/><Relationship Id="rId11" Type="http://schemas.openxmlformats.org/officeDocument/2006/relationships/tags" Target="../tags/tag1970.xml"/><Relationship Id="rId10" Type="http://schemas.openxmlformats.org/officeDocument/2006/relationships/tags" Target="../tags/tag1969.xml"/><Relationship Id="rId1" Type="http://schemas.openxmlformats.org/officeDocument/2006/relationships/slideMaster" Target="../slideMasters/slideMaster14.xml"/></Relationships>
</file>

<file path=ppt/slideLayouts/_rels/slideLayout243.xml.rels><?xml version="1.0" encoding="UTF-8" standalone="yes"?>
<Relationships xmlns="http://schemas.openxmlformats.org/package/2006/relationships"><Relationship Id="rId9" Type="http://schemas.openxmlformats.org/officeDocument/2006/relationships/tags" Target="../tags/tag1977.xml"/><Relationship Id="rId8" Type="http://schemas.openxmlformats.org/officeDocument/2006/relationships/tags" Target="../tags/tag1976.xml"/><Relationship Id="rId7" Type="http://schemas.openxmlformats.org/officeDocument/2006/relationships/tags" Target="../tags/tag1975.xml"/><Relationship Id="rId6" Type="http://schemas.openxmlformats.org/officeDocument/2006/relationships/image" Target="../media/image4.png"/><Relationship Id="rId5" Type="http://schemas.openxmlformats.org/officeDocument/2006/relationships/tags" Target="../tags/tag1974.xml"/><Relationship Id="rId4" Type="http://schemas.openxmlformats.org/officeDocument/2006/relationships/tags" Target="../tags/tag1973.xml"/><Relationship Id="rId3" Type="http://schemas.openxmlformats.org/officeDocument/2006/relationships/image" Target="../media/image1.jpeg"/><Relationship Id="rId2" Type="http://schemas.openxmlformats.org/officeDocument/2006/relationships/tags" Target="../tags/tag1972.xml"/><Relationship Id="rId12" Type="http://schemas.openxmlformats.org/officeDocument/2006/relationships/tags" Target="../tags/tag1980.xml"/><Relationship Id="rId11" Type="http://schemas.openxmlformats.org/officeDocument/2006/relationships/tags" Target="../tags/tag1979.xml"/><Relationship Id="rId10" Type="http://schemas.openxmlformats.org/officeDocument/2006/relationships/tags" Target="../tags/tag1978.xml"/><Relationship Id="rId1" Type="http://schemas.openxmlformats.org/officeDocument/2006/relationships/slideMaster" Target="../slideMasters/slideMaster14.xml"/></Relationships>
</file>

<file path=ppt/slideLayouts/_rels/slideLayout244.xml.rels><?xml version="1.0" encoding="UTF-8" standalone="yes"?>
<Relationships xmlns="http://schemas.openxmlformats.org/package/2006/relationships"><Relationship Id="rId9" Type="http://schemas.openxmlformats.org/officeDocument/2006/relationships/tags" Target="../tags/tag1986.xml"/><Relationship Id="rId8" Type="http://schemas.openxmlformats.org/officeDocument/2006/relationships/tags" Target="../tags/tag1985.xml"/><Relationship Id="rId7" Type="http://schemas.openxmlformats.org/officeDocument/2006/relationships/tags" Target="../tags/tag1984.xml"/><Relationship Id="rId6" Type="http://schemas.openxmlformats.org/officeDocument/2006/relationships/image" Target="../media/image3.png"/><Relationship Id="rId5" Type="http://schemas.openxmlformats.org/officeDocument/2006/relationships/tags" Target="../tags/tag1983.xml"/><Relationship Id="rId4" Type="http://schemas.openxmlformats.org/officeDocument/2006/relationships/tags" Target="../tags/tag1982.xml"/><Relationship Id="rId3" Type="http://schemas.openxmlformats.org/officeDocument/2006/relationships/image" Target="../media/image1.jpeg"/><Relationship Id="rId2" Type="http://schemas.openxmlformats.org/officeDocument/2006/relationships/tags" Target="../tags/tag1981.xml"/><Relationship Id="rId12" Type="http://schemas.openxmlformats.org/officeDocument/2006/relationships/tags" Target="../tags/tag1989.xml"/><Relationship Id="rId11" Type="http://schemas.openxmlformats.org/officeDocument/2006/relationships/tags" Target="../tags/tag1988.xml"/><Relationship Id="rId10" Type="http://schemas.openxmlformats.org/officeDocument/2006/relationships/tags" Target="../tags/tag1987.xml"/><Relationship Id="rId1" Type="http://schemas.openxmlformats.org/officeDocument/2006/relationships/slideMaster" Target="../slideMasters/slideMaster14.xml"/></Relationships>
</file>

<file path=ppt/slideLayouts/_rels/slideLayout245.xml.rels><?xml version="1.0" encoding="UTF-8" standalone="yes"?>
<Relationships xmlns="http://schemas.openxmlformats.org/package/2006/relationships"><Relationship Id="rId9" Type="http://schemas.openxmlformats.org/officeDocument/2006/relationships/tags" Target="../tags/tag1995.xml"/><Relationship Id="rId8" Type="http://schemas.openxmlformats.org/officeDocument/2006/relationships/tags" Target="../tags/tag1994.xml"/><Relationship Id="rId7" Type="http://schemas.openxmlformats.org/officeDocument/2006/relationships/tags" Target="../tags/tag1993.xml"/><Relationship Id="rId6" Type="http://schemas.openxmlformats.org/officeDocument/2006/relationships/image" Target="../media/image4.png"/><Relationship Id="rId5" Type="http://schemas.openxmlformats.org/officeDocument/2006/relationships/tags" Target="../tags/tag1992.xml"/><Relationship Id="rId4" Type="http://schemas.openxmlformats.org/officeDocument/2006/relationships/tags" Target="../tags/tag1991.xml"/><Relationship Id="rId3" Type="http://schemas.openxmlformats.org/officeDocument/2006/relationships/image" Target="../media/image1.jpeg"/><Relationship Id="rId2" Type="http://schemas.openxmlformats.org/officeDocument/2006/relationships/tags" Target="../tags/tag1990.xml"/><Relationship Id="rId14" Type="http://schemas.openxmlformats.org/officeDocument/2006/relationships/tags" Target="../tags/tag2000.xml"/><Relationship Id="rId13" Type="http://schemas.openxmlformats.org/officeDocument/2006/relationships/tags" Target="../tags/tag1999.xml"/><Relationship Id="rId12" Type="http://schemas.openxmlformats.org/officeDocument/2006/relationships/tags" Target="../tags/tag1998.xml"/><Relationship Id="rId11" Type="http://schemas.openxmlformats.org/officeDocument/2006/relationships/tags" Target="../tags/tag1997.xml"/><Relationship Id="rId10" Type="http://schemas.openxmlformats.org/officeDocument/2006/relationships/tags" Target="../tags/tag1996.xml"/><Relationship Id="rId1" Type="http://schemas.openxmlformats.org/officeDocument/2006/relationships/slideMaster" Target="../slideMasters/slideMaster14.xml"/></Relationships>
</file>

<file path=ppt/slideLayouts/_rels/slideLayout246.xml.rels><?xml version="1.0" encoding="UTF-8" standalone="yes"?>
<Relationships xmlns="http://schemas.openxmlformats.org/package/2006/relationships"><Relationship Id="rId9" Type="http://schemas.openxmlformats.org/officeDocument/2006/relationships/tags" Target="../tags/tag2005.xml"/><Relationship Id="rId8" Type="http://schemas.openxmlformats.org/officeDocument/2006/relationships/image" Target="../media/image4.png"/><Relationship Id="rId7" Type="http://schemas.openxmlformats.org/officeDocument/2006/relationships/tags" Target="../tags/tag2004.xml"/><Relationship Id="rId6" Type="http://schemas.openxmlformats.org/officeDocument/2006/relationships/image" Target="../media/image3.png"/><Relationship Id="rId5" Type="http://schemas.openxmlformats.org/officeDocument/2006/relationships/tags" Target="../tags/tag2003.xml"/><Relationship Id="rId4" Type="http://schemas.openxmlformats.org/officeDocument/2006/relationships/tags" Target="../tags/tag2002.xml"/><Relationship Id="rId3" Type="http://schemas.openxmlformats.org/officeDocument/2006/relationships/image" Target="../media/image1.jpeg"/><Relationship Id="rId2" Type="http://schemas.openxmlformats.org/officeDocument/2006/relationships/tags" Target="../tags/tag2001.xml"/><Relationship Id="rId13" Type="http://schemas.openxmlformats.org/officeDocument/2006/relationships/tags" Target="../tags/tag2009.xml"/><Relationship Id="rId12" Type="http://schemas.openxmlformats.org/officeDocument/2006/relationships/tags" Target="../tags/tag2008.xml"/><Relationship Id="rId11" Type="http://schemas.openxmlformats.org/officeDocument/2006/relationships/tags" Target="../tags/tag2007.xml"/><Relationship Id="rId10" Type="http://schemas.openxmlformats.org/officeDocument/2006/relationships/tags" Target="../tags/tag2006.xml"/><Relationship Id="rId1" Type="http://schemas.openxmlformats.org/officeDocument/2006/relationships/slideMaster" Target="../slideMasters/slideMaster14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8.xml.rels><?xml version="1.0" encoding="UTF-8" standalone="yes"?>
<Relationships xmlns="http://schemas.openxmlformats.org/package/2006/relationships"><Relationship Id="rId9" Type="http://schemas.openxmlformats.org/officeDocument/2006/relationships/tags" Target="../tags/tag2021.xml"/><Relationship Id="rId8" Type="http://schemas.openxmlformats.org/officeDocument/2006/relationships/tags" Target="../tags/tag2020.xml"/><Relationship Id="rId7" Type="http://schemas.openxmlformats.org/officeDocument/2006/relationships/tags" Target="../tags/tag2019.xml"/><Relationship Id="rId6" Type="http://schemas.openxmlformats.org/officeDocument/2006/relationships/tags" Target="../tags/tag2018.xml"/><Relationship Id="rId5" Type="http://schemas.openxmlformats.org/officeDocument/2006/relationships/image" Target="../media/image2.png"/><Relationship Id="rId4" Type="http://schemas.openxmlformats.org/officeDocument/2006/relationships/tags" Target="../tags/tag2017.xml"/><Relationship Id="rId3" Type="http://schemas.openxmlformats.org/officeDocument/2006/relationships/image" Target="../media/image1.jpeg"/><Relationship Id="rId2" Type="http://schemas.openxmlformats.org/officeDocument/2006/relationships/tags" Target="../tags/tag2016.xml"/><Relationship Id="rId11" Type="http://schemas.openxmlformats.org/officeDocument/2006/relationships/tags" Target="../tags/tag2023.xml"/><Relationship Id="rId10" Type="http://schemas.openxmlformats.org/officeDocument/2006/relationships/tags" Target="../tags/tag2022.xml"/><Relationship Id="rId1" Type="http://schemas.openxmlformats.org/officeDocument/2006/relationships/slideMaster" Target="../slideMasters/slideMaster15.xml"/></Relationships>
</file>

<file path=ppt/slideLayouts/_rels/slideLayout249.xml.rels><?xml version="1.0" encoding="UTF-8" standalone="yes"?>
<Relationships xmlns="http://schemas.openxmlformats.org/package/2006/relationships"><Relationship Id="rId9" Type="http://schemas.openxmlformats.org/officeDocument/2006/relationships/tags" Target="../tags/tag2028.xml"/><Relationship Id="rId8" Type="http://schemas.openxmlformats.org/officeDocument/2006/relationships/tags" Target="../tags/tag2027.xml"/><Relationship Id="rId7" Type="http://schemas.openxmlformats.org/officeDocument/2006/relationships/image" Target="../media/image4.png"/><Relationship Id="rId6" Type="http://schemas.openxmlformats.org/officeDocument/2006/relationships/tags" Target="../tags/tag2026.xml"/><Relationship Id="rId5" Type="http://schemas.openxmlformats.org/officeDocument/2006/relationships/image" Target="../media/image3.png"/><Relationship Id="rId4" Type="http://schemas.openxmlformats.org/officeDocument/2006/relationships/tags" Target="../tags/tag2025.xml"/><Relationship Id="rId3" Type="http://schemas.openxmlformats.org/officeDocument/2006/relationships/image" Target="../media/image1.jpeg"/><Relationship Id="rId2" Type="http://schemas.openxmlformats.org/officeDocument/2006/relationships/tags" Target="../tags/tag2024.xml"/><Relationship Id="rId12" Type="http://schemas.openxmlformats.org/officeDocument/2006/relationships/tags" Target="../tags/tag2031.xml"/><Relationship Id="rId11" Type="http://schemas.openxmlformats.org/officeDocument/2006/relationships/tags" Target="../tags/tag2030.xml"/><Relationship Id="rId10" Type="http://schemas.openxmlformats.org/officeDocument/2006/relationships/tags" Target="../tags/tag2029.xml"/><Relationship Id="rId1" Type="http://schemas.openxmlformats.org/officeDocument/2006/relationships/slideMaster" Target="../slideMasters/slideMaster15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92.xml"/><Relationship Id="rId8" Type="http://schemas.openxmlformats.org/officeDocument/2006/relationships/tags" Target="../tags/tag191.xml"/><Relationship Id="rId7" Type="http://schemas.openxmlformats.org/officeDocument/2006/relationships/image" Target="../media/image4.png"/><Relationship Id="rId6" Type="http://schemas.openxmlformats.org/officeDocument/2006/relationships/tags" Target="../tags/tag190.xml"/><Relationship Id="rId5" Type="http://schemas.openxmlformats.org/officeDocument/2006/relationships/image" Target="../media/image3.png"/><Relationship Id="rId4" Type="http://schemas.openxmlformats.org/officeDocument/2006/relationships/tags" Target="../tags/tag189.xml"/><Relationship Id="rId3" Type="http://schemas.openxmlformats.org/officeDocument/2006/relationships/image" Target="../media/image1.jpeg"/><Relationship Id="rId2" Type="http://schemas.openxmlformats.org/officeDocument/2006/relationships/tags" Target="../tags/tag188.xml"/><Relationship Id="rId15" Type="http://schemas.openxmlformats.org/officeDocument/2006/relationships/tags" Target="../tags/tag198.xml"/><Relationship Id="rId14" Type="http://schemas.openxmlformats.org/officeDocument/2006/relationships/tags" Target="../tags/tag197.xml"/><Relationship Id="rId13" Type="http://schemas.openxmlformats.org/officeDocument/2006/relationships/tags" Target="../tags/tag196.xml"/><Relationship Id="rId12" Type="http://schemas.openxmlformats.org/officeDocument/2006/relationships/tags" Target="../tags/tag195.xml"/><Relationship Id="rId11" Type="http://schemas.openxmlformats.org/officeDocument/2006/relationships/tags" Target="../tags/tag194.xml"/><Relationship Id="rId10" Type="http://schemas.openxmlformats.org/officeDocument/2006/relationships/tags" Target="../tags/tag193.xml"/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9" Type="http://schemas.openxmlformats.org/officeDocument/2006/relationships/tags" Target="../tags/tag2036.xml"/><Relationship Id="rId8" Type="http://schemas.openxmlformats.org/officeDocument/2006/relationships/tags" Target="../tags/tag2035.xml"/><Relationship Id="rId7" Type="http://schemas.openxmlformats.org/officeDocument/2006/relationships/image" Target="../media/image7.png"/><Relationship Id="rId6" Type="http://schemas.openxmlformats.org/officeDocument/2006/relationships/tags" Target="../tags/tag2034.xml"/><Relationship Id="rId5" Type="http://schemas.openxmlformats.org/officeDocument/2006/relationships/image" Target="../media/image6.jpeg"/><Relationship Id="rId4" Type="http://schemas.openxmlformats.org/officeDocument/2006/relationships/tags" Target="../tags/tag2033.xml"/><Relationship Id="rId3" Type="http://schemas.openxmlformats.org/officeDocument/2006/relationships/image" Target="../media/image5.png"/><Relationship Id="rId2" Type="http://schemas.openxmlformats.org/officeDocument/2006/relationships/tags" Target="../tags/tag2032.xml"/><Relationship Id="rId11" Type="http://schemas.openxmlformats.org/officeDocument/2006/relationships/tags" Target="../tags/tag2038.xml"/><Relationship Id="rId10" Type="http://schemas.openxmlformats.org/officeDocument/2006/relationships/tags" Target="../tags/tag2037.xml"/><Relationship Id="rId1" Type="http://schemas.openxmlformats.org/officeDocument/2006/relationships/slideMaster" Target="../slideMasters/slideMaster15.xml"/></Relationships>
</file>

<file path=ppt/slideLayouts/_rels/slideLayout251.xml.rels><?xml version="1.0" encoding="UTF-8" standalone="yes"?>
<Relationships xmlns="http://schemas.openxmlformats.org/package/2006/relationships"><Relationship Id="rId9" Type="http://schemas.openxmlformats.org/officeDocument/2006/relationships/tags" Target="../tags/tag2043.xml"/><Relationship Id="rId8" Type="http://schemas.openxmlformats.org/officeDocument/2006/relationships/tags" Target="../tags/tag2042.xml"/><Relationship Id="rId7" Type="http://schemas.openxmlformats.org/officeDocument/2006/relationships/image" Target="../media/image4.png"/><Relationship Id="rId6" Type="http://schemas.openxmlformats.org/officeDocument/2006/relationships/tags" Target="../tags/tag2041.xml"/><Relationship Id="rId5" Type="http://schemas.openxmlformats.org/officeDocument/2006/relationships/image" Target="../media/image3.png"/><Relationship Id="rId4" Type="http://schemas.openxmlformats.org/officeDocument/2006/relationships/tags" Target="../tags/tag2040.xml"/><Relationship Id="rId3" Type="http://schemas.openxmlformats.org/officeDocument/2006/relationships/image" Target="../media/image1.jpeg"/><Relationship Id="rId2" Type="http://schemas.openxmlformats.org/officeDocument/2006/relationships/tags" Target="../tags/tag2039.xml"/><Relationship Id="rId13" Type="http://schemas.openxmlformats.org/officeDocument/2006/relationships/tags" Target="../tags/tag2047.xml"/><Relationship Id="rId12" Type="http://schemas.openxmlformats.org/officeDocument/2006/relationships/tags" Target="../tags/tag2046.xml"/><Relationship Id="rId11" Type="http://schemas.openxmlformats.org/officeDocument/2006/relationships/tags" Target="../tags/tag2045.xml"/><Relationship Id="rId10" Type="http://schemas.openxmlformats.org/officeDocument/2006/relationships/tags" Target="../tags/tag2044.xml"/><Relationship Id="rId1" Type="http://schemas.openxmlformats.org/officeDocument/2006/relationships/slideMaster" Target="../slideMasters/slideMaster15.xml"/></Relationships>
</file>

<file path=ppt/slideLayouts/_rels/slideLayout252.xml.rels><?xml version="1.0" encoding="UTF-8" standalone="yes"?>
<Relationships xmlns="http://schemas.openxmlformats.org/package/2006/relationships"><Relationship Id="rId9" Type="http://schemas.openxmlformats.org/officeDocument/2006/relationships/tags" Target="../tags/tag2052.xml"/><Relationship Id="rId8" Type="http://schemas.openxmlformats.org/officeDocument/2006/relationships/tags" Target="../tags/tag2051.xml"/><Relationship Id="rId7" Type="http://schemas.openxmlformats.org/officeDocument/2006/relationships/image" Target="../media/image4.png"/><Relationship Id="rId6" Type="http://schemas.openxmlformats.org/officeDocument/2006/relationships/tags" Target="../tags/tag2050.xml"/><Relationship Id="rId5" Type="http://schemas.openxmlformats.org/officeDocument/2006/relationships/image" Target="../media/image3.png"/><Relationship Id="rId4" Type="http://schemas.openxmlformats.org/officeDocument/2006/relationships/tags" Target="../tags/tag2049.xml"/><Relationship Id="rId3" Type="http://schemas.openxmlformats.org/officeDocument/2006/relationships/image" Target="../media/image1.jpeg"/><Relationship Id="rId2" Type="http://schemas.openxmlformats.org/officeDocument/2006/relationships/tags" Target="../tags/tag2048.xml"/><Relationship Id="rId15" Type="http://schemas.openxmlformats.org/officeDocument/2006/relationships/tags" Target="../tags/tag2058.xml"/><Relationship Id="rId14" Type="http://schemas.openxmlformats.org/officeDocument/2006/relationships/tags" Target="../tags/tag2057.xml"/><Relationship Id="rId13" Type="http://schemas.openxmlformats.org/officeDocument/2006/relationships/tags" Target="../tags/tag2056.xml"/><Relationship Id="rId12" Type="http://schemas.openxmlformats.org/officeDocument/2006/relationships/tags" Target="../tags/tag2055.xml"/><Relationship Id="rId11" Type="http://schemas.openxmlformats.org/officeDocument/2006/relationships/tags" Target="../tags/tag2054.xml"/><Relationship Id="rId10" Type="http://schemas.openxmlformats.org/officeDocument/2006/relationships/tags" Target="../tags/tag2053.xml"/><Relationship Id="rId1" Type="http://schemas.openxmlformats.org/officeDocument/2006/relationships/slideMaster" Target="../slideMasters/slideMaster15.xml"/></Relationships>
</file>

<file path=ppt/slideLayouts/_rels/slideLayout253.xml.rels><?xml version="1.0" encoding="UTF-8" standalone="yes"?>
<Relationships xmlns="http://schemas.openxmlformats.org/package/2006/relationships"><Relationship Id="rId9" Type="http://schemas.openxmlformats.org/officeDocument/2006/relationships/tags" Target="../tags/tag2063.xml"/><Relationship Id="rId8" Type="http://schemas.openxmlformats.org/officeDocument/2006/relationships/tags" Target="../tags/tag2062.xml"/><Relationship Id="rId7" Type="http://schemas.openxmlformats.org/officeDocument/2006/relationships/image" Target="../media/image9.png"/><Relationship Id="rId6" Type="http://schemas.openxmlformats.org/officeDocument/2006/relationships/tags" Target="../tags/tag2061.xml"/><Relationship Id="rId5" Type="http://schemas.openxmlformats.org/officeDocument/2006/relationships/image" Target="../media/image8.png"/><Relationship Id="rId4" Type="http://schemas.openxmlformats.org/officeDocument/2006/relationships/tags" Target="../tags/tag2060.xml"/><Relationship Id="rId3" Type="http://schemas.openxmlformats.org/officeDocument/2006/relationships/image" Target="../media/image1.jpeg"/><Relationship Id="rId2" Type="http://schemas.openxmlformats.org/officeDocument/2006/relationships/tags" Target="../tags/tag2059.xml"/><Relationship Id="rId11" Type="http://schemas.openxmlformats.org/officeDocument/2006/relationships/tags" Target="../tags/tag2065.xml"/><Relationship Id="rId10" Type="http://schemas.openxmlformats.org/officeDocument/2006/relationships/tags" Target="../tags/tag2064.xml"/><Relationship Id="rId1" Type="http://schemas.openxmlformats.org/officeDocument/2006/relationships/slideMaster" Target="../slideMasters/slideMaster15.xml"/></Relationships>
</file>

<file path=ppt/slideLayouts/_rels/slideLayout254.xml.rels><?xml version="1.0" encoding="UTF-8" standalone="yes"?>
<Relationships xmlns="http://schemas.openxmlformats.org/package/2006/relationships"><Relationship Id="rId4" Type="http://schemas.openxmlformats.org/officeDocument/2006/relationships/tags" Target="../tags/tag2068.xml"/><Relationship Id="rId3" Type="http://schemas.openxmlformats.org/officeDocument/2006/relationships/tags" Target="../tags/tag2067.xml"/><Relationship Id="rId2" Type="http://schemas.openxmlformats.org/officeDocument/2006/relationships/tags" Target="../tags/tag2066.xml"/><Relationship Id="rId1" Type="http://schemas.openxmlformats.org/officeDocument/2006/relationships/slideMaster" Target="../slideMasters/slideMaster15.xml"/></Relationships>
</file>

<file path=ppt/slideLayouts/_rels/slideLayout255.xml.rels><?xml version="1.0" encoding="UTF-8" standalone="yes"?>
<Relationships xmlns="http://schemas.openxmlformats.org/package/2006/relationships"><Relationship Id="rId9" Type="http://schemas.openxmlformats.org/officeDocument/2006/relationships/tags" Target="../tags/tag2073.xml"/><Relationship Id="rId8" Type="http://schemas.openxmlformats.org/officeDocument/2006/relationships/tags" Target="../tags/tag2072.xml"/><Relationship Id="rId7" Type="http://schemas.openxmlformats.org/officeDocument/2006/relationships/image" Target="../media/image4.png"/><Relationship Id="rId6" Type="http://schemas.openxmlformats.org/officeDocument/2006/relationships/tags" Target="../tags/tag2071.xml"/><Relationship Id="rId5" Type="http://schemas.openxmlformats.org/officeDocument/2006/relationships/image" Target="../media/image3.png"/><Relationship Id="rId4" Type="http://schemas.openxmlformats.org/officeDocument/2006/relationships/tags" Target="../tags/tag2070.xml"/><Relationship Id="rId3" Type="http://schemas.openxmlformats.org/officeDocument/2006/relationships/image" Target="../media/image1.jpeg"/><Relationship Id="rId2" Type="http://schemas.openxmlformats.org/officeDocument/2006/relationships/tags" Target="../tags/tag2069.xml"/><Relationship Id="rId13" Type="http://schemas.openxmlformats.org/officeDocument/2006/relationships/tags" Target="../tags/tag2077.xml"/><Relationship Id="rId12" Type="http://schemas.openxmlformats.org/officeDocument/2006/relationships/tags" Target="../tags/tag2076.xml"/><Relationship Id="rId11" Type="http://schemas.openxmlformats.org/officeDocument/2006/relationships/tags" Target="../tags/tag2075.xml"/><Relationship Id="rId10" Type="http://schemas.openxmlformats.org/officeDocument/2006/relationships/tags" Target="../tags/tag2074.xml"/><Relationship Id="rId1" Type="http://schemas.openxmlformats.org/officeDocument/2006/relationships/slideMaster" Target="../slideMasters/slideMaster15.xml"/></Relationships>
</file>

<file path=ppt/slideLayouts/_rels/slideLayout256.xml.rels><?xml version="1.0" encoding="UTF-8" standalone="yes"?>
<Relationships xmlns="http://schemas.openxmlformats.org/package/2006/relationships"><Relationship Id="rId9" Type="http://schemas.openxmlformats.org/officeDocument/2006/relationships/tags" Target="../tags/tag2082.xml"/><Relationship Id="rId8" Type="http://schemas.openxmlformats.org/officeDocument/2006/relationships/tags" Target="../tags/tag2081.xml"/><Relationship Id="rId7" Type="http://schemas.openxmlformats.org/officeDocument/2006/relationships/image" Target="../media/image4.png"/><Relationship Id="rId6" Type="http://schemas.openxmlformats.org/officeDocument/2006/relationships/tags" Target="../tags/tag2080.xml"/><Relationship Id="rId5" Type="http://schemas.openxmlformats.org/officeDocument/2006/relationships/image" Target="../media/image3.png"/><Relationship Id="rId4" Type="http://schemas.openxmlformats.org/officeDocument/2006/relationships/tags" Target="../tags/tag2079.xml"/><Relationship Id="rId3" Type="http://schemas.openxmlformats.org/officeDocument/2006/relationships/image" Target="../media/image1.jpeg"/><Relationship Id="rId2" Type="http://schemas.openxmlformats.org/officeDocument/2006/relationships/tags" Target="../tags/tag2078.xml"/><Relationship Id="rId12" Type="http://schemas.openxmlformats.org/officeDocument/2006/relationships/tags" Target="../tags/tag2085.xml"/><Relationship Id="rId11" Type="http://schemas.openxmlformats.org/officeDocument/2006/relationships/tags" Target="../tags/tag2084.xml"/><Relationship Id="rId10" Type="http://schemas.openxmlformats.org/officeDocument/2006/relationships/tags" Target="../tags/tag2083.xml"/><Relationship Id="rId1" Type="http://schemas.openxmlformats.org/officeDocument/2006/relationships/slideMaster" Target="../slideMasters/slideMaster15.xml"/></Relationships>
</file>

<file path=ppt/slideLayouts/_rels/slideLayout257.xml.rels><?xml version="1.0" encoding="UTF-8" standalone="yes"?>
<Relationships xmlns="http://schemas.openxmlformats.org/package/2006/relationships"><Relationship Id="rId9" Type="http://schemas.openxmlformats.org/officeDocument/2006/relationships/tags" Target="../tags/tag2090.xml"/><Relationship Id="rId8" Type="http://schemas.openxmlformats.org/officeDocument/2006/relationships/tags" Target="../tags/tag2089.xml"/><Relationship Id="rId7" Type="http://schemas.openxmlformats.org/officeDocument/2006/relationships/image" Target="../media/image4.png"/><Relationship Id="rId6" Type="http://schemas.openxmlformats.org/officeDocument/2006/relationships/tags" Target="../tags/tag2088.xml"/><Relationship Id="rId5" Type="http://schemas.openxmlformats.org/officeDocument/2006/relationships/image" Target="../media/image3.png"/><Relationship Id="rId4" Type="http://schemas.openxmlformats.org/officeDocument/2006/relationships/tags" Target="../tags/tag2087.xml"/><Relationship Id="rId3" Type="http://schemas.openxmlformats.org/officeDocument/2006/relationships/image" Target="../media/image1.jpeg"/><Relationship Id="rId2" Type="http://schemas.openxmlformats.org/officeDocument/2006/relationships/tags" Target="../tags/tag2086.xml"/><Relationship Id="rId11" Type="http://schemas.openxmlformats.org/officeDocument/2006/relationships/tags" Target="../tags/tag2092.xml"/><Relationship Id="rId10" Type="http://schemas.openxmlformats.org/officeDocument/2006/relationships/tags" Target="../tags/tag2091.xml"/><Relationship Id="rId1" Type="http://schemas.openxmlformats.org/officeDocument/2006/relationships/slideMaster" Target="../slideMasters/slideMaster15.xml"/></Relationships>
</file>

<file path=ppt/slideLayouts/_rels/slideLayout258.xml.rels><?xml version="1.0" encoding="UTF-8" standalone="yes"?>
<Relationships xmlns="http://schemas.openxmlformats.org/package/2006/relationships"><Relationship Id="rId9" Type="http://schemas.openxmlformats.org/officeDocument/2006/relationships/tags" Target="../tags/tag2097.xml"/><Relationship Id="rId8" Type="http://schemas.openxmlformats.org/officeDocument/2006/relationships/tags" Target="../tags/tag2096.xml"/><Relationship Id="rId7" Type="http://schemas.openxmlformats.org/officeDocument/2006/relationships/image" Target="../media/image11.png"/><Relationship Id="rId6" Type="http://schemas.openxmlformats.org/officeDocument/2006/relationships/tags" Target="../tags/tag2095.xml"/><Relationship Id="rId5" Type="http://schemas.openxmlformats.org/officeDocument/2006/relationships/image" Target="../media/image10.png"/><Relationship Id="rId4" Type="http://schemas.openxmlformats.org/officeDocument/2006/relationships/tags" Target="../tags/tag2094.xml"/><Relationship Id="rId3" Type="http://schemas.openxmlformats.org/officeDocument/2006/relationships/image" Target="../media/image1.jpeg"/><Relationship Id="rId2" Type="http://schemas.openxmlformats.org/officeDocument/2006/relationships/tags" Target="../tags/tag2093.xml"/><Relationship Id="rId13" Type="http://schemas.openxmlformats.org/officeDocument/2006/relationships/tags" Target="../tags/tag2101.xml"/><Relationship Id="rId12" Type="http://schemas.openxmlformats.org/officeDocument/2006/relationships/tags" Target="../tags/tag2100.xml"/><Relationship Id="rId11" Type="http://schemas.openxmlformats.org/officeDocument/2006/relationships/tags" Target="../tags/tag2099.xml"/><Relationship Id="rId10" Type="http://schemas.openxmlformats.org/officeDocument/2006/relationships/tags" Target="../tags/tag2098.xml"/><Relationship Id="rId1" Type="http://schemas.openxmlformats.org/officeDocument/2006/relationships/slideMaster" Target="../slideMasters/slideMaster15.xml"/></Relationships>
</file>

<file path=ppt/slideLayouts/_rels/slideLayout259.xml.rels><?xml version="1.0" encoding="UTF-8" standalone="yes"?>
<Relationships xmlns="http://schemas.openxmlformats.org/package/2006/relationships"><Relationship Id="rId9" Type="http://schemas.openxmlformats.org/officeDocument/2006/relationships/tags" Target="../tags/tag2106.xml"/><Relationship Id="rId8" Type="http://schemas.openxmlformats.org/officeDocument/2006/relationships/tags" Target="../tags/tag2105.xml"/><Relationship Id="rId7" Type="http://schemas.openxmlformats.org/officeDocument/2006/relationships/image" Target="../media/image4.png"/><Relationship Id="rId6" Type="http://schemas.openxmlformats.org/officeDocument/2006/relationships/tags" Target="../tags/tag2104.xml"/><Relationship Id="rId5" Type="http://schemas.openxmlformats.org/officeDocument/2006/relationships/image" Target="../media/image3.png"/><Relationship Id="rId4" Type="http://schemas.openxmlformats.org/officeDocument/2006/relationships/tags" Target="../tags/tag2103.xml"/><Relationship Id="rId3" Type="http://schemas.openxmlformats.org/officeDocument/2006/relationships/image" Target="../media/image1.jpeg"/><Relationship Id="rId2" Type="http://schemas.openxmlformats.org/officeDocument/2006/relationships/tags" Target="../tags/tag2102.xml"/><Relationship Id="rId11" Type="http://schemas.openxmlformats.org/officeDocument/2006/relationships/tags" Target="../tags/tag2108.xml"/><Relationship Id="rId10" Type="http://schemas.openxmlformats.org/officeDocument/2006/relationships/tags" Target="../tags/tag2107.xml"/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image" Target="../media/image9.png"/><Relationship Id="rId6" Type="http://schemas.openxmlformats.org/officeDocument/2006/relationships/tags" Target="../tags/tag201.xml"/><Relationship Id="rId5" Type="http://schemas.openxmlformats.org/officeDocument/2006/relationships/image" Target="../media/image8.png"/><Relationship Id="rId4" Type="http://schemas.openxmlformats.org/officeDocument/2006/relationships/tags" Target="../tags/tag200.xml"/><Relationship Id="rId3" Type="http://schemas.openxmlformats.org/officeDocument/2006/relationships/image" Target="../media/image1.jpeg"/><Relationship Id="rId2" Type="http://schemas.openxmlformats.org/officeDocument/2006/relationships/tags" Target="../tags/tag199.xml"/><Relationship Id="rId11" Type="http://schemas.openxmlformats.org/officeDocument/2006/relationships/tags" Target="../tags/tag205.xml"/><Relationship Id="rId10" Type="http://schemas.openxmlformats.org/officeDocument/2006/relationships/tags" Target="../tags/tag204.xml"/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9" Type="http://schemas.openxmlformats.org/officeDocument/2006/relationships/tags" Target="../tags/tag2113.xml"/><Relationship Id="rId8" Type="http://schemas.openxmlformats.org/officeDocument/2006/relationships/image" Target="../media/image4.png"/><Relationship Id="rId7" Type="http://schemas.openxmlformats.org/officeDocument/2006/relationships/tags" Target="../tags/tag2112.xml"/><Relationship Id="rId6" Type="http://schemas.openxmlformats.org/officeDocument/2006/relationships/image" Target="../media/image3.png"/><Relationship Id="rId5" Type="http://schemas.openxmlformats.org/officeDocument/2006/relationships/tags" Target="../tags/tag2111.xml"/><Relationship Id="rId4" Type="http://schemas.openxmlformats.org/officeDocument/2006/relationships/tags" Target="../tags/tag2110.xml"/><Relationship Id="rId3" Type="http://schemas.openxmlformats.org/officeDocument/2006/relationships/image" Target="../media/image1.jpeg"/><Relationship Id="rId2" Type="http://schemas.openxmlformats.org/officeDocument/2006/relationships/tags" Target="../tags/tag2109.xml"/><Relationship Id="rId13" Type="http://schemas.openxmlformats.org/officeDocument/2006/relationships/tags" Target="../tags/tag2117.xml"/><Relationship Id="rId12" Type="http://schemas.openxmlformats.org/officeDocument/2006/relationships/tags" Target="../tags/tag2116.xml"/><Relationship Id="rId11" Type="http://schemas.openxmlformats.org/officeDocument/2006/relationships/tags" Target="../tags/tag2115.xml"/><Relationship Id="rId10" Type="http://schemas.openxmlformats.org/officeDocument/2006/relationships/tags" Target="../tags/tag2114.xml"/><Relationship Id="rId1" Type="http://schemas.openxmlformats.org/officeDocument/2006/relationships/slideMaster" Target="../slideMasters/slideMaster15.xml"/></Relationships>
</file>

<file path=ppt/slideLayouts/_rels/slideLayout261.xml.rels><?xml version="1.0" encoding="UTF-8" standalone="yes"?>
<Relationships xmlns="http://schemas.openxmlformats.org/package/2006/relationships"><Relationship Id="rId9" Type="http://schemas.openxmlformats.org/officeDocument/2006/relationships/tags" Target="../tags/tag2123.xml"/><Relationship Id="rId8" Type="http://schemas.openxmlformats.org/officeDocument/2006/relationships/tags" Target="../tags/tag2122.xml"/><Relationship Id="rId7" Type="http://schemas.openxmlformats.org/officeDocument/2006/relationships/tags" Target="../tags/tag2121.xml"/><Relationship Id="rId6" Type="http://schemas.openxmlformats.org/officeDocument/2006/relationships/image" Target="../media/image3.png"/><Relationship Id="rId5" Type="http://schemas.openxmlformats.org/officeDocument/2006/relationships/tags" Target="../tags/tag2120.xml"/><Relationship Id="rId4" Type="http://schemas.openxmlformats.org/officeDocument/2006/relationships/tags" Target="../tags/tag2119.xml"/><Relationship Id="rId3" Type="http://schemas.openxmlformats.org/officeDocument/2006/relationships/image" Target="../media/image1.jpeg"/><Relationship Id="rId2" Type="http://schemas.openxmlformats.org/officeDocument/2006/relationships/tags" Target="../tags/tag2118.xml"/><Relationship Id="rId12" Type="http://schemas.openxmlformats.org/officeDocument/2006/relationships/tags" Target="../tags/tag2126.xml"/><Relationship Id="rId11" Type="http://schemas.openxmlformats.org/officeDocument/2006/relationships/tags" Target="../tags/tag2125.xml"/><Relationship Id="rId10" Type="http://schemas.openxmlformats.org/officeDocument/2006/relationships/tags" Target="../tags/tag2124.xml"/><Relationship Id="rId1" Type="http://schemas.openxmlformats.org/officeDocument/2006/relationships/slideMaster" Target="../slideMasters/slideMaster15.xml"/></Relationships>
</file>

<file path=ppt/slideLayouts/_rels/slideLayout262.xml.rels><?xml version="1.0" encoding="UTF-8" standalone="yes"?>
<Relationships xmlns="http://schemas.openxmlformats.org/package/2006/relationships"><Relationship Id="rId9" Type="http://schemas.openxmlformats.org/officeDocument/2006/relationships/tags" Target="../tags/tag2132.xml"/><Relationship Id="rId8" Type="http://schemas.openxmlformats.org/officeDocument/2006/relationships/tags" Target="../tags/tag2131.xml"/><Relationship Id="rId7" Type="http://schemas.openxmlformats.org/officeDocument/2006/relationships/tags" Target="../tags/tag2130.xml"/><Relationship Id="rId6" Type="http://schemas.openxmlformats.org/officeDocument/2006/relationships/image" Target="../media/image4.png"/><Relationship Id="rId5" Type="http://schemas.openxmlformats.org/officeDocument/2006/relationships/tags" Target="../tags/tag2129.xml"/><Relationship Id="rId4" Type="http://schemas.openxmlformats.org/officeDocument/2006/relationships/tags" Target="../tags/tag2128.xml"/><Relationship Id="rId3" Type="http://schemas.openxmlformats.org/officeDocument/2006/relationships/image" Target="../media/image1.jpeg"/><Relationship Id="rId2" Type="http://schemas.openxmlformats.org/officeDocument/2006/relationships/tags" Target="../tags/tag2127.xml"/><Relationship Id="rId12" Type="http://schemas.openxmlformats.org/officeDocument/2006/relationships/tags" Target="../tags/tag2135.xml"/><Relationship Id="rId11" Type="http://schemas.openxmlformats.org/officeDocument/2006/relationships/tags" Target="../tags/tag2134.xml"/><Relationship Id="rId10" Type="http://schemas.openxmlformats.org/officeDocument/2006/relationships/tags" Target="../tags/tag2133.xml"/><Relationship Id="rId1" Type="http://schemas.openxmlformats.org/officeDocument/2006/relationships/slideMaster" Target="../slideMasters/slideMaster15.xml"/></Relationships>
</file>

<file path=ppt/slideLayouts/_rels/slideLayout263.xml.rels><?xml version="1.0" encoding="UTF-8" standalone="yes"?>
<Relationships xmlns="http://schemas.openxmlformats.org/package/2006/relationships"><Relationship Id="rId9" Type="http://schemas.openxmlformats.org/officeDocument/2006/relationships/tags" Target="../tags/tag2141.xml"/><Relationship Id="rId8" Type="http://schemas.openxmlformats.org/officeDocument/2006/relationships/tags" Target="../tags/tag2140.xml"/><Relationship Id="rId7" Type="http://schemas.openxmlformats.org/officeDocument/2006/relationships/tags" Target="../tags/tag2139.xml"/><Relationship Id="rId6" Type="http://schemas.openxmlformats.org/officeDocument/2006/relationships/image" Target="../media/image3.png"/><Relationship Id="rId5" Type="http://schemas.openxmlformats.org/officeDocument/2006/relationships/tags" Target="../tags/tag2138.xml"/><Relationship Id="rId4" Type="http://schemas.openxmlformats.org/officeDocument/2006/relationships/tags" Target="../tags/tag2137.xml"/><Relationship Id="rId3" Type="http://schemas.openxmlformats.org/officeDocument/2006/relationships/image" Target="../media/image1.jpeg"/><Relationship Id="rId2" Type="http://schemas.openxmlformats.org/officeDocument/2006/relationships/tags" Target="../tags/tag2136.xml"/><Relationship Id="rId12" Type="http://schemas.openxmlformats.org/officeDocument/2006/relationships/tags" Target="../tags/tag2144.xml"/><Relationship Id="rId11" Type="http://schemas.openxmlformats.org/officeDocument/2006/relationships/tags" Target="../tags/tag2143.xml"/><Relationship Id="rId10" Type="http://schemas.openxmlformats.org/officeDocument/2006/relationships/tags" Target="../tags/tag2142.xml"/><Relationship Id="rId1" Type="http://schemas.openxmlformats.org/officeDocument/2006/relationships/slideMaster" Target="../slideMasters/slideMaster15.xml"/></Relationships>
</file>

<file path=ppt/slideLayouts/_rels/slideLayout264.xml.rels><?xml version="1.0" encoding="UTF-8" standalone="yes"?>
<Relationships xmlns="http://schemas.openxmlformats.org/package/2006/relationships"><Relationship Id="rId9" Type="http://schemas.openxmlformats.org/officeDocument/2006/relationships/tags" Target="../tags/tag2150.xml"/><Relationship Id="rId8" Type="http://schemas.openxmlformats.org/officeDocument/2006/relationships/tags" Target="../tags/tag2149.xml"/><Relationship Id="rId7" Type="http://schemas.openxmlformats.org/officeDocument/2006/relationships/tags" Target="../tags/tag2148.xml"/><Relationship Id="rId6" Type="http://schemas.openxmlformats.org/officeDocument/2006/relationships/image" Target="../media/image4.png"/><Relationship Id="rId5" Type="http://schemas.openxmlformats.org/officeDocument/2006/relationships/tags" Target="../tags/tag2147.xml"/><Relationship Id="rId4" Type="http://schemas.openxmlformats.org/officeDocument/2006/relationships/tags" Target="../tags/tag2146.xml"/><Relationship Id="rId3" Type="http://schemas.openxmlformats.org/officeDocument/2006/relationships/image" Target="../media/image1.jpeg"/><Relationship Id="rId2" Type="http://schemas.openxmlformats.org/officeDocument/2006/relationships/tags" Target="../tags/tag2145.xml"/><Relationship Id="rId14" Type="http://schemas.openxmlformats.org/officeDocument/2006/relationships/tags" Target="../tags/tag2155.xml"/><Relationship Id="rId13" Type="http://schemas.openxmlformats.org/officeDocument/2006/relationships/tags" Target="../tags/tag2154.xml"/><Relationship Id="rId12" Type="http://schemas.openxmlformats.org/officeDocument/2006/relationships/tags" Target="../tags/tag2153.xml"/><Relationship Id="rId11" Type="http://schemas.openxmlformats.org/officeDocument/2006/relationships/tags" Target="../tags/tag2152.xml"/><Relationship Id="rId10" Type="http://schemas.openxmlformats.org/officeDocument/2006/relationships/tags" Target="../tags/tag2151.xml"/><Relationship Id="rId1" Type="http://schemas.openxmlformats.org/officeDocument/2006/relationships/slideMaster" Target="../slideMasters/slideMaster15.xml"/></Relationships>
</file>

<file path=ppt/slideLayouts/_rels/slideLayout265.xml.rels><?xml version="1.0" encoding="UTF-8" standalone="yes"?>
<Relationships xmlns="http://schemas.openxmlformats.org/package/2006/relationships"><Relationship Id="rId9" Type="http://schemas.openxmlformats.org/officeDocument/2006/relationships/tags" Target="../tags/tag2160.xml"/><Relationship Id="rId8" Type="http://schemas.openxmlformats.org/officeDocument/2006/relationships/image" Target="../media/image4.png"/><Relationship Id="rId7" Type="http://schemas.openxmlformats.org/officeDocument/2006/relationships/tags" Target="../tags/tag2159.xml"/><Relationship Id="rId6" Type="http://schemas.openxmlformats.org/officeDocument/2006/relationships/image" Target="../media/image3.png"/><Relationship Id="rId5" Type="http://schemas.openxmlformats.org/officeDocument/2006/relationships/tags" Target="../tags/tag2158.xml"/><Relationship Id="rId4" Type="http://schemas.openxmlformats.org/officeDocument/2006/relationships/tags" Target="../tags/tag2157.xml"/><Relationship Id="rId3" Type="http://schemas.openxmlformats.org/officeDocument/2006/relationships/image" Target="../media/image1.jpeg"/><Relationship Id="rId2" Type="http://schemas.openxmlformats.org/officeDocument/2006/relationships/tags" Target="../tags/tag2156.xml"/><Relationship Id="rId13" Type="http://schemas.openxmlformats.org/officeDocument/2006/relationships/tags" Target="../tags/tag2164.xml"/><Relationship Id="rId12" Type="http://schemas.openxmlformats.org/officeDocument/2006/relationships/tags" Target="../tags/tag2163.xml"/><Relationship Id="rId11" Type="http://schemas.openxmlformats.org/officeDocument/2006/relationships/tags" Target="../tags/tag2162.xml"/><Relationship Id="rId10" Type="http://schemas.openxmlformats.org/officeDocument/2006/relationships/tags" Target="../tags/tag2161.xml"/><Relationship Id="rId1" Type="http://schemas.openxmlformats.org/officeDocument/2006/relationships/slideMaster" Target="../slideMasters/slideMaster15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tags" Target="../tags/tag208.xml"/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13.xml"/><Relationship Id="rId8" Type="http://schemas.openxmlformats.org/officeDocument/2006/relationships/tags" Target="../tags/tag212.xml"/><Relationship Id="rId7" Type="http://schemas.openxmlformats.org/officeDocument/2006/relationships/image" Target="../media/image4.png"/><Relationship Id="rId6" Type="http://schemas.openxmlformats.org/officeDocument/2006/relationships/tags" Target="../tags/tag211.xml"/><Relationship Id="rId5" Type="http://schemas.openxmlformats.org/officeDocument/2006/relationships/image" Target="../media/image3.png"/><Relationship Id="rId4" Type="http://schemas.openxmlformats.org/officeDocument/2006/relationships/tags" Target="../tags/tag210.xml"/><Relationship Id="rId3" Type="http://schemas.openxmlformats.org/officeDocument/2006/relationships/image" Target="../media/image1.jpeg"/><Relationship Id="rId2" Type="http://schemas.openxmlformats.org/officeDocument/2006/relationships/tags" Target="../tags/tag209.xml"/><Relationship Id="rId13" Type="http://schemas.openxmlformats.org/officeDocument/2006/relationships/tags" Target="../tags/tag217.xml"/><Relationship Id="rId12" Type="http://schemas.openxmlformats.org/officeDocument/2006/relationships/tags" Target="../tags/tag216.xml"/><Relationship Id="rId11" Type="http://schemas.openxmlformats.org/officeDocument/2006/relationships/tags" Target="../tags/tag215.xml"/><Relationship Id="rId10" Type="http://schemas.openxmlformats.org/officeDocument/2006/relationships/tags" Target="../tags/tag214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22.xml"/><Relationship Id="rId8" Type="http://schemas.openxmlformats.org/officeDocument/2006/relationships/tags" Target="../tags/tag221.xml"/><Relationship Id="rId7" Type="http://schemas.openxmlformats.org/officeDocument/2006/relationships/image" Target="../media/image4.png"/><Relationship Id="rId6" Type="http://schemas.openxmlformats.org/officeDocument/2006/relationships/tags" Target="../tags/tag220.xml"/><Relationship Id="rId5" Type="http://schemas.openxmlformats.org/officeDocument/2006/relationships/image" Target="../media/image3.png"/><Relationship Id="rId4" Type="http://schemas.openxmlformats.org/officeDocument/2006/relationships/tags" Target="../tags/tag219.xml"/><Relationship Id="rId3" Type="http://schemas.openxmlformats.org/officeDocument/2006/relationships/image" Target="../media/image1.jpeg"/><Relationship Id="rId2" Type="http://schemas.openxmlformats.org/officeDocument/2006/relationships/tags" Target="../tags/tag218.xml"/><Relationship Id="rId12" Type="http://schemas.openxmlformats.org/officeDocument/2006/relationships/tags" Target="../tags/tag225.xml"/><Relationship Id="rId11" Type="http://schemas.openxmlformats.org/officeDocument/2006/relationships/tags" Target="../tags/tag224.xml"/><Relationship Id="rId10" Type="http://schemas.openxmlformats.org/officeDocument/2006/relationships/tags" Target="../tags/tag223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image" Target="../media/image4.png"/><Relationship Id="rId6" Type="http://schemas.openxmlformats.org/officeDocument/2006/relationships/tags" Target="../tags/tag11.xml"/><Relationship Id="rId5" Type="http://schemas.openxmlformats.org/officeDocument/2006/relationships/image" Target="../media/image3.png"/><Relationship Id="rId4" Type="http://schemas.openxmlformats.org/officeDocument/2006/relationships/tags" Target="../tags/tag10.xml"/><Relationship Id="rId3" Type="http://schemas.openxmlformats.org/officeDocument/2006/relationships/image" Target="../media/image1.jpeg"/><Relationship Id="rId2" Type="http://schemas.openxmlformats.org/officeDocument/2006/relationships/tags" Target="../tags/tag9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30.xml"/><Relationship Id="rId8" Type="http://schemas.openxmlformats.org/officeDocument/2006/relationships/tags" Target="../tags/tag229.xml"/><Relationship Id="rId7" Type="http://schemas.openxmlformats.org/officeDocument/2006/relationships/image" Target="../media/image4.png"/><Relationship Id="rId6" Type="http://schemas.openxmlformats.org/officeDocument/2006/relationships/tags" Target="../tags/tag228.xml"/><Relationship Id="rId5" Type="http://schemas.openxmlformats.org/officeDocument/2006/relationships/image" Target="../media/image3.png"/><Relationship Id="rId4" Type="http://schemas.openxmlformats.org/officeDocument/2006/relationships/tags" Target="../tags/tag227.xml"/><Relationship Id="rId3" Type="http://schemas.openxmlformats.org/officeDocument/2006/relationships/image" Target="../media/image1.jpeg"/><Relationship Id="rId2" Type="http://schemas.openxmlformats.org/officeDocument/2006/relationships/tags" Target="../tags/tag226.xml"/><Relationship Id="rId11" Type="http://schemas.openxmlformats.org/officeDocument/2006/relationships/tags" Target="../tags/tag232.xml"/><Relationship Id="rId10" Type="http://schemas.openxmlformats.org/officeDocument/2006/relationships/tags" Target="../tags/tag231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image" Target="../media/image11.png"/><Relationship Id="rId6" Type="http://schemas.openxmlformats.org/officeDocument/2006/relationships/tags" Target="../tags/tag235.xml"/><Relationship Id="rId5" Type="http://schemas.openxmlformats.org/officeDocument/2006/relationships/image" Target="../media/image10.png"/><Relationship Id="rId4" Type="http://schemas.openxmlformats.org/officeDocument/2006/relationships/tags" Target="../tags/tag234.xml"/><Relationship Id="rId3" Type="http://schemas.openxmlformats.org/officeDocument/2006/relationships/image" Target="../media/image1.jpeg"/><Relationship Id="rId2" Type="http://schemas.openxmlformats.org/officeDocument/2006/relationships/tags" Target="../tags/tag233.xml"/><Relationship Id="rId13" Type="http://schemas.openxmlformats.org/officeDocument/2006/relationships/tags" Target="../tags/tag241.xml"/><Relationship Id="rId12" Type="http://schemas.openxmlformats.org/officeDocument/2006/relationships/tags" Target="../tags/tag240.xml"/><Relationship Id="rId11" Type="http://schemas.openxmlformats.org/officeDocument/2006/relationships/tags" Target="../tags/tag239.xml"/><Relationship Id="rId10" Type="http://schemas.openxmlformats.org/officeDocument/2006/relationships/tags" Target="../tags/tag238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246.xml"/><Relationship Id="rId8" Type="http://schemas.openxmlformats.org/officeDocument/2006/relationships/tags" Target="../tags/tag245.xml"/><Relationship Id="rId7" Type="http://schemas.openxmlformats.org/officeDocument/2006/relationships/image" Target="../media/image4.png"/><Relationship Id="rId6" Type="http://schemas.openxmlformats.org/officeDocument/2006/relationships/tags" Target="../tags/tag244.xml"/><Relationship Id="rId5" Type="http://schemas.openxmlformats.org/officeDocument/2006/relationships/image" Target="../media/image3.png"/><Relationship Id="rId4" Type="http://schemas.openxmlformats.org/officeDocument/2006/relationships/tags" Target="../tags/tag243.xml"/><Relationship Id="rId3" Type="http://schemas.openxmlformats.org/officeDocument/2006/relationships/image" Target="../media/image1.jpeg"/><Relationship Id="rId2" Type="http://schemas.openxmlformats.org/officeDocument/2006/relationships/tags" Target="../tags/tag242.xml"/><Relationship Id="rId11" Type="http://schemas.openxmlformats.org/officeDocument/2006/relationships/tags" Target="../tags/tag248.xml"/><Relationship Id="rId10" Type="http://schemas.openxmlformats.org/officeDocument/2006/relationships/tags" Target="../tags/tag247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53.xml"/><Relationship Id="rId8" Type="http://schemas.openxmlformats.org/officeDocument/2006/relationships/image" Target="../media/image4.png"/><Relationship Id="rId7" Type="http://schemas.openxmlformats.org/officeDocument/2006/relationships/tags" Target="../tags/tag252.xml"/><Relationship Id="rId6" Type="http://schemas.openxmlformats.org/officeDocument/2006/relationships/image" Target="../media/image3.png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image" Target="../media/image1.jpeg"/><Relationship Id="rId2" Type="http://schemas.openxmlformats.org/officeDocument/2006/relationships/tags" Target="../tags/tag249.xml"/><Relationship Id="rId13" Type="http://schemas.openxmlformats.org/officeDocument/2006/relationships/tags" Target="../tags/tag257.xml"/><Relationship Id="rId12" Type="http://schemas.openxmlformats.org/officeDocument/2006/relationships/tags" Target="../tags/tag256.xml"/><Relationship Id="rId11" Type="http://schemas.openxmlformats.org/officeDocument/2006/relationships/tags" Target="../tags/tag255.xml"/><Relationship Id="rId10" Type="http://schemas.openxmlformats.org/officeDocument/2006/relationships/tags" Target="../tags/tag254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263.xml"/><Relationship Id="rId8" Type="http://schemas.openxmlformats.org/officeDocument/2006/relationships/tags" Target="../tags/tag262.xml"/><Relationship Id="rId7" Type="http://schemas.openxmlformats.org/officeDocument/2006/relationships/tags" Target="../tags/tag261.xml"/><Relationship Id="rId6" Type="http://schemas.openxmlformats.org/officeDocument/2006/relationships/image" Target="../media/image3.png"/><Relationship Id="rId5" Type="http://schemas.openxmlformats.org/officeDocument/2006/relationships/tags" Target="../tags/tag260.xml"/><Relationship Id="rId4" Type="http://schemas.openxmlformats.org/officeDocument/2006/relationships/tags" Target="../tags/tag259.xml"/><Relationship Id="rId3" Type="http://schemas.openxmlformats.org/officeDocument/2006/relationships/image" Target="../media/image1.jpeg"/><Relationship Id="rId2" Type="http://schemas.openxmlformats.org/officeDocument/2006/relationships/tags" Target="../tags/tag258.xml"/><Relationship Id="rId12" Type="http://schemas.openxmlformats.org/officeDocument/2006/relationships/tags" Target="../tags/tag266.xml"/><Relationship Id="rId11" Type="http://schemas.openxmlformats.org/officeDocument/2006/relationships/tags" Target="../tags/tag265.xml"/><Relationship Id="rId10" Type="http://schemas.openxmlformats.org/officeDocument/2006/relationships/tags" Target="../tags/tag264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72.xml"/><Relationship Id="rId8" Type="http://schemas.openxmlformats.org/officeDocument/2006/relationships/tags" Target="../tags/tag271.xml"/><Relationship Id="rId7" Type="http://schemas.openxmlformats.org/officeDocument/2006/relationships/tags" Target="../tags/tag270.xml"/><Relationship Id="rId6" Type="http://schemas.openxmlformats.org/officeDocument/2006/relationships/image" Target="../media/image4.png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" Type="http://schemas.openxmlformats.org/officeDocument/2006/relationships/image" Target="../media/image1.jpeg"/><Relationship Id="rId2" Type="http://schemas.openxmlformats.org/officeDocument/2006/relationships/tags" Target="../tags/tag267.xml"/><Relationship Id="rId12" Type="http://schemas.openxmlformats.org/officeDocument/2006/relationships/tags" Target="../tags/tag275.xml"/><Relationship Id="rId11" Type="http://schemas.openxmlformats.org/officeDocument/2006/relationships/tags" Target="../tags/tag274.xml"/><Relationship Id="rId10" Type="http://schemas.openxmlformats.org/officeDocument/2006/relationships/tags" Target="../tags/tag273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281.xml"/><Relationship Id="rId8" Type="http://schemas.openxmlformats.org/officeDocument/2006/relationships/tags" Target="../tags/tag280.xml"/><Relationship Id="rId7" Type="http://schemas.openxmlformats.org/officeDocument/2006/relationships/tags" Target="../tags/tag279.xml"/><Relationship Id="rId6" Type="http://schemas.openxmlformats.org/officeDocument/2006/relationships/image" Target="../media/image3.png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3" Type="http://schemas.openxmlformats.org/officeDocument/2006/relationships/image" Target="../media/image1.jpeg"/><Relationship Id="rId2" Type="http://schemas.openxmlformats.org/officeDocument/2006/relationships/tags" Target="../tags/tag276.xml"/><Relationship Id="rId12" Type="http://schemas.openxmlformats.org/officeDocument/2006/relationships/tags" Target="../tags/tag284.xml"/><Relationship Id="rId11" Type="http://schemas.openxmlformats.org/officeDocument/2006/relationships/tags" Target="../tags/tag283.xml"/><Relationship Id="rId10" Type="http://schemas.openxmlformats.org/officeDocument/2006/relationships/tags" Target="../tags/tag282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tags" Target="../tags/tag289.xml"/><Relationship Id="rId7" Type="http://schemas.openxmlformats.org/officeDocument/2006/relationships/tags" Target="../tags/tag288.xml"/><Relationship Id="rId6" Type="http://schemas.openxmlformats.org/officeDocument/2006/relationships/image" Target="../media/image4.png"/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3" Type="http://schemas.openxmlformats.org/officeDocument/2006/relationships/image" Target="../media/image1.jpeg"/><Relationship Id="rId2" Type="http://schemas.openxmlformats.org/officeDocument/2006/relationships/tags" Target="../tags/tag285.xml"/><Relationship Id="rId14" Type="http://schemas.openxmlformats.org/officeDocument/2006/relationships/tags" Target="../tags/tag295.xml"/><Relationship Id="rId13" Type="http://schemas.openxmlformats.org/officeDocument/2006/relationships/tags" Target="../tags/tag294.xml"/><Relationship Id="rId12" Type="http://schemas.openxmlformats.org/officeDocument/2006/relationships/tags" Target="../tags/tag293.xml"/><Relationship Id="rId11" Type="http://schemas.openxmlformats.org/officeDocument/2006/relationships/tags" Target="../tags/tag292.xml"/><Relationship Id="rId10" Type="http://schemas.openxmlformats.org/officeDocument/2006/relationships/tags" Target="../tags/tag291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300.xml"/><Relationship Id="rId8" Type="http://schemas.openxmlformats.org/officeDocument/2006/relationships/image" Target="../media/image4.png"/><Relationship Id="rId7" Type="http://schemas.openxmlformats.org/officeDocument/2006/relationships/tags" Target="../tags/tag299.xml"/><Relationship Id="rId6" Type="http://schemas.openxmlformats.org/officeDocument/2006/relationships/image" Target="../media/image3.png"/><Relationship Id="rId5" Type="http://schemas.openxmlformats.org/officeDocument/2006/relationships/tags" Target="../tags/tag298.xml"/><Relationship Id="rId4" Type="http://schemas.openxmlformats.org/officeDocument/2006/relationships/tags" Target="../tags/tag297.xml"/><Relationship Id="rId3" Type="http://schemas.openxmlformats.org/officeDocument/2006/relationships/image" Target="../media/image1.jpeg"/><Relationship Id="rId2" Type="http://schemas.openxmlformats.org/officeDocument/2006/relationships/tags" Target="../tags/tag296.xml"/><Relationship Id="rId13" Type="http://schemas.openxmlformats.org/officeDocument/2006/relationships/tags" Target="../tags/tag304.xml"/><Relationship Id="rId12" Type="http://schemas.openxmlformats.org/officeDocument/2006/relationships/tags" Target="../tags/tag303.xml"/><Relationship Id="rId11" Type="http://schemas.openxmlformats.org/officeDocument/2006/relationships/tags" Target="../tags/tag302.xml"/><Relationship Id="rId10" Type="http://schemas.openxmlformats.org/officeDocument/2006/relationships/tags" Target="../tags/tag301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316.xml"/><Relationship Id="rId8" Type="http://schemas.openxmlformats.org/officeDocument/2006/relationships/tags" Target="../tags/tag315.xml"/><Relationship Id="rId7" Type="http://schemas.openxmlformats.org/officeDocument/2006/relationships/tags" Target="../tags/tag314.xml"/><Relationship Id="rId6" Type="http://schemas.openxmlformats.org/officeDocument/2006/relationships/tags" Target="../tags/tag313.xml"/><Relationship Id="rId5" Type="http://schemas.openxmlformats.org/officeDocument/2006/relationships/image" Target="../media/image2.png"/><Relationship Id="rId4" Type="http://schemas.openxmlformats.org/officeDocument/2006/relationships/tags" Target="../tags/tag312.xml"/><Relationship Id="rId3" Type="http://schemas.openxmlformats.org/officeDocument/2006/relationships/image" Target="../media/image1.jpeg"/><Relationship Id="rId2" Type="http://schemas.openxmlformats.org/officeDocument/2006/relationships/tags" Target="../tags/tag311.xml"/><Relationship Id="rId11" Type="http://schemas.openxmlformats.org/officeDocument/2006/relationships/tags" Target="../tags/tag318.xml"/><Relationship Id="rId10" Type="http://schemas.openxmlformats.org/officeDocument/2006/relationships/tags" Target="../tags/tag317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image" Target="../media/image7.png"/><Relationship Id="rId6" Type="http://schemas.openxmlformats.org/officeDocument/2006/relationships/tags" Target="../tags/tag19.xml"/><Relationship Id="rId5" Type="http://schemas.openxmlformats.org/officeDocument/2006/relationships/image" Target="../media/image6.jpeg"/><Relationship Id="rId4" Type="http://schemas.openxmlformats.org/officeDocument/2006/relationships/tags" Target="../tags/tag18.xml"/><Relationship Id="rId3" Type="http://schemas.openxmlformats.org/officeDocument/2006/relationships/image" Target="../media/image5.png"/><Relationship Id="rId2" Type="http://schemas.openxmlformats.org/officeDocument/2006/relationships/tags" Target="../tags/tag17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323.xml"/><Relationship Id="rId8" Type="http://schemas.openxmlformats.org/officeDocument/2006/relationships/tags" Target="../tags/tag322.xml"/><Relationship Id="rId7" Type="http://schemas.openxmlformats.org/officeDocument/2006/relationships/image" Target="../media/image4.png"/><Relationship Id="rId6" Type="http://schemas.openxmlformats.org/officeDocument/2006/relationships/tags" Target="../tags/tag321.xml"/><Relationship Id="rId5" Type="http://schemas.openxmlformats.org/officeDocument/2006/relationships/image" Target="../media/image3.png"/><Relationship Id="rId4" Type="http://schemas.openxmlformats.org/officeDocument/2006/relationships/tags" Target="../tags/tag320.xml"/><Relationship Id="rId3" Type="http://schemas.openxmlformats.org/officeDocument/2006/relationships/image" Target="../media/image1.jpeg"/><Relationship Id="rId2" Type="http://schemas.openxmlformats.org/officeDocument/2006/relationships/tags" Target="../tags/tag319.xml"/><Relationship Id="rId12" Type="http://schemas.openxmlformats.org/officeDocument/2006/relationships/tags" Target="../tags/tag326.xml"/><Relationship Id="rId11" Type="http://schemas.openxmlformats.org/officeDocument/2006/relationships/tags" Target="../tags/tag325.xml"/><Relationship Id="rId10" Type="http://schemas.openxmlformats.org/officeDocument/2006/relationships/tags" Target="../tags/tag324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331.xml"/><Relationship Id="rId8" Type="http://schemas.openxmlformats.org/officeDocument/2006/relationships/tags" Target="../tags/tag330.xml"/><Relationship Id="rId7" Type="http://schemas.openxmlformats.org/officeDocument/2006/relationships/image" Target="../media/image7.png"/><Relationship Id="rId6" Type="http://schemas.openxmlformats.org/officeDocument/2006/relationships/tags" Target="../tags/tag329.xml"/><Relationship Id="rId5" Type="http://schemas.openxmlformats.org/officeDocument/2006/relationships/image" Target="../media/image6.jpeg"/><Relationship Id="rId4" Type="http://schemas.openxmlformats.org/officeDocument/2006/relationships/tags" Target="../tags/tag328.xml"/><Relationship Id="rId3" Type="http://schemas.openxmlformats.org/officeDocument/2006/relationships/image" Target="../media/image5.png"/><Relationship Id="rId2" Type="http://schemas.openxmlformats.org/officeDocument/2006/relationships/tags" Target="../tags/tag327.xml"/><Relationship Id="rId11" Type="http://schemas.openxmlformats.org/officeDocument/2006/relationships/tags" Target="../tags/tag333.xml"/><Relationship Id="rId10" Type="http://schemas.openxmlformats.org/officeDocument/2006/relationships/tags" Target="../tags/tag332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338.xml"/><Relationship Id="rId8" Type="http://schemas.openxmlformats.org/officeDocument/2006/relationships/tags" Target="../tags/tag337.xml"/><Relationship Id="rId7" Type="http://schemas.openxmlformats.org/officeDocument/2006/relationships/image" Target="../media/image4.png"/><Relationship Id="rId6" Type="http://schemas.openxmlformats.org/officeDocument/2006/relationships/tags" Target="../tags/tag336.xml"/><Relationship Id="rId5" Type="http://schemas.openxmlformats.org/officeDocument/2006/relationships/image" Target="../media/image3.png"/><Relationship Id="rId4" Type="http://schemas.openxmlformats.org/officeDocument/2006/relationships/tags" Target="../tags/tag335.xml"/><Relationship Id="rId3" Type="http://schemas.openxmlformats.org/officeDocument/2006/relationships/image" Target="../media/image1.jpeg"/><Relationship Id="rId2" Type="http://schemas.openxmlformats.org/officeDocument/2006/relationships/tags" Target="../tags/tag334.xml"/><Relationship Id="rId13" Type="http://schemas.openxmlformats.org/officeDocument/2006/relationships/tags" Target="../tags/tag342.xml"/><Relationship Id="rId12" Type="http://schemas.openxmlformats.org/officeDocument/2006/relationships/tags" Target="../tags/tag341.xml"/><Relationship Id="rId11" Type="http://schemas.openxmlformats.org/officeDocument/2006/relationships/tags" Target="../tags/tag340.xml"/><Relationship Id="rId10" Type="http://schemas.openxmlformats.org/officeDocument/2006/relationships/tags" Target="../tags/tag339.xml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347.xml"/><Relationship Id="rId8" Type="http://schemas.openxmlformats.org/officeDocument/2006/relationships/tags" Target="../tags/tag346.xml"/><Relationship Id="rId7" Type="http://schemas.openxmlformats.org/officeDocument/2006/relationships/image" Target="../media/image4.png"/><Relationship Id="rId6" Type="http://schemas.openxmlformats.org/officeDocument/2006/relationships/tags" Target="../tags/tag345.xml"/><Relationship Id="rId5" Type="http://schemas.openxmlformats.org/officeDocument/2006/relationships/image" Target="../media/image3.png"/><Relationship Id="rId4" Type="http://schemas.openxmlformats.org/officeDocument/2006/relationships/tags" Target="../tags/tag344.xml"/><Relationship Id="rId3" Type="http://schemas.openxmlformats.org/officeDocument/2006/relationships/image" Target="../media/image1.jpeg"/><Relationship Id="rId2" Type="http://schemas.openxmlformats.org/officeDocument/2006/relationships/tags" Target="../tags/tag343.xml"/><Relationship Id="rId15" Type="http://schemas.openxmlformats.org/officeDocument/2006/relationships/tags" Target="../tags/tag353.xml"/><Relationship Id="rId14" Type="http://schemas.openxmlformats.org/officeDocument/2006/relationships/tags" Target="../tags/tag352.xml"/><Relationship Id="rId13" Type="http://schemas.openxmlformats.org/officeDocument/2006/relationships/tags" Target="../tags/tag351.xml"/><Relationship Id="rId12" Type="http://schemas.openxmlformats.org/officeDocument/2006/relationships/tags" Target="../tags/tag350.xml"/><Relationship Id="rId11" Type="http://schemas.openxmlformats.org/officeDocument/2006/relationships/tags" Target="../tags/tag349.xml"/><Relationship Id="rId10" Type="http://schemas.openxmlformats.org/officeDocument/2006/relationships/tags" Target="../tags/tag348.xm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358.xml"/><Relationship Id="rId8" Type="http://schemas.openxmlformats.org/officeDocument/2006/relationships/tags" Target="../tags/tag357.xml"/><Relationship Id="rId7" Type="http://schemas.openxmlformats.org/officeDocument/2006/relationships/image" Target="../media/image9.png"/><Relationship Id="rId6" Type="http://schemas.openxmlformats.org/officeDocument/2006/relationships/tags" Target="../tags/tag356.xml"/><Relationship Id="rId5" Type="http://schemas.openxmlformats.org/officeDocument/2006/relationships/image" Target="../media/image8.png"/><Relationship Id="rId4" Type="http://schemas.openxmlformats.org/officeDocument/2006/relationships/tags" Target="../tags/tag355.xml"/><Relationship Id="rId3" Type="http://schemas.openxmlformats.org/officeDocument/2006/relationships/image" Target="../media/image1.jpeg"/><Relationship Id="rId2" Type="http://schemas.openxmlformats.org/officeDocument/2006/relationships/tags" Target="../tags/tag354.xml"/><Relationship Id="rId11" Type="http://schemas.openxmlformats.org/officeDocument/2006/relationships/tags" Target="../tags/tag360.xml"/><Relationship Id="rId10" Type="http://schemas.openxmlformats.org/officeDocument/2006/relationships/tags" Target="../tags/tag359.xml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4" Type="http://schemas.openxmlformats.org/officeDocument/2006/relationships/tags" Target="../tags/tag363.xml"/><Relationship Id="rId3" Type="http://schemas.openxmlformats.org/officeDocument/2006/relationships/tags" Target="../tags/tag362.xml"/><Relationship Id="rId2" Type="http://schemas.openxmlformats.org/officeDocument/2006/relationships/tags" Target="../tags/tag361.xml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368.xml"/><Relationship Id="rId8" Type="http://schemas.openxmlformats.org/officeDocument/2006/relationships/tags" Target="../tags/tag367.xml"/><Relationship Id="rId7" Type="http://schemas.openxmlformats.org/officeDocument/2006/relationships/image" Target="../media/image4.png"/><Relationship Id="rId6" Type="http://schemas.openxmlformats.org/officeDocument/2006/relationships/tags" Target="../tags/tag366.xml"/><Relationship Id="rId5" Type="http://schemas.openxmlformats.org/officeDocument/2006/relationships/image" Target="../media/image3.png"/><Relationship Id="rId4" Type="http://schemas.openxmlformats.org/officeDocument/2006/relationships/tags" Target="../tags/tag365.xml"/><Relationship Id="rId3" Type="http://schemas.openxmlformats.org/officeDocument/2006/relationships/image" Target="../media/image1.jpeg"/><Relationship Id="rId2" Type="http://schemas.openxmlformats.org/officeDocument/2006/relationships/tags" Target="../tags/tag364.xml"/><Relationship Id="rId13" Type="http://schemas.openxmlformats.org/officeDocument/2006/relationships/tags" Target="../tags/tag372.xml"/><Relationship Id="rId12" Type="http://schemas.openxmlformats.org/officeDocument/2006/relationships/tags" Target="../tags/tag371.xml"/><Relationship Id="rId11" Type="http://schemas.openxmlformats.org/officeDocument/2006/relationships/tags" Target="../tags/tag370.xml"/><Relationship Id="rId10" Type="http://schemas.openxmlformats.org/officeDocument/2006/relationships/tags" Target="../tags/tag369.xml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377.xml"/><Relationship Id="rId8" Type="http://schemas.openxmlformats.org/officeDocument/2006/relationships/tags" Target="../tags/tag376.xml"/><Relationship Id="rId7" Type="http://schemas.openxmlformats.org/officeDocument/2006/relationships/image" Target="../media/image4.png"/><Relationship Id="rId6" Type="http://schemas.openxmlformats.org/officeDocument/2006/relationships/tags" Target="../tags/tag375.xml"/><Relationship Id="rId5" Type="http://schemas.openxmlformats.org/officeDocument/2006/relationships/image" Target="../media/image3.png"/><Relationship Id="rId4" Type="http://schemas.openxmlformats.org/officeDocument/2006/relationships/tags" Target="../tags/tag374.xml"/><Relationship Id="rId3" Type="http://schemas.openxmlformats.org/officeDocument/2006/relationships/image" Target="../media/image1.jpeg"/><Relationship Id="rId2" Type="http://schemas.openxmlformats.org/officeDocument/2006/relationships/tags" Target="../tags/tag373.xml"/><Relationship Id="rId12" Type="http://schemas.openxmlformats.org/officeDocument/2006/relationships/tags" Target="../tags/tag380.xml"/><Relationship Id="rId11" Type="http://schemas.openxmlformats.org/officeDocument/2006/relationships/tags" Target="../tags/tag379.xml"/><Relationship Id="rId10" Type="http://schemas.openxmlformats.org/officeDocument/2006/relationships/tags" Target="../tags/tag378.xml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385.xml"/><Relationship Id="rId8" Type="http://schemas.openxmlformats.org/officeDocument/2006/relationships/tags" Target="../tags/tag384.xml"/><Relationship Id="rId7" Type="http://schemas.openxmlformats.org/officeDocument/2006/relationships/image" Target="../media/image4.png"/><Relationship Id="rId6" Type="http://schemas.openxmlformats.org/officeDocument/2006/relationships/tags" Target="../tags/tag383.xml"/><Relationship Id="rId5" Type="http://schemas.openxmlformats.org/officeDocument/2006/relationships/image" Target="../media/image3.png"/><Relationship Id="rId4" Type="http://schemas.openxmlformats.org/officeDocument/2006/relationships/tags" Target="../tags/tag382.xml"/><Relationship Id="rId3" Type="http://schemas.openxmlformats.org/officeDocument/2006/relationships/image" Target="../media/image1.jpeg"/><Relationship Id="rId2" Type="http://schemas.openxmlformats.org/officeDocument/2006/relationships/tags" Target="../tags/tag381.xml"/><Relationship Id="rId11" Type="http://schemas.openxmlformats.org/officeDocument/2006/relationships/tags" Target="../tags/tag387.xml"/><Relationship Id="rId10" Type="http://schemas.openxmlformats.org/officeDocument/2006/relationships/tags" Target="../tags/tag386.xml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392.xml"/><Relationship Id="rId8" Type="http://schemas.openxmlformats.org/officeDocument/2006/relationships/tags" Target="../tags/tag391.xml"/><Relationship Id="rId7" Type="http://schemas.openxmlformats.org/officeDocument/2006/relationships/image" Target="../media/image11.png"/><Relationship Id="rId6" Type="http://schemas.openxmlformats.org/officeDocument/2006/relationships/tags" Target="../tags/tag390.xml"/><Relationship Id="rId5" Type="http://schemas.openxmlformats.org/officeDocument/2006/relationships/image" Target="../media/image10.png"/><Relationship Id="rId4" Type="http://schemas.openxmlformats.org/officeDocument/2006/relationships/tags" Target="../tags/tag389.xml"/><Relationship Id="rId3" Type="http://schemas.openxmlformats.org/officeDocument/2006/relationships/image" Target="../media/image1.jpeg"/><Relationship Id="rId2" Type="http://schemas.openxmlformats.org/officeDocument/2006/relationships/tags" Target="../tags/tag388.xml"/><Relationship Id="rId13" Type="http://schemas.openxmlformats.org/officeDocument/2006/relationships/tags" Target="../tags/tag396.xml"/><Relationship Id="rId12" Type="http://schemas.openxmlformats.org/officeDocument/2006/relationships/tags" Target="../tags/tag395.xml"/><Relationship Id="rId11" Type="http://schemas.openxmlformats.org/officeDocument/2006/relationships/tags" Target="../tags/tag394.xml"/><Relationship Id="rId10" Type="http://schemas.openxmlformats.org/officeDocument/2006/relationships/tags" Target="../tags/tag393.xml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image" Target="../media/image4.png"/><Relationship Id="rId6" Type="http://schemas.openxmlformats.org/officeDocument/2006/relationships/tags" Target="../tags/tag26.xml"/><Relationship Id="rId5" Type="http://schemas.openxmlformats.org/officeDocument/2006/relationships/image" Target="../media/image3.png"/><Relationship Id="rId4" Type="http://schemas.openxmlformats.org/officeDocument/2006/relationships/tags" Target="../tags/tag25.xml"/><Relationship Id="rId3" Type="http://schemas.openxmlformats.org/officeDocument/2006/relationships/image" Target="../media/image1.jpeg"/><Relationship Id="rId2" Type="http://schemas.openxmlformats.org/officeDocument/2006/relationships/tags" Target="../tags/tag24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401.xml"/><Relationship Id="rId8" Type="http://schemas.openxmlformats.org/officeDocument/2006/relationships/tags" Target="../tags/tag400.xml"/><Relationship Id="rId7" Type="http://schemas.openxmlformats.org/officeDocument/2006/relationships/image" Target="../media/image4.png"/><Relationship Id="rId6" Type="http://schemas.openxmlformats.org/officeDocument/2006/relationships/tags" Target="../tags/tag399.xml"/><Relationship Id="rId5" Type="http://schemas.openxmlformats.org/officeDocument/2006/relationships/image" Target="../media/image3.png"/><Relationship Id="rId4" Type="http://schemas.openxmlformats.org/officeDocument/2006/relationships/tags" Target="../tags/tag398.xml"/><Relationship Id="rId3" Type="http://schemas.openxmlformats.org/officeDocument/2006/relationships/image" Target="../media/image1.jpeg"/><Relationship Id="rId2" Type="http://schemas.openxmlformats.org/officeDocument/2006/relationships/tags" Target="../tags/tag397.xml"/><Relationship Id="rId11" Type="http://schemas.openxmlformats.org/officeDocument/2006/relationships/tags" Target="../tags/tag403.xml"/><Relationship Id="rId10" Type="http://schemas.openxmlformats.org/officeDocument/2006/relationships/tags" Target="../tags/tag402.xml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408.xml"/><Relationship Id="rId8" Type="http://schemas.openxmlformats.org/officeDocument/2006/relationships/image" Target="../media/image4.png"/><Relationship Id="rId7" Type="http://schemas.openxmlformats.org/officeDocument/2006/relationships/tags" Target="../tags/tag407.xml"/><Relationship Id="rId6" Type="http://schemas.openxmlformats.org/officeDocument/2006/relationships/image" Target="../media/image3.png"/><Relationship Id="rId5" Type="http://schemas.openxmlformats.org/officeDocument/2006/relationships/tags" Target="../tags/tag406.xml"/><Relationship Id="rId4" Type="http://schemas.openxmlformats.org/officeDocument/2006/relationships/tags" Target="../tags/tag405.xml"/><Relationship Id="rId3" Type="http://schemas.openxmlformats.org/officeDocument/2006/relationships/image" Target="../media/image1.jpeg"/><Relationship Id="rId2" Type="http://schemas.openxmlformats.org/officeDocument/2006/relationships/tags" Target="../tags/tag404.xml"/><Relationship Id="rId13" Type="http://schemas.openxmlformats.org/officeDocument/2006/relationships/tags" Target="../tags/tag412.xml"/><Relationship Id="rId12" Type="http://schemas.openxmlformats.org/officeDocument/2006/relationships/tags" Target="../tags/tag411.xml"/><Relationship Id="rId11" Type="http://schemas.openxmlformats.org/officeDocument/2006/relationships/tags" Target="../tags/tag410.xml"/><Relationship Id="rId10" Type="http://schemas.openxmlformats.org/officeDocument/2006/relationships/tags" Target="../tags/tag409.xml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418.xml"/><Relationship Id="rId8" Type="http://schemas.openxmlformats.org/officeDocument/2006/relationships/tags" Target="../tags/tag417.xml"/><Relationship Id="rId7" Type="http://schemas.openxmlformats.org/officeDocument/2006/relationships/tags" Target="../tags/tag416.xml"/><Relationship Id="rId6" Type="http://schemas.openxmlformats.org/officeDocument/2006/relationships/image" Target="../media/image3.png"/><Relationship Id="rId5" Type="http://schemas.openxmlformats.org/officeDocument/2006/relationships/tags" Target="../tags/tag415.xml"/><Relationship Id="rId4" Type="http://schemas.openxmlformats.org/officeDocument/2006/relationships/tags" Target="../tags/tag414.xml"/><Relationship Id="rId3" Type="http://schemas.openxmlformats.org/officeDocument/2006/relationships/image" Target="../media/image1.jpeg"/><Relationship Id="rId2" Type="http://schemas.openxmlformats.org/officeDocument/2006/relationships/tags" Target="../tags/tag413.xml"/><Relationship Id="rId12" Type="http://schemas.openxmlformats.org/officeDocument/2006/relationships/tags" Target="../tags/tag421.xml"/><Relationship Id="rId11" Type="http://schemas.openxmlformats.org/officeDocument/2006/relationships/tags" Target="../tags/tag420.xml"/><Relationship Id="rId10" Type="http://schemas.openxmlformats.org/officeDocument/2006/relationships/tags" Target="../tags/tag419.xml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427.xml"/><Relationship Id="rId8" Type="http://schemas.openxmlformats.org/officeDocument/2006/relationships/tags" Target="../tags/tag426.xml"/><Relationship Id="rId7" Type="http://schemas.openxmlformats.org/officeDocument/2006/relationships/tags" Target="../tags/tag425.xml"/><Relationship Id="rId6" Type="http://schemas.openxmlformats.org/officeDocument/2006/relationships/image" Target="../media/image4.png"/><Relationship Id="rId5" Type="http://schemas.openxmlformats.org/officeDocument/2006/relationships/tags" Target="../tags/tag424.xml"/><Relationship Id="rId4" Type="http://schemas.openxmlformats.org/officeDocument/2006/relationships/tags" Target="../tags/tag423.xml"/><Relationship Id="rId3" Type="http://schemas.openxmlformats.org/officeDocument/2006/relationships/image" Target="../media/image1.jpeg"/><Relationship Id="rId2" Type="http://schemas.openxmlformats.org/officeDocument/2006/relationships/tags" Target="../tags/tag422.xml"/><Relationship Id="rId12" Type="http://schemas.openxmlformats.org/officeDocument/2006/relationships/tags" Target="../tags/tag430.xml"/><Relationship Id="rId11" Type="http://schemas.openxmlformats.org/officeDocument/2006/relationships/tags" Target="../tags/tag429.xml"/><Relationship Id="rId10" Type="http://schemas.openxmlformats.org/officeDocument/2006/relationships/tags" Target="../tags/tag428.xml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436.xml"/><Relationship Id="rId8" Type="http://schemas.openxmlformats.org/officeDocument/2006/relationships/tags" Target="../tags/tag435.xml"/><Relationship Id="rId7" Type="http://schemas.openxmlformats.org/officeDocument/2006/relationships/tags" Target="../tags/tag434.xml"/><Relationship Id="rId6" Type="http://schemas.openxmlformats.org/officeDocument/2006/relationships/image" Target="../media/image3.png"/><Relationship Id="rId5" Type="http://schemas.openxmlformats.org/officeDocument/2006/relationships/tags" Target="../tags/tag433.xml"/><Relationship Id="rId4" Type="http://schemas.openxmlformats.org/officeDocument/2006/relationships/tags" Target="../tags/tag432.xml"/><Relationship Id="rId3" Type="http://schemas.openxmlformats.org/officeDocument/2006/relationships/image" Target="../media/image1.jpeg"/><Relationship Id="rId2" Type="http://schemas.openxmlformats.org/officeDocument/2006/relationships/tags" Target="../tags/tag431.xml"/><Relationship Id="rId12" Type="http://schemas.openxmlformats.org/officeDocument/2006/relationships/tags" Target="../tags/tag439.xml"/><Relationship Id="rId11" Type="http://schemas.openxmlformats.org/officeDocument/2006/relationships/tags" Target="../tags/tag438.xml"/><Relationship Id="rId10" Type="http://schemas.openxmlformats.org/officeDocument/2006/relationships/tags" Target="../tags/tag437.xml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445.xml"/><Relationship Id="rId8" Type="http://schemas.openxmlformats.org/officeDocument/2006/relationships/tags" Target="../tags/tag444.xml"/><Relationship Id="rId7" Type="http://schemas.openxmlformats.org/officeDocument/2006/relationships/tags" Target="../tags/tag443.xml"/><Relationship Id="rId6" Type="http://schemas.openxmlformats.org/officeDocument/2006/relationships/image" Target="../media/image4.png"/><Relationship Id="rId5" Type="http://schemas.openxmlformats.org/officeDocument/2006/relationships/tags" Target="../tags/tag442.xml"/><Relationship Id="rId4" Type="http://schemas.openxmlformats.org/officeDocument/2006/relationships/tags" Target="../tags/tag441.xml"/><Relationship Id="rId3" Type="http://schemas.openxmlformats.org/officeDocument/2006/relationships/image" Target="../media/image1.jpeg"/><Relationship Id="rId2" Type="http://schemas.openxmlformats.org/officeDocument/2006/relationships/tags" Target="../tags/tag440.xml"/><Relationship Id="rId14" Type="http://schemas.openxmlformats.org/officeDocument/2006/relationships/tags" Target="../tags/tag450.xml"/><Relationship Id="rId13" Type="http://schemas.openxmlformats.org/officeDocument/2006/relationships/tags" Target="../tags/tag449.xml"/><Relationship Id="rId12" Type="http://schemas.openxmlformats.org/officeDocument/2006/relationships/tags" Target="../tags/tag448.xml"/><Relationship Id="rId11" Type="http://schemas.openxmlformats.org/officeDocument/2006/relationships/tags" Target="../tags/tag447.xml"/><Relationship Id="rId10" Type="http://schemas.openxmlformats.org/officeDocument/2006/relationships/tags" Target="../tags/tag446.xml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455.xml"/><Relationship Id="rId8" Type="http://schemas.openxmlformats.org/officeDocument/2006/relationships/image" Target="../media/image4.png"/><Relationship Id="rId7" Type="http://schemas.openxmlformats.org/officeDocument/2006/relationships/tags" Target="../tags/tag454.xml"/><Relationship Id="rId6" Type="http://schemas.openxmlformats.org/officeDocument/2006/relationships/image" Target="../media/image3.png"/><Relationship Id="rId5" Type="http://schemas.openxmlformats.org/officeDocument/2006/relationships/tags" Target="../tags/tag453.xml"/><Relationship Id="rId4" Type="http://schemas.openxmlformats.org/officeDocument/2006/relationships/tags" Target="../tags/tag452.xml"/><Relationship Id="rId3" Type="http://schemas.openxmlformats.org/officeDocument/2006/relationships/image" Target="../media/image1.jpeg"/><Relationship Id="rId2" Type="http://schemas.openxmlformats.org/officeDocument/2006/relationships/tags" Target="../tags/tag451.xml"/><Relationship Id="rId13" Type="http://schemas.openxmlformats.org/officeDocument/2006/relationships/tags" Target="../tags/tag459.xml"/><Relationship Id="rId12" Type="http://schemas.openxmlformats.org/officeDocument/2006/relationships/tags" Target="../tags/tag458.xml"/><Relationship Id="rId11" Type="http://schemas.openxmlformats.org/officeDocument/2006/relationships/tags" Target="../tags/tag457.xml"/><Relationship Id="rId10" Type="http://schemas.openxmlformats.org/officeDocument/2006/relationships/tags" Target="../tags/tag456.xml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471.xml"/><Relationship Id="rId8" Type="http://schemas.openxmlformats.org/officeDocument/2006/relationships/tags" Target="../tags/tag470.xml"/><Relationship Id="rId7" Type="http://schemas.openxmlformats.org/officeDocument/2006/relationships/tags" Target="../tags/tag469.xml"/><Relationship Id="rId6" Type="http://schemas.openxmlformats.org/officeDocument/2006/relationships/tags" Target="../tags/tag468.xml"/><Relationship Id="rId5" Type="http://schemas.openxmlformats.org/officeDocument/2006/relationships/image" Target="../media/image2.png"/><Relationship Id="rId4" Type="http://schemas.openxmlformats.org/officeDocument/2006/relationships/tags" Target="../tags/tag467.xml"/><Relationship Id="rId3" Type="http://schemas.openxmlformats.org/officeDocument/2006/relationships/image" Target="../media/image1.jpeg"/><Relationship Id="rId2" Type="http://schemas.openxmlformats.org/officeDocument/2006/relationships/tags" Target="../tags/tag466.xml"/><Relationship Id="rId11" Type="http://schemas.openxmlformats.org/officeDocument/2006/relationships/tags" Target="../tags/tag473.xml"/><Relationship Id="rId10" Type="http://schemas.openxmlformats.org/officeDocument/2006/relationships/tags" Target="../tags/tag472.xml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478.xml"/><Relationship Id="rId8" Type="http://schemas.openxmlformats.org/officeDocument/2006/relationships/tags" Target="../tags/tag477.xml"/><Relationship Id="rId7" Type="http://schemas.openxmlformats.org/officeDocument/2006/relationships/image" Target="../media/image4.png"/><Relationship Id="rId6" Type="http://schemas.openxmlformats.org/officeDocument/2006/relationships/tags" Target="../tags/tag476.xml"/><Relationship Id="rId5" Type="http://schemas.openxmlformats.org/officeDocument/2006/relationships/image" Target="../media/image3.png"/><Relationship Id="rId4" Type="http://schemas.openxmlformats.org/officeDocument/2006/relationships/tags" Target="../tags/tag475.xml"/><Relationship Id="rId3" Type="http://schemas.openxmlformats.org/officeDocument/2006/relationships/image" Target="../media/image1.jpeg"/><Relationship Id="rId2" Type="http://schemas.openxmlformats.org/officeDocument/2006/relationships/tags" Target="../tags/tag474.xml"/><Relationship Id="rId12" Type="http://schemas.openxmlformats.org/officeDocument/2006/relationships/tags" Target="../tags/tag481.xml"/><Relationship Id="rId11" Type="http://schemas.openxmlformats.org/officeDocument/2006/relationships/tags" Target="../tags/tag480.xml"/><Relationship Id="rId10" Type="http://schemas.openxmlformats.org/officeDocument/2006/relationships/tags" Target="../tags/tag479.xml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image" Target="../media/image4.png"/><Relationship Id="rId6" Type="http://schemas.openxmlformats.org/officeDocument/2006/relationships/tags" Target="../tags/tag35.xml"/><Relationship Id="rId5" Type="http://schemas.openxmlformats.org/officeDocument/2006/relationships/image" Target="../media/image3.png"/><Relationship Id="rId4" Type="http://schemas.openxmlformats.org/officeDocument/2006/relationships/tags" Target="../tags/tag34.xml"/><Relationship Id="rId3" Type="http://schemas.openxmlformats.org/officeDocument/2006/relationships/image" Target="../media/image1.jpeg"/><Relationship Id="rId2" Type="http://schemas.openxmlformats.org/officeDocument/2006/relationships/tags" Target="../tags/tag33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486.xml"/><Relationship Id="rId8" Type="http://schemas.openxmlformats.org/officeDocument/2006/relationships/tags" Target="../tags/tag485.xml"/><Relationship Id="rId7" Type="http://schemas.openxmlformats.org/officeDocument/2006/relationships/image" Target="../media/image7.png"/><Relationship Id="rId6" Type="http://schemas.openxmlformats.org/officeDocument/2006/relationships/tags" Target="../tags/tag484.xml"/><Relationship Id="rId5" Type="http://schemas.openxmlformats.org/officeDocument/2006/relationships/image" Target="../media/image6.jpeg"/><Relationship Id="rId4" Type="http://schemas.openxmlformats.org/officeDocument/2006/relationships/tags" Target="../tags/tag483.xml"/><Relationship Id="rId3" Type="http://schemas.openxmlformats.org/officeDocument/2006/relationships/image" Target="../media/image5.png"/><Relationship Id="rId2" Type="http://schemas.openxmlformats.org/officeDocument/2006/relationships/tags" Target="../tags/tag482.xml"/><Relationship Id="rId11" Type="http://schemas.openxmlformats.org/officeDocument/2006/relationships/tags" Target="../tags/tag488.xml"/><Relationship Id="rId10" Type="http://schemas.openxmlformats.org/officeDocument/2006/relationships/tags" Target="../tags/tag487.xml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tags" Target="../tags/tag493.xml"/><Relationship Id="rId8" Type="http://schemas.openxmlformats.org/officeDocument/2006/relationships/tags" Target="../tags/tag492.xml"/><Relationship Id="rId7" Type="http://schemas.openxmlformats.org/officeDocument/2006/relationships/image" Target="../media/image4.png"/><Relationship Id="rId6" Type="http://schemas.openxmlformats.org/officeDocument/2006/relationships/tags" Target="../tags/tag491.xml"/><Relationship Id="rId5" Type="http://schemas.openxmlformats.org/officeDocument/2006/relationships/image" Target="../media/image3.png"/><Relationship Id="rId4" Type="http://schemas.openxmlformats.org/officeDocument/2006/relationships/tags" Target="../tags/tag490.xml"/><Relationship Id="rId3" Type="http://schemas.openxmlformats.org/officeDocument/2006/relationships/image" Target="../media/image1.jpeg"/><Relationship Id="rId2" Type="http://schemas.openxmlformats.org/officeDocument/2006/relationships/tags" Target="../tags/tag489.xml"/><Relationship Id="rId13" Type="http://schemas.openxmlformats.org/officeDocument/2006/relationships/tags" Target="../tags/tag497.xml"/><Relationship Id="rId12" Type="http://schemas.openxmlformats.org/officeDocument/2006/relationships/tags" Target="../tags/tag496.xml"/><Relationship Id="rId11" Type="http://schemas.openxmlformats.org/officeDocument/2006/relationships/tags" Target="../tags/tag495.xml"/><Relationship Id="rId10" Type="http://schemas.openxmlformats.org/officeDocument/2006/relationships/tags" Target="../tags/tag494.xml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502.xml"/><Relationship Id="rId8" Type="http://schemas.openxmlformats.org/officeDocument/2006/relationships/tags" Target="../tags/tag501.xml"/><Relationship Id="rId7" Type="http://schemas.openxmlformats.org/officeDocument/2006/relationships/image" Target="../media/image4.png"/><Relationship Id="rId6" Type="http://schemas.openxmlformats.org/officeDocument/2006/relationships/tags" Target="../tags/tag500.xml"/><Relationship Id="rId5" Type="http://schemas.openxmlformats.org/officeDocument/2006/relationships/image" Target="../media/image3.png"/><Relationship Id="rId4" Type="http://schemas.openxmlformats.org/officeDocument/2006/relationships/tags" Target="../tags/tag499.xml"/><Relationship Id="rId3" Type="http://schemas.openxmlformats.org/officeDocument/2006/relationships/image" Target="../media/image1.jpeg"/><Relationship Id="rId2" Type="http://schemas.openxmlformats.org/officeDocument/2006/relationships/tags" Target="../tags/tag498.xml"/><Relationship Id="rId15" Type="http://schemas.openxmlformats.org/officeDocument/2006/relationships/tags" Target="../tags/tag508.xml"/><Relationship Id="rId14" Type="http://schemas.openxmlformats.org/officeDocument/2006/relationships/tags" Target="../tags/tag507.xml"/><Relationship Id="rId13" Type="http://schemas.openxmlformats.org/officeDocument/2006/relationships/tags" Target="../tags/tag506.xml"/><Relationship Id="rId12" Type="http://schemas.openxmlformats.org/officeDocument/2006/relationships/tags" Target="../tags/tag505.xml"/><Relationship Id="rId11" Type="http://schemas.openxmlformats.org/officeDocument/2006/relationships/tags" Target="../tags/tag504.xml"/><Relationship Id="rId10" Type="http://schemas.openxmlformats.org/officeDocument/2006/relationships/tags" Target="../tags/tag503.xml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513.xml"/><Relationship Id="rId8" Type="http://schemas.openxmlformats.org/officeDocument/2006/relationships/tags" Target="../tags/tag512.xml"/><Relationship Id="rId7" Type="http://schemas.openxmlformats.org/officeDocument/2006/relationships/image" Target="../media/image9.png"/><Relationship Id="rId6" Type="http://schemas.openxmlformats.org/officeDocument/2006/relationships/tags" Target="../tags/tag511.xml"/><Relationship Id="rId5" Type="http://schemas.openxmlformats.org/officeDocument/2006/relationships/image" Target="../media/image8.png"/><Relationship Id="rId4" Type="http://schemas.openxmlformats.org/officeDocument/2006/relationships/tags" Target="../tags/tag510.xml"/><Relationship Id="rId3" Type="http://schemas.openxmlformats.org/officeDocument/2006/relationships/image" Target="../media/image1.jpeg"/><Relationship Id="rId2" Type="http://schemas.openxmlformats.org/officeDocument/2006/relationships/tags" Target="../tags/tag509.xml"/><Relationship Id="rId11" Type="http://schemas.openxmlformats.org/officeDocument/2006/relationships/tags" Target="../tags/tag515.xml"/><Relationship Id="rId10" Type="http://schemas.openxmlformats.org/officeDocument/2006/relationships/tags" Target="../tags/tag514.xml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4" Type="http://schemas.openxmlformats.org/officeDocument/2006/relationships/tags" Target="../tags/tag518.xml"/><Relationship Id="rId3" Type="http://schemas.openxmlformats.org/officeDocument/2006/relationships/tags" Target="../tags/tag517.xml"/><Relationship Id="rId2" Type="http://schemas.openxmlformats.org/officeDocument/2006/relationships/tags" Target="../tags/tag516.xml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tags" Target="../tags/tag523.xml"/><Relationship Id="rId8" Type="http://schemas.openxmlformats.org/officeDocument/2006/relationships/tags" Target="../tags/tag522.xml"/><Relationship Id="rId7" Type="http://schemas.openxmlformats.org/officeDocument/2006/relationships/image" Target="../media/image4.png"/><Relationship Id="rId6" Type="http://schemas.openxmlformats.org/officeDocument/2006/relationships/tags" Target="../tags/tag521.xml"/><Relationship Id="rId5" Type="http://schemas.openxmlformats.org/officeDocument/2006/relationships/image" Target="../media/image3.png"/><Relationship Id="rId4" Type="http://schemas.openxmlformats.org/officeDocument/2006/relationships/tags" Target="../tags/tag520.xml"/><Relationship Id="rId3" Type="http://schemas.openxmlformats.org/officeDocument/2006/relationships/image" Target="../media/image1.jpeg"/><Relationship Id="rId2" Type="http://schemas.openxmlformats.org/officeDocument/2006/relationships/tags" Target="../tags/tag519.xml"/><Relationship Id="rId13" Type="http://schemas.openxmlformats.org/officeDocument/2006/relationships/tags" Target="../tags/tag527.xml"/><Relationship Id="rId12" Type="http://schemas.openxmlformats.org/officeDocument/2006/relationships/tags" Target="../tags/tag526.xml"/><Relationship Id="rId11" Type="http://schemas.openxmlformats.org/officeDocument/2006/relationships/tags" Target="../tags/tag525.xml"/><Relationship Id="rId10" Type="http://schemas.openxmlformats.org/officeDocument/2006/relationships/tags" Target="../tags/tag524.xml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tags" Target="../tags/tag532.xml"/><Relationship Id="rId8" Type="http://schemas.openxmlformats.org/officeDocument/2006/relationships/tags" Target="../tags/tag531.xml"/><Relationship Id="rId7" Type="http://schemas.openxmlformats.org/officeDocument/2006/relationships/image" Target="../media/image4.png"/><Relationship Id="rId6" Type="http://schemas.openxmlformats.org/officeDocument/2006/relationships/tags" Target="../tags/tag530.xml"/><Relationship Id="rId5" Type="http://schemas.openxmlformats.org/officeDocument/2006/relationships/image" Target="../media/image3.png"/><Relationship Id="rId4" Type="http://schemas.openxmlformats.org/officeDocument/2006/relationships/tags" Target="../tags/tag529.xml"/><Relationship Id="rId3" Type="http://schemas.openxmlformats.org/officeDocument/2006/relationships/image" Target="../media/image1.jpeg"/><Relationship Id="rId2" Type="http://schemas.openxmlformats.org/officeDocument/2006/relationships/tags" Target="../tags/tag528.xml"/><Relationship Id="rId12" Type="http://schemas.openxmlformats.org/officeDocument/2006/relationships/tags" Target="../tags/tag535.xml"/><Relationship Id="rId11" Type="http://schemas.openxmlformats.org/officeDocument/2006/relationships/tags" Target="../tags/tag534.xml"/><Relationship Id="rId10" Type="http://schemas.openxmlformats.org/officeDocument/2006/relationships/tags" Target="../tags/tag533.xml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540.xml"/><Relationship Id="rId8" Type="http://schemas.openxmlformats.org/officeDocument/2006/relationships/tags" Target="../tags/tag539.xml"/><Relationship Id="rId7" Type="http://schemas.openxmlformats.org/officeDocument/2006/relationships/image" Target="../media/image4.png"/><Relationship Id="rId6" Type="http://schemas.openxmlformats.org/officeDocument/2006/relationships/tags" Target="../tags/tag538.xml"/><Relationship Id="rId5" Type="http://schemas.openxmlformats.org/officeDocument/2006/relationships/image" Target="../media/image3.png"/><Relationship Id="rId4" Type="http://schemas.openxmlformats.org/officeDocument/2006/relationships/tags" Target="../tags/tag537.xml"/><Relationship Id="rId3" Type="http://schemas.openxmlformats.org/officeDocument/2006/relationships/image" Target="../media/image1.jpeg"/><Relationship Id="rId2" Type="http://schemas.openxmlformats.org/officeDocument/2006/relationships/tags" Target="../tags/tag536.xml"/><Relationship Id="rId11" Type="http://schemas.openxmlformats.org/officeDocument/2006/relationships/tags" Target="../tags/tag542.xml"/><Relationship Id="rId10" Type="http://schemas.openxmlformats.org/officeDocument/2006/relationships/tags" Target="../tags/tag541.xml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tags" Target="../tags/tag547.xml"/><Relationship Id="rId8" Type="http://schemas.openxmlformats.org/officeDocument/2006/relationships/tags" Target="../tags/tag546.xml"/><Relationship Id="rId7" Type="http://schemas.openxmlformats.org/officeDocument/2006/relationships/image" Target="../media/image11.png"/><Relationship Id="rId6" Type="http://schemas.openxmlformats.org/officeDocument/2006/relationships/tags" Target="../tags/tag545.xml"/><Relationship Id="rId5" Type="http://schemas.openxmlformats.org/officeDocument/2006/relationships/image" Target="../media/image10.png"/><Relationship Id="rId4" Type="http://schemas.openxmlformats.org/officeDocument/2006/relationships/tags" Target="../tags/tag544.xml"/><Relationship Id="rId3" Type="http://schemas.openxmlformats.org/officeDocument/2006/relationships/image" Target="../media/image1.jpeg"/><Relationship Id="rId2" Type="http://schemas.openxmlformats.org/officeDocument/2006/relationships/tags" Target="../tags/tag543.xml"/><Relationship Id="rId13" Type="http://schemas.openxmlformats.org/officeDocument/2006/relationships/tags" Target="../tags/tag551.xml"/><Relationship Id="rId12" Type="http://schemas.openxmlformats.org/officeDocument/2006/relationships/tags" Target="../tags/tag550.xml"/><Relationship Id="rId11" Type="http://schemas.openxmlformats.org/officeDocument/2006/relationships/tags" Target="../tags/tag549.xml"/><Relationship Id="rId10" Type="http://schemas.openxmlformats.org/officeDocument/2006/relationships/tags" Target="../tags/tag548.xml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556.xml"/><Relationship Id="rId8" Type="http://schemas.openxmlformats.org/officeDocument/2006/relationships/tags" Target="../tags/tag555.xml"/><Relationship Id="rId7" Type="http://schemas.openxmlformats.org/officeDocument/2006/relationships/image" Target="../media/image4.png"/><Relationship Id="rId6" Type="http://schemas.openxmlformats.org/officeDocument/2006/relationships/tags" Target="../tags/tag554.xml"/><Relationship Id="rId5" Type="http://schemas.openxmlformats.org/officeDocument/2006/relationships/image" Target="../media/image3.png"/><Relationship Id="rId4" Type="http://schemas.openxmlformats.org/officeDocument/2006/relationships/tags" Target="../tags/tag553.xml"/><Relationship Id="rId3" Type="http://schemas.openxmlformats.org/officeDocument/2006/relationships/image" Target="../media/image1.jpeg"/><Relationship Id="rId2" Type="http://schemas.openxmlformats.org/officeDocument/2006/relationships/tags" Target="../tags/tag552.xml"/><Relationship Id="rId11" Type="http://schemas.openxmlformats.org/officeDocument/2006/relationships/tags" Target="../tags/tag558.xml"/><Relationship Id="rId10" Type="http://schemas.openxmlformats.org/officeDocument/2006/relationships/tags" Target="../tags/tag557.xml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image" Target="../media/image9.png"/><Relationship Id="rId6" Type="http://schemas.openxmlformats.org/officeDocument/2006/relationships/tags" Target="../tags/tag46.xml"/><Relationship Id="rId5" Type="http://schemas.openxmlformats.org/officeDocument/2006/relationships/image" Target="../media/image8.png"/><Relationship Id="rId4" Type="http://schemas.openxmlformats.org/officeDocument/2006/relationships/tags" Target="../tags/tag45.xml"/><Relationship Id="rId3" Type="http://schemas.openxmlformats.org/officeDocument/2006/relationships/image" Target="../media/image1.jpeg"/><Relationship Id="rId2" Type="http://schemas.openxmlformats.org/officeDocument/2006/relationships/tags" Target="../tags/tag44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tags" Target="../tags/tag563.xml"/><Relationship Id="rId8" Type="http://schemas.openxmlformats.org/officeDocument/2006/relationships/image" Target="../media/image4.png"/><Relationship Id="rId7" Type="http://schemas.openxmlformats.org/officeDocument/2006/relationships/tags" Target="../tags/tag562.xml"/><Relationship Id="rId6" Type="http://schemas.openxmlformats.org/officeDocument/2006/relationships/image" Target="../media/image3.png"/><Relationship Id="rId5" Type="http://schemas.openxmlformats.org/officeDocument/2006/relationships/tags" Target="../tags/tag561.xml"/><Relationship Id="rId4" Type="http://schemas.openxmlformats.org/officeDocument/2006/relationships/tags" Target="../tags/tag560.xml"/><Relationship Id="rId3" Type="http://schemas.openxmlformats.org/officeDocument/2006/relationships/image" Target="../media/image1.jpeg"/><Relationship Id="rId2" Type="http://schemas.openxmlformats.org/officeDocument/2006/relationships/tags" Target="../tags/tag559.xml"/><Relationship Id="rId13" Type="http://schemas.openxmlformats.org/officeDocument/2006/relationships/tags" Target="../tags/tag567.xml"/><Relationship Id="rId12" Type="http://schemas.openxmlformats.org/officeDocument/2006/relationships/tags" Target="../tags/tag566.xml"/><Relationship Id="rId11" Type="http://schemas.openxmlformats.org/officeDocument/2006/relationships/tags" Target="../tags/tag565.xml"/><Relationship Id="rId10" Type="http://schemas.openxmlformats.org/officeDocument/2006/relationships/tags" Target="../tags/tag564.xml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573.xml"/><Relationship Id="rId8" Type="http://schemas.openxmlformats.org/officeDocument/2006/relationships/tags" Target="../tags/tag572.xml"/><Relationship Id="rId7" Type="http://schemas.openxmlformats.org/officeDocument/2006/relationships/tags" Target="../tags/tag571.xml"/><Relationship Id="rId6" Type="http://schemas.openxmlformats.org/officeDocument/2006/relationships/image" Target="../media/image3.png"/><Relationship Id="rId5" Type="http://schemas.openxmlformats.org/officeDocument/2006/relationships/tags" Target="../tags/tag570.xml"/><Relationship Id="rId4" Type="http://schemas.openxmlformats.org/officeDocument/2006/relationships/tags" Target="../tags/tag569.xml"/><Relationship Id="rId3" Type="http://schemas.openxmlformats.org/officeDocument/2006/relationships/image" Target="../media/image1.jpeg"/><Relationship Id="rId2" Type="http://schemas.openxmlformats.org/officeDocument/2006/relationships/tags" Target="../tags/tag568.xml"/><Relationship Id="rId12" Type="http://schemas.openxmlformats.org/officeDocument/2006/relationships/tags" Target="../tags/tag576.xml"/><Relationship Id="rId11" Type="http://schemas.openxmlformats.org/officeDocument/2006/relationships/tags" Target="../tags/tag575.xml"/><Relationship Id="rId10" Type="http://schemas.openxmlformats.org/officeDocument/2006/relationships/tags" Target="../tags/tag574.xml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tags" Target="../tags/tag582.xml"/><Relationship Id="rId8" Type="http://schemas.openxmlformats.org/officeDocument/2006/relationships/tags" Target="../tags/tag581.xml"/><Relationship Id="rId7" Type="http://schemas.openxmlformats.org/officeDocument/2006/relationships/tags" Target="../tags/tag580.xml"/><Relationship Id="rId6" Type="http://schemas.openxmlformats.org/officeDocument/2006/relationships/image" Target="../media/image4.png"/><Relationship Id="rId5" Type="http://schemas.openxmlformats.org/officeDocument/2006/relationships/tags" Target="../tags/tag579.xml"/><Relationship Id="rId4" Type="http://schemas.openxmlformats.org/officeDocument/2006/relationships/tags" Target="../tags/tag578.xml"/><Relationship Id="rId3" Type="http://schemas.openxmlformats.org/officeDocument/2006/relationships/image" Target="../media/image1.jpeg"/><Relationship Id="rId2" Type="http://schemas.openxmlformats.org/officeDocument/2006/relationships/tags" Target="../tags/tag577.xml"/><Relationship Id="rId12" Type="http://schemas.openxmlformats.org/officeDocument/2006/relationships/tags" Target="../tags/tag585.xml"/><Relationship Id="rId11" Type="http://schemas.openxmlformats.org/officeDocument/2006/relationships/tags" Target="../tags/tag584.xml"/><Relationship Id="rId10" Type="http://schemas.openxmlformats.org/officeDocument/2006/relationships/tags" Target="../tags/tag583.xml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9" Type="http://schemas.openxmlformats.org/officeDocument/2006/relationships/tags" Target="../tags/tag591.xml"/><Relationship Id="rId8" Type="http://schemas.openxmlformats.org/officeDocument/2006/relationships/tags" Target="../tags/tag590.xml"/><Relationship Id="rId7" Type="http://schemas.openxmlformats.org/officeDocument/2006/relationships/tags" Target="../tags/tag589.xml"/><Relationship Id="rId6" Type="http://schemas.openxmlformats.org/officeDocument/2006/relationships/image" Target="../media/image3.png"/><Relationship Id="rId5" Type="http://schemas.openxmlformats.org/officeDocument/2006/relationships/tags" Target="../tags/tag588.xml"/><Relationship Id="rId4" Type="http://schemas.openxmlformats.org/officeDocument/2006/relationships/tags" Target="../tags/tag587.xml"/><Relationship Id="rId3" Type="http://schemas.openxmlformats.org/officeDocument/2006/relationships/image" Target="../media/image1.jpeg"/><Relationship Id="rId2" Type="http://schemas.openxmlformats.org/officeDocument/2006/relationships/tags" Target="../tags/tag586.xml"/><Relationship Id="rId12" Type="http://schemas.openxmlformats.org/officeDocument/2006/relationships/tags" Target="../tags/tag594.xml"/><Relationship Id="rId11" Type="http://schemas.openxmlformats.org/officeDocument/2006/relationships/tags" Target="../tags/tag593.xml"/><Relationship Id="rId10" Type="http://schemas.openxmlformats.org/officeDocument/2006/relationships/tags" Target="../tags/tag592.xml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9" Type="http://schemas.openxmlformats.org/officeDocument/2006/relationships/tags" Target="../tags/tag600.xml"/><Relationship Id="rId8" Type="http://schemas.openxmlformats.org/officeDocument/2006/relationships/tags" Target="../tags/tag599.xml"/><Relationship Id="rId7" Type="http://schemas.openxmlformats.org/officeDocument/2006/relationships/tags" Target="../tags/tag598.xml"/><Relationship Id="rId6" Type="http://schemas.openxmlformats.org/officeDocument/2006/relationships/image" Target="../media/image4.png"/><Relationship Id="rId5" Type="http://schemas.openxmlformats.org/officeDocument/2006/relationships/tags" Target="../tags/tag597.xml"/><Relationship Id="rId4" Type="http://schemas.openxmlformats.org/officeDocument/2006/relationships/tags" Target="../tags/tag596.xml"/><Relationship Id="rId3" Type="http://schemas.openxmlformats.org/officeDocument/2006/relationships/image" Target="../media/image1.jpeg"/><Relationship Id="rId2" Type="http://schemas.openxmlformats.org/officeDocument/2006/relationships/tags" Target="../tags/tag595.xml"/><Relationship Id="rId14" Type="http://schemas.openxmlformats.org/officeDocument/2006/relationships/tags" Target="../tags/tag605.xml"/><Relationship Id="rId13" Type="http://schemas.openxmlformats.org/officeDocument/2006/relationships/tags" Target="../tags/tag604.xml"/><Relationship Id="rId12" Type="http://schemas.openxmlformats.org/officeDocument/2006/relationships/tags" Target="../tags/tag603.xml"/><Relationship Id="rId11" Type="http://schemas.openxmlformats.org/officeDocument/2006/relationships/tags" Target="../tags/tag602.xml"/><Relationship Id="rId10" Type="http://schemas.openxmlformats.org/officeDocument/2006/relationships/tags" Target="../tags/tag601.xml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9" Type="http://schemas.openxmlformats.org/officeDocument/2006/relationships/tags" Target="../tags/tag610.xml"/><Relationship Id="rId8" Type="http://schemas.openxmlformats.org/officeDocument/2006/relationships/image" Target="../media/image4.png"/><Relationship Id="rId7" Type="http://schemas.openxmlformats.org/officeDocument/2006/relationships/tags" Target="../tags/tag609.xml"/><Relationship Id="rId6" Type="http://schemas.openxmlformats.org/officeDocument/2006/relationships/image" Target="../media/image3.png"/><Relationship Id="rId5" Type="http://schemas.openxmlformats.org/officeDocument/2006/relationships/tags" Target="../tags/tag608.xml"/><Relationship Id="rId4" Type="http://schemas.openxmlformats.org/officeDocument/2006/relationships/tags" Target="../tags/tag607.xml"/><Relationship Id="rId3" Type="http://schemas.openxmlformats.org/officeDocument/2006/relationships/image" Target="../media/image1.jpeg"/><Relationship Id="rId2" Type="http://schemas.openxmlformats.org/officeDocument/2006/relationships/tags" Target="../tags/tag606.xml"/><Relationship Id="rId13" Type="http://schemas.openxmlformats.org/officeDocument/2006/relationships/tags" Target="../tags/tag614.xml"/><Relationship Id="rId12" Type="http://schemas.openxmlformats.org/officeDocument/2006/relationships/tags" Target="../tags/tag613.xml"/><Relationship Id="rId11" Type="http://schemas.openxmlformats.org/officeDocument/2006/relationships/tags" Target="../tags/tag612.xml"/><Relationship Id="rId10" Type="http://schemas.openxmlformats.org/officeDocument/2006/relationships/tags" Target="../tags/tag611.xml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9" Type="http://schemas.openxmlformats.org/officeDocument/2006/relationships/tags" Target="../tags/tag626.xml"/><Relationship Id="rId8" Type="http://schemas.openxmlformats.org/officeDocument/2006/relationships/tags" Target="../tags/tag625.xml"/><Relationship Id="rId7" Type="http://schemas.openxmlformats.org/officeDocument/2006/relationships/tags" Target="../tags/tag624.xml"/><Relationship Id="rId6" Type="http://schemas.openxmlformats.org/officeDocument/2006/relationships/tags" Target="../tags/tag623.xml"/><Relationship Id="rId5" Type="http://schemas.openxmlformats.org/officeDocument/2006/relationships/image" Target="../media/image2.png"/><Relationship Id="rId4" Type="http://schemas.openxmlformats.org/officeDocument/2006/relationships/tags" Target="../tags/tag622.xml"/><Relationship Id="rId3" Type="http://schemas.openxmlformats.org/officeDocument/2006/relationships/image" Target="../media/image1.jpeg"/><Relationship Id="rId2" Type="http://schemas.openxmlformats.org/officeDocument/2006/relationships/tags" Target="../tags/tag621.xml"/><Relationship Id="rId11" Type="http://schemas.openxmlformats.org/officeDocument/2006/relationships/tags" Target="../tags/tag628.xml"/><Relationship Id="rId10" Type="http://schemas.openxmlformats.org/officeDocument/2006/relationships/tags" Target="../tags/tag627.xml"/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9" Type="http://schemas.openxmlformats.org/officeDocument/2006/relationships/tags" Target="../tags/tag633.xml"/><Relationship Id="rId8" Type="http://schemas.openxmlformats.org/officeDocument/2006/relationships/tags" Target="../tags/tag632.xml"/><Relationship Id="rId7" Type="http://schemas.openxmlformats.org/officeDocument/2006/relationships/image" Target="../media/image4.png"/><Relationship Id="rId6" Type="http://schemas.openxmlformats.org/officeDocument/2006/relationships/tags" Target="../tags/tag631.xml"/><Relationship Id="rId5" Type="http://schemas.openxmlformats.org/officeDocument/2006/relationships/image" Target="../media/image3.png"/><Relationship Id="rId4" Type="http://schemas.openxmlformats.org/officeDocument/2006/relationships/tags" Target="../tags/tag630.xml"/><Relationship Id="rId3" Type="http://schemas.openxmlformats.org/officeDocument/2006/relationships/image" Target="../media/image1.jpeg"/><Relationship Id="rId2" Type="http://schemas.openxmlformats.org/officeDocument/2006/relationships/tags" Target="../tags/tag629.xml"/><Relationship Id="rId12" Type="http://schemas.openxmlformats.org/officeDocument/2006/relationships/tags" Target="../tags/tag636.xml"/><Relationship Id="rId11" Type="http://schemas.openxmlformats.org/officeDocument/2006/relationships/tags" Target="../tags/tag635.xml"/><Relationship Id="rId10" Type="http://schemas.openxmlformats.org/officeDocument/2006/relationships/tags" Target="../tags/tag634.xml"/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9" Type="http://schemas.openxmlformats.org/officeDocument/2006/relationships/tags" Target="../tags/tag641.xml"/><Relationship Id="rId8" Type="http://schemas.openxmlformats.org/officeDocument/2006/relationships/tags" Target="../tags/tag640.xml"/><Relationship Id="rId7" Type="http://schemas.openxmlformats.org/officeDocument/2006/relationships/image" Target="../media/image7.png"/><Relationship Id="rId6" Type="http://schemas.openxmlformats.org/officeDocument/2006/relationships/tags" Target="../tags/tag639.xml"/><Relationship Id="rId5" Type="http://schemas.openxmlformats.org/officeDocument/2006/relationships/image" Target="../media/image6.jpeg"/><Relationship Id="rId4" Type="http://schemas.openxmlformats.org/officeDocument/2006/relationships/tags" Target="../tags/tag638.xml"/><Relationship Id="rId3" Type="http://schemas.openxmlformats.org/officeDocument/2006/relationships/image" Target="../media/image5.png"/><Relationship Id="rId2" Type="http://schemas.openxmlformats.org/officeDocument/2006/relationships/tags" Target="../tags/tag637.xml"/><Relationship Id="rId11" Type="http://schemas.openxmlformats.org/officeDocument/2006/relationships/tags" Target="../tags/tag643.xml"/><Relationship Id="rId10" Type="http://schemas.openxmlformats.org/officeDocument/2006/relationships/tags" Target="../tags/tag642.xml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9" Type="http://schemas.openxmlformats.org/officeDocument/2006/relationships/tags" Target="../tags/tag648.xml"/><Relationship Id="rId8" Type="http://schemas.openxmlformats.org/officeDocument/2006/relationships/tags" Target="../tags/tag647.xml"/><Relationship Id="rId7" Type="http://schemas.openxmlformats.org/officeDocument/2006/relationships/image" Target="../media/image4.png"/><Relationship Id="rId6" Type="http://schemas.openxmlformats.org/officeDocument/2006/relationships/tags" Target="../tags/tag646.xml"/><Relationship Id="rId5" Type="http://schemas.openxmlformats.org/officeDocument/2006/relationships/image" Target="../media/image3.png"/><Relationship Id="rId4" Type="http://schemas.openxmlformats.org/officeDocument/2006/relationships/tags" Target="../tags/tag645.xml"/><Relationship Id="rId3" Type="http://schemas.openxmlformats.org/officeDocument/2006/relationships/image" Target="../media/image1.jpeg"/><Relationship Id="rId2" Type="http://schemas.openxmlformats.org/officeDocument/2006/relationships/tags" Target="../tags/tag644.xml"/><Relationship Id="rId13" Type="http://schemas.openxmlformats.org/officeDocument/2006/relationships/tags" Target="../tags/tag652.xml"/><Relationship Id="rId12" Type="http://schemas.openxmlformats.org/officeDocument/2006/relationships/tags" Target="../tags/tag651.xml"/><Relationship Id="rId11" Type="http://schemas.openxmlformats.org/officeDocument/2006/relationships/tags" Target="../tags/tag650.xml"/><Relationship Id="rId10" Type="http://schemas.openxmlformats.org/officeDocument/2006/relationships/tags" Target="../tags/tag649.xml"/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9" Type="http://schemas.openxmlformats.org/officeDocument/2006/relationships/tags" Target="../tags/tag657.xml"/><Relationship Id="rId8" Type="http://schemas.openxmlformats.org/officeDocument/2006/relationships/tags" Target="../tags/tag656.xml"/><Relationship Id="rId7" Type="http://schemas.openxmlformats.org/officeDocument/2006/relationships/image" Target="../media/image4.png"/><Relationship Id="rId6" Type="http://schemas.openxmlformats.org/officeDocument/2006/relationships/tags" Target="../tags/tag655.xml"/><Relationship Id="rId5" Type="http://schemas.openxmlformats.org/officeDocument/2006/relationships/image" Target="../media/image3.png"/><Relationship Id="rId4" Type="http://schemas.openxmlformats.org/officeDocument/2006/relationships/tags" Target="../tags/tag654.xml"/><Relationship Id="rId3" Type="http://schemas.openxmlformats.org/officeDocument/2006/relationships/image" Target="../media/image1.jpeg"/><Relationship Id="rId2" Type="http://schemas.openxmlformats.org/officeDocument/2006/relationships/tags" Target="../tags/tag653.xml"/><Relationship Id="rId15" Type="http://schemas.openxmlformats.org/officeDocument/2006/relationships/tags" Target="../tags/tag663.xml"/><Relationship Id="rId14" Type="http://schemas.openxmlformats.org/officeDocument/2006/relationships/tags" Target="../tags/tag662.xml"/><Relationship Id="rId13" Type="http://schemas.openxmlformats.org/officeDocument/2006/relationships/tags" Target="../tags/tag661.xml"/><Relationship Id="rId12" Type="http://schemas.openxmlformats.org/officeDocument/2006/relationships/tags" Target="../tags/tag660.xml"/><Relationship Id="rId11" Type="http://schemas.openxmlformats.org/officeDocument/2006/relationships/tags" Target="../tags/tag659.xml"/><Relationship Id="rId10" Type="http://schemas.openxmlformats.org/officeDocument/2006/relationships/tags" Target="../tags/tag658.xml"/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tags" Target="../tags/tag668.xml"/><Relationship Id="rId8" Type="http://schemas.openxmlformats.org/officeDocument/2006/relationships/tags" Target="../tags/tag667.xml"/><Relationship Id="rId7" Type="http://schemas.openxmlformats.org/officeDocument/2006/relationships/image" Target="../media/image9.png"/><Relationship Id="rId6" Type="http://schemas.openxmlformats.org/officeDocument/2006/relationships/tags" Target="../tags/tag666.xml"/><Relationship Id="rId5" Type="http://schemas.openxmlformats.org/officeDocument/2006/relationships/image" Target="../media/image8.png"/><Relationship Id="rId4" Type="http://schemas.openxmlformats.org/officeDocument/2006/relationships/tags" Target="../tags/tag665.xml"/><Relationship Id="rId3" Type="http://schemas.openxmlformats.org/officeDocument/2006/relationships/image" Target="../media/image1.jpeg"/><Relationship Id="rId2" Type="http://schemas.openxmlformats.org/officeDocument/2006/relationships/tags" Target="../tags/tag664.xml"/><Relationship Id="rId11" Type="http://schemas.openxmlformats.org/officeDocument/2006/relationships/tags" Target="../tags/tag670.xml"/><Relationship Id="rId10" Type="http://schemas.openxmlformats.org/officeDocument/2006/relationships/tags" Target="../tags/tag669.xml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4" Type="http://schemas.openxmlformats.org/officeDocument/2006/relationships/tags" Target="../tags/tag673.xml"/><Relationship Id="rId3" Type="http://schemas.openxmlformats.org/officeDocument/2006/relationships/tags" Target="../tags/tag672.xml"/><Relationship Id="rId2" Type="http://schemas.openxmlformats.org/officeDocument/2006/relationships/tags" Target="../tags/tag671.xml"/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9" Type="http://schemas.openxmlformats.org/officeDocument/2006/relationships/tags" Target="../tags/tag678.xml"/><Relationship Id="rId8" Type="http://schemas.openxmlformats.org/officeDocument/2006/relationships/tags" Target="../tags/tag677.xml"/><Relationship Id="rId7" Type="http://schemas.openxmlformats.org/officeDocument/2006/relationships/image" Target="../media/image4.png"/><Relationship Id="rId6" Type="http://schemas.openxmlformats.org/officeDocument/2006/relationships/tags" Target="../tags/tag676.xml"/><Relationship Id="rId5" Type="http://schemas.openxmlformats.org/officeDocument/2006/relationships/image" Target="../media/image3.png"/><Relationship Id="rId4" Type="http://schemas.openxmlformats.org/officeDocument/2006/relationships/tags" Target="../tags/tag675.xml"/><Relationship Id="rId3" Type="http://schemas.openxmlformats.org/officeDocument/2006/relationships/image" Target="../media/image1.jpeg"/><Relationship Id="rId2" Type="http://schemas.openxmlformats.org/officeDocument/2006/relationships/tags" Target="../tags/tag674.xml"/><Relationship Id="rId13" Type="http://schemas.openxmlformats.org/officeDocument/2006/relationships/tags" Target="../tags/tag682.xml"/><Relationship Id="rId12" Type="http://schemas.openxmlformats.org/officeDocument/2006/relationships/tags" Target="../tags/tag681.xml"/><Relationship Id="rId11" Type="http://schemas.openxmlformats.org/officeDocument/2006/relationships/tags" Target="../tags/tag680.xml"/><Relationship Id="rId10" Type="http://schemas.openxmlformats.org/officeDocument/2006/relationships/tags" Target="../tags/tag679.xml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9" Type="http://schemas.openxmlformats.org/officeDocument/2006/relationships/tags" Target="../tags/tag687.xml"/><Relationship Id="rId8" Type="http://schemas.openxmlformats.org/officeDocument/2006/relationships/tags" Target="../tags/tag686.xml"/><Relationship Id="rId7" Type="http://schemas.openxmlformats.org/officeDocument/2006/relationships/image" Target="../media/image4.png"/><Relationship Id="rId6" Type="http://schemas.openxmlformats.org/officeDocument/2006/relationships/tags" Target="../tags/tag685.xml"/><Relationship Id="rId5" Type="http://schemas.openxmlformats.org/officeDocument/2006/relationships/image" Target="../media/image3.png"/><Relationship Id="rId4" Type="http://schemas.openxmlformats.org/officeDocument/2006/relationships/tags" Target="../tags/tag684.xml"/><Relationship Id="rId3" Type="http://schemas.openxmlformats.org/officeDocument/2006/relationships/image" Target="../media/image1.jpeg"/><Relationship Id="rId2" Type="http://schemas.openxmlformats.org/officeDocument/2006/relationships/tags" Target="../tags/tag683.xml"/><Relationship Id="rId12" Type="http://schemas.openxmlformats.org/officeDocument/2006/relationships/tags" Target="../tags/tag690.xml"/><Relationship Id="rId11" Type="http://schemas.openxmlformats.org/officeDocument/2006/relationships/tags" Target="../tags/tag689.xml"/><Relationship Id="rId10" Type="http://schemas.openxmlformats.org/officeDocument/2006/relationships/tags" Target="../tags/tag688.xml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9" Type="http://schemas.openxmlformats.org/officeDocument/2006/relationships/tags" Target="../tags/tag695.xml"/><Relationship Id="rId8" Type="http://schemas.openxmlformats.org/officeDocument/2006/relationships/tags" Target="../tags/tag694.xml"/><Relationship Id="rId7" Type="http://schemas.openxmlformats.org/officeDocument/2006/relationships/image" Target="../media/image4.png"/><Relationship Id="rId6" Type="http://schemas.openxmlformats.org/officeDocument/2006/relationships/tags" Target="../tags/tag693.xml"/><Relationship Id="rId5" Type="http://schemas.openxmlformats.org/officeDocument/2006/relationships/image" Target="../media/image3.png"/><Relationship Id="rId4" Type="http://schemas.openxmlformats.org/officeDocument/2006/relationships/tags" Target="../tags/tag692.xml"/><Relationship Id="rId3" Type="http://schemas.openxmlformats.org/officeDocument/2006/relationships/image" Target="../media/image1.jpeg"/><Relationship Id="rId2" Type="http://schemas.openxmlformats.org/officeDocument/2006/relationships/tags" Target="../tags/tag691.xml"/><Relationship Id="rId11" Type="http://schemas.openxmlformats.org/officeDocument/2006/relationships/tags" Target="../tags/tag697.xml"/><Relationship Id="rId10" Type="http://schemas.openxmlformats.org/officeDocument/2006/relationships/tags" Target="../tags/tag696.xml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9" Type="http://schemas.openxmlformats.org/officeDocument/2006/relationships/tags" Target="../tags/tag702.xml"/><Relationship Id="rId8" Type="http://schemas.openxmlformats.org/officeDocument/2006/relationships/tags" Target="../tags/tag701.xml"/><Relationship Id="rId7" Type="http://schemas.openxmlformats.org/officeDocument/2006/relationships/image" Target="../media/image11.png"/><Relationship Id="rId6" Type="http://schemas.openxmlformats.org/officeDocument/2006/relationships/tags" Target="../tags/tag700.xml"/><Relationship Id="rId5" Type="http://schemas.openxmlformats.org/officeDocument/2006/relationships/image" Target="../media/image10.png"/><Relationship Id="rId4" Type="http://schemas.openxmlformats.org/officeDocument/2006/relationships/tags" Target="../tags/tag699.xml"/><Relationship Id="rId3" Type="http://schemas.openxmlformats.org/officeDocument/2006/relationships/image" Target="../media/image1.jpeg"/><Relationship Id="rId2" Type="http://schemas.openxmlformats.org/officeDocument/2006/relationships/tags" Target="../tags/tag698.xml"/><Relationship Id="rId13" Type="http://schemas.openxmlformats.org/officeDocument/2006/relationships/tags" Target="../tags/tag706.xml"/><Relationship Id="rId12" Type="http://schemas.openxmlformats.org/officeDocument/2006/relationships/tags" Target="../tags/tag705.xml"/><Relationship Id="rId11" Type="http://schemas.openxmlformats.org/officeDocument/2006/relationships/tags" Target="../tags/tag704.xml"/><Relationship Id="rId10" Type="http://schemas.openxmlformats.org/officeDocument/2006/relationships/tags" Target="../tags/tag703.xml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9" Type="http://schemas.openxmlformats.org/officeDocument/2006/relationships/tags" Target="../tags/tag711.xml"/><Relationship Id="rId8" Type="http://schemas.openxmlformats.org/officeDocument/2006/relationships/tags" Target="../tags/tag710.xml"/><Relationship Id="rId7" Type="http://schemas.openxmlformats.org/officeDocument/2006/relationships/image" Target="../media/image4.png"/><Relationship Id="rId6" Type="http://schemas.openxmlformats.org/officeDocument/2006/relationships/tags" Target="../tags/tag709.xml"/><Relationship Id="rId5" Type="http://schemas.openxmlformats.org/officeDocument/2006/relationships/image" Target="../media/image3.png"/><Relationship Id="rId4" Type="http://schemas.openxmlformats.org/officeDocument/2006/relationships/tags" Target="../tags/tag708.xml"/><Relationship Id="rId3" Type="http://schemas.openxmlformats.org/officeDocument/2006/relationships/image" Target="../media/image1.jpeg"/><Relationship Id="rId2" Type="http://schemas.openxmlformats.org/officeDocument/2006/relationships/tags" Target="../tags/tag707.xml"/><Relationship Id="rId11" Type="http://schemas.openxmlformats.org/officeDocument/2006/relationships/tags" Target="../tags/tag713.xml"/><Relationship Id="rId10" Type="http://schemas.openxmlformats.org/officeDocument/2006/relationships/tags" Target="../tags/tag712.xml"/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9" Type="http://schemas.openxmlformats.org/officeDocument/2006/relationships/tags" Target="../tags/tag718.xml"/><Relationship Id="rId8" Type="http://schemas.openxmlformats.org/officeDocument/2006/relationships/image" Target="../media/image4.png"/><Relationship Id="rId7" Type="http://schemas.openxmlformats.org/officeDocument/2006/relationships/tags" Target="../tags/tag717.xml"/><Relationship Id="rId6" Type="http://schemas.openxmlformats.org/officeDocument/2006/relationships/image" Target="../media/image3.png"/><Relationship Id="rId5" Type="http://schemas.openxmlformats.org/officeDocument/2006/relationships/tags" Target="../tags/tag716.xml"/><Relationship Id="rId4" Type="http://schemas.openxmlformats.org/officeDocument/2006/relationships/tags" Target="../tags/tag715.xml"/><Relationship Id="rId3" Type="http://schemas.openxmlformats.org/officeDocument/2006/relationships/image" Target="../media/image1.jpeg"/><Relationship Id="rId2" Type="http://schemas.openxmlformats.org/officeDocument/2006/relationships/tags" Target="../tags/tag714.xml"/><Relationship Id="rId13" Type="http://schemas.openxmlformats.org/officeDocument/2006/relationships/tags" Target="../tags/tag722.xml"/><Relationship Id="rId12" Type="http://schemas.openxmlformats.org/officeDocument/2006/relationships/tags" Target="../tags/tag721.xml"/><Relationship Id="rId11" Type="http://schemas.openxmlformats.org/officeDocument/2006/relationships/tags" Target="../tags/tag720.xml"/><Relationship Id="rId10" Type="http://schemas.openxmlformats.org/officeDocument/2006/relationships/tags" Target="../tags/tag719.xml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image" Target="../media/image4.png"/><Relationship Id="rId6" Type="http://schemas.openxmlformats.org/officeDocument/2006/relationships/tags" Target="../tags/tag56.xml"/><Relationship Id="rId5" Type="http://schemas.openxmlformats.org/officeDocument/2006/relationships/image" Target="../media/image3.png"/><Relationship Id="rId4" Type="http://schemas.openxmlformats.org/officeDocument/2006/relationships/tags" Target="../tags/tag55.xml"/><Relationship Id="rId3" Type="http://schemas.openxmlformats.org/officeDocument/2006/relationships/image" Target="../media/image1.jpeg"/><Relationship Id="rId2" Type="http://schemas.openxmlformats.org/officeDocument/2006/relationships/tags" Target="../tags/tag54.xml"/><Relationship Id="rId13" Type="http://schemas.openxmlformats.org/officeDocument/2006/relationships/tags" Target="../tags/tag62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9" Type="http://schemas.openxmlformats.org/officeDocument/2006/relationships/tags" Target="../tags/tag728.xml"/><Relationship Id="rId8" Type="http://schemas.openxmlformats.org/officeDocument/2006/relationships/tags" Target="../tags/tag727.xml"/><Relationship Id="rId7" Type="http://schemas.openxmlformats.org/officeDocument/2006/relationships/tags" Target="../tags/tag726.xml"/><Relationship Id="rId6" Type="http://schemas.openxmlformats.org/officeDocument/2006/relationships/image" Target="../media/image3.png"/><Relationship Id="rId5" Type="http://schemas.openxmlformats.org/officeDocument/2006/relationships/tags" Target="../tags/tag725.xml"/><Relationship Id="rId4" Type="http://schemas.openxmlformats.org/officeDocument/2006/relationships/tags" Target="../tags/tag724.xml"/><Relationship Id="rId3" Type="http://schemas.openxmlformats.org/officeDocument/2006/relationships/image" Target="../media/image1.jpeg"/><Relationship Id="rId2" Type="http://schemas.openxmlformats.org/officeDocument/2006/relationships/tags" Target="../tags/tag723.xml"/><Relationship Id="rId12" Type="http://schemas.openxmlformats.org/officeDocument/2006/relationships/tags" Target="../tags/tag731.xml"/><Relationship Id="rId11" Type="http://schemas.openxmlformats.org/officeDocument/2006/relationships/tags" Target="../tags/tag730.xml"/><Relationship Id="rId10" Type="http://schemas.openxmlformats.org/officeDocument/2006/relationships/tags" Target="../tags/tag729.xml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9" Type="http://schemas.openxmlformats.org/officeDocument/2006/relationships/tags" Target="../tags/tag737.xml"/><Relationship Id="rId8" Type="http://schemas.openxmlformats.org/officeDocument/2006/relationships/tags" Target="../tags/tag736.xml"/><Relationship Id="rId7" Type="http://schemas.openxmlformats.org/officeDocument/2006/relationships/tags" Target="../tags/tag735.xml"/><Relationship Id="rId6" Type="http://schemas.openxmlformats.org/officeDocument/2006/relationships/image" Target="../media/image4.png"/><Relationship Id="rId5" Type="http://schemas.openxmlformats.org/officeDocument/2006/relationships/tags" Target="../tags/tag734.xml"/><Relationship Id="rId4" Type="http://schemas.openxmlformats.org/officeDocument/2006/relationships/tags" Target="../tags/tag733.xml"/><Relationship Id="rId3" Type="http://schemas.openxmlformats.org/officeDocument/2006/relationships/image" Target="../media/image1.jpeg"/><Relationship Id="rId2" Type="http://schemas.openxmlformats.org/officeDocument/2006/relationships/tags" Target="../tags/tag732.xml"/><Relationship Id="rId12" Type="http://schemas.openxmlformats.org/officeDocument/2006/relationships/tags" Target="../tags/tag740.xml"/><Relationship Id="rId11" Type="http://schemas.openxmlformats.org/officeDocument/2006/relationships/tags" Target="../tags/tag739.xml"/><Relationship Id="rId10" Type="http://schemas.openxmlformats.org/officeDocument/2006/relationships/tags" Target="../tags/tag738.xml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9" Type="http://schemas.openxmlformats.org/officeDocument/2006/relationships/tags" Target="../tags/tag746.xml"/><Relationship Id="rId8" Type="http://schemas.openxmlformats.org/officeDocument/2006/relationships/tags" Target="../tags/tag745.xml"/><Relationship Id="rId7" Type="http://schemas.openxmlformats.org/officeDocument/2006/relationships/tags" Target="../tags/tag744.xml"/><Relationship Id="rId6" Type="http://schemas.openxmlformats.org/officeDocument/2006/relationships/image" Target="../media/image3.png"/><Relationship Id="rId5" Type="http://schemas.openxmlformats.org/officeDocument/2006/relationships/tags" Target="../tags/tag743.xml"/><Relationship Id="rId4" Type="http://schemas.openxmlformats.org/officeDocument/2006/relationships/tags" Target="../tags/tag742.xml"/><Relationship Id="rId3" Type="http://schemas.openxmlformats.org/officeDocument/2006/relationships/image" Target="../media/image1.jpeg"/><Relationship Id="rId2" Type="http://schemas.openxmlformats.org/officeDocument/2006/relationships/tags" Target="../tags/tag741.xml"/><Relationship Id="rId12" Type="http://schemas.openxmlformats.org/officeDocument/2006/relationships/tags" Target="../tags/tag749.xml"/><Relationship Id="rId11" Type="http://schemas.openxmlformats.org/officeDocument/2006/relationships/tags" Target="../tags/tag748.xml"/><Relationship Id="rId10" Type="http://schemas.openxmlformats.org/officeDocument/2006/relationships/tags" Target="../tags/tag747.xml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9" Type="http://schemas.openxmlformats.org/officeDocument/2006/relationships/tags" Target="../tags/tag755.xml"/><Relationship Id="rId8" Type="http://schemas.openxmlformats.org/officeDocument/2006/relationships/tags" Target="../tags/tag754.xml"/><Relationship Id="rId7" Type="http://schemas.openxmlformats.org/officeDocument/2006/relationships/tags" Target="../tags/tag753.xml"/><Relationship Id="rId6" Type="http://schemas.openxmlformats.org/officeDocument/2006/relationships/image" Target="../media/image4.png"/><Relationship Id="rId5" Type="http://schemas.openxmlformats.org/officeDocument/2006/relationships/tags" Target="../tags/tag752.xml"/><Relationship Id="rId4" Type="http://schemas.openxmlformats.org/officeDocument/2006/relationships/tags" Target="../tags/tag751.xml"/><Relationship Id="rId3" Type="http://schemas.openxmlformats.org/officeDocument/2006/relationships/image" Target="../media/image1.jpeg"/><Relationship Id="rId2" Type="http://schemas.openxmlformats.org/officeDocument/2006/relationships/tags" Target="../tags/tag750.xml"/><Relationship Id="rId14" Type="http://schemas.openxmlformats.org/officeDocument/2006/relationships/tags" Target="../tags/tag760.xml"/><Relationship Id="rId13" Type="http://schemas.openxmlformats.org/officeDocument/2006/relationships/tags" Target="../tags/tag759.xml"/><Relationship Id="rId12" Type="http://schemas.openxmlformats.org/officeDocument/2006/relationships/tags" Target="../tags/tag758.xml"/><Relationship Id="rId11" Type="http://schemas.openxmlformats.org/officeDocument/2006/relationships/tags" Target="../tags/tag757.xml"/><Relationship Id="rId10" Type="http://schemas.openxmlformats.org/officeDocument/2006/relationships/tags" Target="../tags/tag756.xml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9" Type="http://schemas.openxmlformats.org/officeDocument/2006/relationships/tags" Target="../tags/tag765.xml"/><Relationship Id="rId8" Type="http://schemas.openxmlformats.org/officeDocument/2006/relationships/image" Target="../media/image4.png"/><Relationship Id="rId7" Type="http://schemas.openxmlformats.org/officeDocument/2006/relationships/tags" Target="../tags/tag764.xml"/><Relationship Id="rId6" Type="http://schemas.openxmlformats.org/officeDocument/2006/relationships/image" Target="../media/image3.png"/><Relationship Id="rId5" Type="http://schemas.openxmlformats.org/officeDocument/2006/relationships/tags" Target="../tags/tag763.xml"/><Relationship Id="rId4" Type="http://schemas.openxmlformats.org/officeDocument/2006/relationships/tags" Target="../tags/tag762.xml"/><Relationship Id="rId3" Type="http://schemas.openxmlformats.org/officeDocument/2006/relationships/image" Target="../media/image1.jpeg"/><Relationship Id="rId2" Type="http://schemas.openxmlformats.org/officeDocument/2006/relationships/tags" Target="../tags/tag761.xml"/><Relationship Id="rId13" Type="http://schemas.openxmlformats.org/officeDocument/2006/relationships/tags" Target="../tags/tag769.xml"/><Relationship Id="rId12" Type="http://schemas.openxmlformats.org/officeDocument/2006/relationships/tags" Target="../tags/tag768.xml"/><Relationship Id="rId11" Type="http://schemas.openxmlformats.org/officeDocument/2006/relationships/tags" Target="../tags/tag767.xml"/><Relationship Id="rId10" Type="http://schemas.openxmlformats.org/officeDocument/2006/relationships/tags" Target="../tags/tag766.xml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9" Type="http://schemas.openxmlformats.org/officeDocument/2006/relationships/tags" Target="../tags/tag781.xml"/><Relationship Id="rId8" Type="http://schemas.openxmlformats.org/officeDocument/2006/relationships/tags" Target="../tags/tag780.xml"/><Relationship Id="rId7" Type="http://schemas.openxmlformats.org/officeDocument/2006/relationships/tags" Target="../tags/tag779.xml"/><Relationship Id="rId6" Type="http://schemas.openxmlformats.org/officeDocument/2006/relationships/tags" Target="../tags/tag778.xml"/><Relationship Id="rId5" Type="http://schemas.openxmlformats.org/officeDocument/2006/relationships/image" Target="../media/image2.png"/><Relationship Id="rId4" Type="http://schemas.openxmlformats.org/officeDocument/2006/relationships/tags" Target="../tags/tag777.xml"/><Relationship Id="rId3" Type="http://schemas.openxmlformats.org/officeDocument/2006/relationships/image" Target="../media/image1.jpeg"/><Relationship Id="rId2" Type="http://schemas.openxmlformats.org/officeDocument/2006/relationships/tags" Target="../tags/tag776.xml"/><Relationship Id="rId11" Type="http://schemas.openxmlformats.org/officeDocument/2006/relationships/tags" Target="../tags/tag783.xml"/><Relationship Id="rId10" Type="http://schemas.openxmlformats.org/officeDocument/2006/relationships/tags" Target="../tags/tag782.xml"/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9" Type="http://schemas.openxmlformats.org/officeDocument/2006/relationships/tags" Target="../tags/tag788.xml"/><Relationship Id="rId8" Type="http://schemas.openxmlformats.org/officeDocument/2006/relationships/tags" Target="../tags/tag787.xml"/><Relationship Id="rId7" Type="http://schemas.openxmlformats.org/officeDocument/2006/relationships/image" Target="../media/image4.png"/><Relationship Id="rId6" Type="http://schemas.openxmlformats.org/officeDocument/2006/relationships/tags" Target="../tags/tag786.xml"/><Relationship Id="rId5" Type="http://schemas.openxmlformats.org/officeDocument/2006/relationships/image" Target="../media/image3.png"/><Relationship Id="rId4" Type="http://schemas.openxmlformats.org/officeDocument/2006/relationships/tags" Target="../tags/tag785.xml"/><Relationship Id="rId3" Type="http://schemas.openxmlformats.org/officeDocument/2006/relationships/image" Target="../media/image1.jpeg"/><Relationship Id="rId2" Type="http://schemas.openxmlformats.org/officeDocument/2006/relationships/tags" Target="../tags/tag784.xml"/><Relationship Id="rId12" Type="http://schemas.openxmlformats.org/officeDocument/2006/relationships/tags" Target="../tags/tag791.xml"/><Relationship Id="rId11" Type="http://schemas.openxmlformats.org/officeDocument/2006/relationships/tags" Target="../tags/tag790.xml"/><Relationship Id="rId10" Type="http://schemas.openxmlformats.org/officeDocument/2006/relationships/tags" Target="../tags/tag789.xml"/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9" Type="http://schemas.openxmlformats.org/officeDocument/2006/relationships/tags" Target="../tags/tag796.xml"/><Relationship Id="rId8" Type="http://schemas.openxmlformats.org/officeDocument/2006/relationships/tags" Target="../tags/tag795.xml"/><Relationship Id="rId7" Type="http://schemas.openxmlformats.org/officeDocument/2006/relationships/image" Target="../media/image7.png"/><Relationship Id="rId6" Type="http://schemas.openxmlformats.org/officeDocument/2006/relationships/tags" Target="../tags/tag794.xml"/><Relationship Id="rId5" Type="http://schemas.openxmlformats.org/officeDocument/2006/relationships/image" Target="../media/image6.jpeg"/><Relationship Id="rId4" Type="http://schemas.openxmlformats.org/officeDocument/2006/relationships/tags" Target="../tags/tag793.xml"/><Relationship Id="rId3" Type="http://schemas.openxmlformats.org/officeDocument/2006/relationships/image" Target="../media/image5.png"/><Relationship Id="rId2" Type="http://schemas.openxmlformats.org/officeDocument/2006/relationships/tags" Target="../tags/tag792.xml"/><Relationship Id="rId11" Type="http://schemas.openxmlformats.org/officeDocument/2006/relationships/tags" Target="../tags/tag798.xml"/><Relationship Id="rId10" Type="http://schemas.openxmlformats.org/officeDocument/2006/relationships/tags" Target="../tags/tag797.xml"/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9" Type="http://schemas.openxmlformats.org/officeDocument/2006/relationships/tags" Target="../tags/tag803.xml"/><Relationship Id="rId8" Type="http://schemas.openxmlformats.org/officeDocument/2006/relationships/tags" Target="../tags/tag802.xml"/><Relationship Id="rId7" Type="http://schemas.openxmlformats.org/officeDocument/2006/relationships/image" Target="../media/image4.png"/><Relationship Id="rId6" Type="http://schemas.openxmlformats.org/officeDocument/2006/relationships/tags" Target="../tags/tag801.xml"/><Relationship Id="rId5" Type="http://schemas.openxmlformats.org/officeDocument/2006/relationships/image" Target="../media/image3.png"/><Relationship Id="rId4" Type="http://schemas.openxmlformats.org/officeDocument/2006/relationships/tags" Target="../tags/tag800.xml"/><Relationship Id="rId3" Type="http://schemas.openxmlformats.org/officeDocument/2006/relationships/image" Target="../media/image1.jpeg"/><Relationship Id="rId2" Type="http://schemas.openxmlformats.org/officeDocument/2006/relationships/tags" Target="../tags/tag799.xml"/><Relationship Id="rId13" Type="http://schemas.openxmlformats.org/officeDocument/2006/relationships/tags" Target="../tags/tag807.xml"/><Relationship Id="rId12" Type="http://schemas.openxmlformats.org/officeDocument/2006/relationships/tags" Target="../tags/tag806.xml"/><Relationship Id="rId11" Type="http://schemas.openxmlformats.org/officeDocument/2006/relationships/tags" Target="../tags/tag805.xml"/><Relationship Id="rId10" Type="http://schemas.openxmlformats.org/officeDocument/2006/relationships/tags" Target="../tags/tag804.xml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3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11" name="图片 10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10" name="图片 9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8"/>
            <a:ext cx="12192000" cy="6857683"/>
          </a:xfrm>
          <a:prstGeom prst="rect">
            <a:avLst/>
          </a:prstGeom>
        </p:spPr>
      </p:pic>
      <p:pic>
        <p:nvPicPr>
          <p:cNvPr id="7" name="图片 6" descr="/Users/xiayuting/Desktop/目录-2 拷贝.png目录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-317" y="86043"/>
            <a:ext cx="1752600" cy="1791671"/>
          </a:xfrm>
          <a:prstGeom prst="rect">
            <a:avLst/>
          </a:prstGeom>
        </p:spPr>
      </p:pic>
      <p:pic>
        <p:nvPicPr>
          <p:cNvPr id="6" name="图片 5" descr="/Users/xiayuting/Desktop/目录-1 拷贝.png目录-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8401027" y="3188660"/>
            <a:ext cx="3791607" cy="36693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6" name="图片 5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2" name="图片 1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" y="-6032"/>
            <a:ext cx="12191436" cy="6857683"/>
          </a:xfrm>
          <a:prstGeom prst="rect">
            <a:avLst/>
          </a:prstGeom>
        </p:spPr>
      </p:pic>
      <p:pic>
        <p:nvPicPr>
          <p:cNvPr id="2" name="图片 1" descr="结束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620957"/>
            <a:ext cx="12192622" cy="1237043"/>
          </a:xfrm>
          <a:prstGeom prst="rect">
            <a:avLst/>
          </a:prstGeom>
        </p:spPr>
      </p:pic>
      <p:pic>
        <p:nvPicPr>
          <p:cNvPr id="7" name="图片 6" descr="/Users/xiayuting/Desktop/结束1 拷贝.png结束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303010" y="727097"/>
            <a:ext cx="5688952" cy="540317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342265" y="2987958"/>
            <a:ext cx="6696697" cy="1106805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342265" y="4121433"/>
            <a:ext cx="6330302" cy="1431008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中简黑简" panose="00020600040101010101" charset="-122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文本占位符 3"/>
          <p:cNvSpPr/>
          <p:nvPr>
            <p:ph type="body" idx="3" hasCustomPrompt="1"/>
            <p:custDataLst>
              <p:tags r:id="rId13"/>
            </p:custDataLst>
          </p:nvPr>
        </p:nvSpPr>
        <p:spPr>
          <a:xfrm>
            <a:off x="342265" y="1886584"/>
            <a:ext cx="3683622" cy="1074704"/>
          </a:xfrm>
          <a:noFill/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 err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7" name="图片 6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-762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6" name="图片 5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2" name="图片 1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007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7"/>
            <a:ext cx="12192000" cy="6857683"/>
          </a:xfrm>
          <a:prstGeom prst="rect">
            <a:avLst/>
          </a:prstGeom>
        </p:spPr>
      </p:pic>
      <p:pic>
        <p:nvPicPr>
          <p:cNvPr id="5" name="图片 4" descr="/Users/xiayuting/Desktop/封面-1 拷贝.png封面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5857968" cy="685736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/>
          <p:nvPr>
            <p:ph type="ctrTitle" idx="1" hasCustomPrompt="1"/>
            <p:custDataLst>
              <p:tags r:id="rId9"/>
            </p:custDataLst>
          </p:nvPr>
        </p:nvSpPr>
        <p:spPr>
          <a:xfrm>
            <a:off x="6170294" y="1671535"/>
            <a:ext cx="5199177" cy="3228691"/>
          </a:xfrm>
        </p:spPr>
        <p:txBody>
          <a:bodyPr vert="horz" wrap="square" lIns="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700" b="1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细秀体简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2"/>
          <p:cNvSpPr/>
          <p:nvPr>
            <p:ph type="subTitle" idx="2" hasCustomPrompt="1"/>
            <p:custDataLst>
              <p:tags r:id="rId10"/>
            </p:custDataLst>
          </p:nvPr>
        </p:nvSpPr>
        <p:spPr>
          <a:xfrm>
            <a:off x="6170294" y="897624"/>
            <a:ext cx="5199177" cy="595476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200" b="0" i="0" u="none" strike="noStrike" kern="0" cap="none" spc="100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汉仪旗黑-35S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3"/>
          <p:cNvSpPr/>
          <p:nvPr>
            <p:ph type="body" idx="3" hasCustomPrompt="1"/>
            <p:custDataLst>
              <p:tags r:id="rId11"/>
            </p:custDataLst>
          </p:nvPr>
        </p:nvSpPr>
        <p:spPr>
          <a:xfrm>
            <a:off x="6170294" y="5078661"/>
            <a:ext cx="5199177" cy="881714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600" b="0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章节bg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683"/>
          </a:xfrm>
          <a:prstGeom prst="rect">
            <a:avLst/>
          </a:prstGeom>
        </p:spPr>
      </p:pic>
      <p:pic>
        <p:nvPicPr>
          <p:cNvPr id="2" name="图片 1" descr="章节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2526" y="1326832"/>
            <a:ext cx="10933297" cy="4210685"/>
          </a:xfrm>
          <a:prstGeom prst="rect">
            <a:avLst/>
          </a:prstGeom>
        </p:spPr>
      </p:pic>
      <p:pic>
        <p:nvPicPr>
          <p:cNvPr id="7" name="图片 6" descr="章节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36700" y="2026255"/>
            <a:ext cx="2687320" cy="281183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11" name="图片 10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10" name="图片 9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" y="-6032"/>
            <a:ext cx="12191436" cy="6857683"/>
          </a:xfrm>
          <a:prstGeom prst="rect">
            <a:avLst/>
          </a:prstGeom>
        </p:spPr>
      </p:pic>
      <p:pic>
        <p:nvPicPr>
          <p:cNvPr id="2" name="图片 1" descr="结束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620957"/>
            <a:ext cx="12192622" cy="1237043"/>
          </a:xfrm>
          <a:prstGeom prst="rect">
            <a:avLst/>
          </a:prstGeom>
        </p:spPr>
      </p:pic>
      <p:pic>
        <p:nvPicPr>
          <p:cNvPr id="7" name="图片 6" descr="/Users/xiayuting/Desktop/结束1 拷贝.png结束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303010" y="727097"/>
            <a:ext cx="5688952" cy="540317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342265" y="2987958"/>
            <a:ext cx="6696697" cy="1106805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342265" y="4121433"/>
            <a:ext cx="6330302" cy="1431008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中简黑简" panose="00020600040101010101" charset="-122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文本占位符 3"/>
          <p:cNvSpPr/>
          <p:nvPr>
            <p:ph type="body" idx="3" hasCustomPrompt="1"/>
            <p:custDataLst>
              <p:tags r:id="rId13"/>
            </p:custDataLst>
          </p:nvPr>
        </p:nvSpPr>
        <p:spPr>
          <a:xfrm>
            <a:off x="342265" y="1886584"/>
            <a:ext cx="3683622" cy="1074704"/>
          </a:xfrm>
          <a:noFill/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 err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8"/>
            <a:ext cx="12192000" cy="6857683"/>
          </a:xfrm>
          <a:prstGeom prst="rect">
            <a:avLst/>
          </a:prstGeom>
        </p:spPr>
      </p:pic>
      <p:pic>
        <p:nvPicPr>
          <p:cNvPr id="7" name="图片 6" descr="/Users/xiayuting/Desktop/目录-2 拷贝.png目录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-317" y="86043"/>
            <a:ext cx="1752600" cy="1791671"/>
          </a:xfrm>
          <a:prstGeom prst="rect">
            <a:avLst/>
          </a:prstGeom>
        </p:spPr>
      </p:pic>
      <p:pic>
        <p:nvPicPr>
          <p:cNvPr id="6" name="图片 5" descr="/Users/xiayuting/Desktop/目录-1 拷贝.png目录-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8401027" y="3188660"/>
            <a:ext cx="3791607" cy="36693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6" name="图片 5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2" name="图片 1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" y="-6032"/>
            <a:ext cx="12191436" cy="6857683"/>
          </a:xfrm>
          <a:prstGeom prst="rect">
            <a:avLst/>
          </a:prstGeom>
        </p:spPr>
      </p:pic>
      <p:pic>
        <p:nvPicPr>
          <p:cNvPr id="2" name="图片 1" descr="结束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620957"/>
            <a:ext cx="12192622" cy="1237043"/>
          </a:xfrm>
          <a:prstGeom prst="rect">
            <a:avLst/>
          </a:prstGeom>
        </p:spPr>
      </p:pic>
      <p:pic>
        <p:nvPicPr>
          <p:cNvPr id="7" name="图片 6" descr="/Users/xiayuting/Desktop/结束1 拷贝.png结束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303010" y="727097"/>
            <a:ext cx="5688952" cy="540317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342265" y="2987958"/>
            <a:ext cx="6696697" cy="1106805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342265" y="4121433"/>
            <a:ext cx="6330302" cy="1431008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中简黑简" panose="00020600040101010101" charset="-122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文本占位符 3"/>
          <p:cNvSpPr/>
          <p:nvPr>
            <p:ph type="body" idx="3" hasCustomPrompt="1"/>
            <p:custDataLst>
              <p:tags r:id="rId13"/>
            </p:custDataLst>
          </p:nvPr>
        </p:nvSpPr>
        <p:spPr>
          <a:xfrm>
            <a:off x="342265" y="1886584"/>
            <a:ext cx="3683622" cy="1074704"/>
          </a:xfrm>
          <a:noFill/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 err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7" name="图片 6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-762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7" name="图片 6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007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7"/>
            <a:ext cx="12192000" cy="6857683"/>
          </a:xfrm>
          <a:prstGeom prst="rect">
            <a:avLst/>
          </a:prstGeom>
        </p:spPr>
      </p:pic>
      <p:pic>
        <p:nvPicPr>
          <p:cNvPr id="5" name="图片 4" descr="/Users/xiayuting/Desktop/封面-1 拷贝.png封面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5857968" cy="685736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/>
          <p:nvPr>
            <p:ph type="ctrTitle" idx="1" hasCustomPrompt="1"/>
            <p:custDataLst>
              <p:tags r:id="rId9"/>
            </p:custDataLst>
          </p:nvPr>
        </p:nvSpPr>
        <p:spPr>
          <a:xfrm>
            <a:off x="6170294" y="1671535"/>
            <a:ext cx="5199177" cy="3228691"/>
          </a:xfrm>
        </p:spPr>
        <p:txBody>
          <a:bodyPr vert="horz" wrap="square" lIns="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700" b="1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细秀体简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2"/>
          <p:cNvSpPr/>
          <p:nvPr>
            <p:ph type="subTitle" idx="2" hasCustomPrompt="1"/>
            <p:custDataLst>
              <p:tags r:id="rId10"/>
            </p:custDataLst>
          </p:nvPr>
        </p:nvSpPr>
        <p:spPr>
          <a:xfrm>
            <a:off x="6170294" y="897624"/>
            <a:ext cx="5199177" cy="595476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200" b="0" i="0" u="none" strike="noStrike" kern="0" cap="none" spc="100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汉仪旗黑-35S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3"/>
          <p:cNvSpPr/>
          <p:nvPr>
            <p:ph type="body" idx="3" hasCustomPrompt="1"/>
            <p:custDataLst>
              <p:tags r:id="rId11"/>
            </p:custDataLst>
          </p:nvPr>
        </p:nvSpPr>
        <p:spPr>
          <a:xfrm>
            <a:off x="6170294" y="5078661"/>
            <a:ext cx="5199177" cy="881714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600" b="0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章节bg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683"/>
          </a:xfrm>
          <a:prstGeom prst="rect">
            <a:avLst/>
          </a:prstGeom>
        </p:spPr>
      </p:pic>
      <p:pic>
        <p:nvPicPr>
          <p:cNvPr id="2" name="图片 1" descr="章节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2526" y="1326832"/>
            <a:ext cx="10933297" cy="4210685"/>
          </a:xfrm>
          <a:prstGeom prst="rect">
            <a:avLst/>
          </a:prstGeom>
        </p:spPr>
      </p:pic>
      <p:pic>
        <p:nvPicPr>
          <p:cNvPr id="7" name="图片 6" descr="章节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36700" y="2026255"/>
            <a:ext cx="2687320" cy="281183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11" name="图片 10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10" name="图片 9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8"/>
            <a:ext cx="12192000" cy="6857683"/>
          </a:xfrm>
          <a:prstGeom prst="rect">
            <a:avLst/>
          </a:prstGeom>
        </p:spPr>
      </p:pic>
      <p:pic>
        <p:nvPicPr>
          <p:cNvPr id="7" name="图片 6" descr="/Users/xiayuting/Desktop/目录-2 拷贝.png目录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-317" y="86043"/>
            <a:ext cx="1752600" cy="1791671"/>
          </a:xfrm>
          <a:prstGeom prst="rect">
            <a:avLst/>
          </a:prstGeom>
        </p:spPr>
      </p:pic>
      <p:pic>
        <p:nvPicPr>
          <p:cNvPr id="6" name="图片 5" descr="/Users/xiayuting/Desktop/目录-1 拷贝.png目录-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8401027" y="3188660"/>
            <a:ext cx="3791607" cy="36693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6" name="图片 5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2" name="图片 1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" y="-6032"/>
            <a:ext cx="12191436" cy="6857683"/>
          </a:xfrm>
          <a:prstGeom prst="rect">
            <a:avLst/>
          </a:prstGeom>
        </p:spPr>
      </p:pic>
      <p:pic>
        <p:nvPicPr>
          <p:cNvPr id="2" name="图片 1" descr="结束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620957"/>
            <a:ext cx="12192622" cy="1237043"/>
          </a:xfrm>
          <a:prstGeom prst="rect">
            <a:avLst/>
          </a:prstGeom>
        </p:spPr>
      </p:pic>
      <p:pic>
        <p:nvPicPr>
          <p:cNvPr id="7" name="图片 6" descr="/Users/xiayuting/Desktop/结束1 拷贝.png结束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303010" y="727097"/>
            <a:ext cx="5688952" cy="540317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342265" y="2987958"/>
            <a:ext cx="6696697" cy="1106805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342265" y="4121433"/>
            <a:ext cx="6330302" cy="1431008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中简黑简" panose="00020600040101010101" charset="-122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文本占位符 3"/>
          <p:cNvSpPr/>
          <p:nvPr>
            <p:ph type="body" idx="3" hasCustomPrompt="1"/>
            <p:custDataLst>
              <p:tags r:id="rId13"/>
            </p:custDataLst>
          </p:nvPr>
        </p:nvSpPr>
        <p:spPr>
          <a:xfrm>
            <a:off x="342265" y="1886584"/>
            <a:ext cx="3683622" cy="1074704"/>
          </a:xfrm>
          <a:noFill/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 err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7" name="图片 6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-762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-762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007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7"/>
            <a:ext cx="12192000" cy="6857683"/>
          </a:xfrm>
          <a:prstGeom prst="rect">
            <a:avLst/>
          </a:prstGeom>
        </p:spPr>
      </p:pic>
      <p:pic>
        <p:nvPicPr>
          <p:cNvPr id="5" name="图片 4" descr="/Users/xiayuting/Desktop/封面-1 拷贝.png封面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5857968" cy="685736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/>
          <p:nvPr>
            <p:ph type="ctrTitle" idx="1" hasCustomPrompt="1"/>
            <p:custDataLst>
              <p:tags r:id="rId9"/>
            </p:custDataLst>
          </p:nvPr>
        </p:nvSpPr>
        <p:spPr>
          <a:xfrm>
            <a:off x="6170294" y="1671535"/>
            <a:ext cx="5199177" cy="3228691"/>
          </a:xfrm>
        </p:spPr>
        <p:txBody>
          <a:bodyPr vert="horz" wrap="square" lIns="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700" b="1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细秀体简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2"/>
          <p:cNvSpPr/>
          <p:nvPr>
            <p:ph type="subTitle" idx="2" hasCustomPrompt="1"/>
            <p:custDataLst>
              <p:tags r:id="rId10"/>
            </p:custDataLst>
          </p:nvPr>
        </p:nvSpPr>
        <p:spPr>
          <a:xfrm>
            <a:off x="6170294" y="897624"/>
            <a:ext cx="5199177" cy="595476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200" b="0" i="0" u="none" strike="noStrike" kern="0" cap="none" spc="100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汉仪旗黑-35S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3"/>
          <p:cNvSpPr/>
          <p:nvPr>
            <p:ph type="body" idx="3" hasCustomPrompt="1"/>
            <p:custDataLst>
              <p:tags r:id="rId11"/>
            </p:custDataLst>
          </p:nvPr>
        </p:nvSpPr>
        <p:spPr>
          <a:xfrm>
            <a:off x="6170294" y="5078661"/>
            <a:ext cx="5199177" cy="881714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600" b="0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章节bg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683"/>
          </a:xfrm>
          <a:prstGeom prst="rect">
            <a:avLst/>
          </a:prstGeom>
        </p:spPr>
      </p:pic>
      <p:pic>
        <p:nvPicPr>
          <p:cNvPr id="2" name="图片 1" descr="章节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2526" y="1326832"/>
            <a:ext cx="10933297" cy="4210685"/>
          </a:xfrm>
          <a:prstGeom prst="rect">
            <a:avLst/>
          </a:prstGeom>
        </p:spPr>
      </p:pic>
      <p:pic>
        <p:nvPicPr>
          <p:cNvPr id="7" name="图片 6" descr="章节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36700" y="2026255"/>
            <a:ext cx="2687320" cy="281183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11" name="图片 10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10" name="图片 9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8"/>
            <a:ext cx="12192000" cy="6857683"/>
          </a:xfrm>
          <a:prstGeom prst="rect">
            <a:avLst/>
          </a:prstGeom>
        </p:spPr>
      </p:pic>
      <p:pic>
        <p:nvPicPr>
          <p:cNvPr id="7" name="图片 6" descr="/Users/xiayuting/Desktop/目录-2 拷贝.png目录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-317" y="86043"/>
            <a:ext cx="1752600" cy="1791671"/>
          </a:xfrm>
          <a:prstGeom prst="rect">
            <a:avLst/>
          </a:prstGeom>
        </p:spPr>
      </p:pic>
      <p:pic>
        <p:nvPicPr>
          <p:cNvPr id="6" name="图片 5" descr="/Users/xiayuting/Desktop/目录-1 拷贝.png目录-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8401027" y="3188660"/>
            <a:ext cx="3791607" cy="36693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6" name="图片 5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2" name="图片 1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" y="-6032"/>
            <a:ext cx="12191436" cy="6857683"/>
          </a:xfrm>
          <a:prstGeom prst="rect">
            <a:avLst/>
          </a:prstGeom>
        </p:spPr>
      </p:pic>
      <p:pic>
        <p:nvPicPr>
          <p:cNvPr id="2" name="图片 1" descr="结束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620957"/>
            <a:ext cx="12192622" cy="1237043"/>
          </a:xfrm>
          <a:prstGeom prst="rect">
            <a:avLst/>
          </a:prstGeom>
        </p:spPr>
      </p:pic>
      <p:pic>
        <p:nvPicPr>
          <p:cNvPr id="7" name="图片 6" descr="/Users/xiayuting/Desktop/结束1 拷贝.png结束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303010" y="727097"/>
            <a:ext cx="5688952" cy="540317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342265" y="2987958"/>
            <a:ext cx="6696697" cy="1106805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342265" y="4121433"/>
            <a:ext cx="6330302" cy="1431008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中简黑简" panose="00020600040101010101" charset="-122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文本占位符 3"/>
          <p:cNvSpPr/>
          <p:nvPr>
            <p:ph type="body" idx="3" hasCustomPrompt="1"/>
            <p:custDataLst>
              <p:tags r:id="rId13"/>
            </p:custDataLst>
          </p:nvPr>
        </p:nvSpPr>
        <p:spPr>
          <a:xfrm>
            <a:off x="342265" y="1886584"/>
            <a:ext cx="3683622" cy="1074704"/>
          </a:xfrm>
          <a:noFill/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 err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7" name="图片 6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-762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007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7"/>
            <a:ext cx="12192000" cy="6857683"/>
          </a:xfrm>
          <a:prstGeom prst="rect">
            <a:avLst/>
          </a:prstGeom>
        </p:spPr>
      </p:pic>
      <p:pic>
        <p:nvPicPr>
          <p:cNvPr id="5" name="图片 4" descr="/Users/xiayuting/Desktop/封面-1 拷贝.png封面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5857968" cy="685736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/>
          <p:nvPr>
            <p:ph type="ctrTitle" idx="1" hasCustomPrompt="1"/>
            <p:custDataLst>
              <p:tags r:id="rId9"/>
            </p:custDataLst>
          </p:nvPr>
        </p:nvSpPr>
        <p:spPr>
          <a:xfrm>
            <a:off x="6170294" y="1671535"/>
            <a:ext cx="5199177" cy="3228691"/>
          </a:xfrm>
        </p:spPr>
        <p:txBody>
          <a:bodyPr vert="horz" wrap="square" lIns="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700" b="1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细秀体简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2"/>
          <p:cNvSpPr/>
          <p:nvPr>
            <p:ph type="subTitle" idx="2" hasCustomPrompt="1"/>
            <p:custDataLst>
              <p:tags r:id="rId10"/>
            </p:custDataLst>
          </p:nvPr>
        </p:nvSpPr>
        <p:spPr>
          <a:xfrm>
            <a:off x="6170294" y="897624"/>
            <a:ext cx="5199177" cy="595476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200" b="0" i="0" u="none" strike="noStrike" kern="0" cap="none" spc="100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汉仪旗黑-35S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3"/>
          <p:cNvSpPr/>
          <p:nvPr>
            <p:ph type="body" idx="3" hasCustomPrompt="1"/>
            <p:custDataLst>
              <p:tags r:id="rId11"/>
            </p:custDataLst>
          </p:nvPr>
        </p:nvSpPr>
        <p:spPr>
          <a:xfrm>
            <a:off x="6170294" y="5078661"/>
            <a:ext cx="5199177" cy="881714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600" b="0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章节bg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683"/>
          </a:xfrm>
          <a:prstGeom prst="rect">
            <a:avLst/>
          </a:prstGeom>
        </p:spPr>
      </p:pic>
      <p:pic>
        <p:nvPicPr>
          <p:cNvPr id="2" name="图片 1" descr="章节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2526" y="1326832"/>
            <a:ext cx="10933297" cy="4210685"/>
          </a:xfrm>
          <a:prstGeom prst="rect">
            <a:avLst/>
          </a:prstGeom>
        </p:spPr>
      </p:pic>
      <p:pic>
        <p:nvPicPr>
          <p:cNvPr id="7" name="图片 6" descr="章节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36700" y="2026255"/>
            <a:ext cx="2687320" cy="281183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11" name="图片 10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10" name="图片 9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8"/>
            <a:ext cx="12192000" cy="6857683"/>
          </a:xfrm>
          <a:prstGeom prst="rect">
            <a:avLst/>
          </a:prstGeom>
        </p:spPr>
      </p:pic>
      <p:pic>
        <p:nvPicPr>
          <p:cNvPr id="7" name="图片 6" descr="/Users/xiayuting/Desktop/目录-2 拷贝.png目录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-317" y="86043"/>
            <a:ext cx="1752600" cy="1791671"/>
          </a:xfrm>
          <a:prstGeom prst="rect">
            <a:avLst/>
          </a:prstGeom>
        </p:spPr>
      </p:pic>
      <p:pic>
        <p:nvPicPr>
          <p:cNvPr id="6" name="图片 5" descr="/Users/xiayuting/Desktop/目录-1 拷贝.png目录-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8401027" y="3188660"/>
            <a:ext cx="3791607" cy="36693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6" name="图片 5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2" name="图片 1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" y="-6032"/>
            <a:ext cx="12191436" cy="6857683"/>
          </a:xfrm>
          <a:prstGeom prst="rect">
            <a:avLst/>
          </a:prstGeom>
        </p:spPr>
      </p:pic>
      <p:pic>
        <p:nvPicPr>
          <p:cNvPr id="2" name="图片 1" descr="结束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620957"/>
            <a:ext cx="12192622" cy="1237043"/>
          </a:xfrm>
          <a:prstGeom prst="rect">
            <a:avLst/>
          </a:prstGeom>
        </p:spPr>
      </p:pic>
      <p:pic>
        <p:nvPicPr>
          <p:cNvPr id="7" name="图片 6" descr="/Users/xiayuting/Desktop/结束1 拷贝.png结束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303010" y="727097"/>
            <a:ext cx="5688952" cy="540317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342265" y="2987958"/>
            <a:ext cx="6696697" cy="1106805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342265" y="4121433"/>
            <a:ext cx="6330302" cy="1431008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中简黑简" panose="00020600040101010101" charset="-122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文本占位符 3"/>
          <p:cNvSpPr/>
          <p:nvPr>
            <p:ph type="body" idx="3" hasCustomPrompt="1"/>
            <p:custDataLst>
              <p:tags r:id="rId13"/>
            </p:custDataLst>
          </p:nvPr>
        </p:nvSpPr>
        <p:spPr>
          <a:xfrm>
            <a:off x="342265" y="1886584"/>
            <a:ext cx="3683622" cy="1074704"/>
          </a:xfrm>
          <a:noFill/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 err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7" name="图片 6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-762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007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007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7"/>
            <a:ext cx="12192000" cy="6857683"/>
          </a:xfrm>
          <a:prstGeom prst="rect">
            <a:avLst/>
          </a:prstGeom>
        </p:spPr>
      </p:pic>
      <p:pic>
        <p:nvPicPr>
          <p:cNvPr id="5" name="图片 4" descr="/Users/xiayuting/Desktop/封面-1 拷贝.png封面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5857968" cy="685736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/>
          <p:nvPr>
            <p:ph type="ctrTitle" idx="1" hasCustomPrompt="1"/>
            <p:custDataLst>
              <p:tags r:id="rId9"/>
            </p:custDataLst>
          </p:nvPr>
        </p:nvSpPr>
        <p:spPr>
          <a:xfrm>
            <a:off x="6170294" y="1671535"/>
            <a:ext cx="5199177" cy="3228691"/>
          </a:xfrm>
        </p:spPr>
        <p:txBody>
          <a:bodyPr vert="horz" wrap="square" lIns="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700" b="1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细秀体简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2"/>
          <p:cNvSpPr/>
          <p:nvPr>
            <p:ph type="subTitle" idx="2" hasCustomPrompt="1"/>
            <p:custDataLst>
              <p:tags r:id="rId10"/>
            </p:custDataLst>
          </p:nvPr>
        </p:nvSpPr>
        <p:spPr>
          <a:xfrm>
            <a:off x="6170294" y="897624"/>
            <a:ext cx="5199177" cy="595476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200" b="0" i="0" u="none" strike="noStrike" kern="0" cap="none" spc="100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汉仪旗黑-35S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3"/>
          <p:cNvSpPr/>
          <p:nvPr>
            <p:ph type="body" idx="3" hasCustomPrompt="1"/>
            <p:custDataLst>
              <p:tags r:id="rId11"/>
            </p:custDataLst>
          </p:nvPr>
        </p:nvSpPr>
        <p:spPr>
          <a:xfrm>
            <a:off x="6170294" y="5078661"/>
            <a:ext cx="5199177" cy="881714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600" b="0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章节bg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683"/>
          </a:xfrm>
          <a:prstGeom prst="rect">
            <a:avLst/>
          </a:prstGeom>
        </p:spPr>
      </p:pic>
      <p:pic>
        <p:nvPicPr>
          <p:cNvPr id="2" name="图片 1" descr="章节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2526" y="1326832"/>
            <a:ext cx="10933297" cy="4210685"/>
          </a:xfrm>
          <a:prstGeom prst="rect">
            <a:avLst/>
          </a:prstGeom>
        </p:spPr>
      </p:pic>
      <p:pic>
        <p:nvPicPr>
          <p:cNvPr id="7" name="图片 6" descr="章节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36700" y="2026255"/>
            <a:ext cx="2687320" cy="281183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11" name="图片 10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10" name="图片 9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8"/>
            <a:ext cx="12192000" cy="6857683"/>
          </a:xfrm>
          <a:prstGeom prst="rect">
            <a:avLst/>
          </a:prstGeom>
        </p:spPr>
      </p:pic>
      <p:pic>
        <p:nvPicPr>
          <p:cNvPr id="7" name="图片 6" descr="/Users/xiayuting/Desktop/目录-2 拷贝.png目录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-317" y="86043"/>
            <a:ext cx="1752600" cy="1791671"/>
          </a:xfrm>
          <a:prstGeom prst="rect">
            <a:avLst/>
          </a:prstGeom>
        </p:spPr>
      </p:pic>
      <p:pic>
        <p:nvPicPr>
          <p:cNvPr id="6" name="图片 5" descr="/Users/xiayuting/Desktop/目录-1 拷贝.png目录-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8401027" y="3188660"/>
            <a:ext cx="3791607" cy="36693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7"/>
            <a:ext cx="12192000" cy="6857683"/>
          </a:xfrm>
          <a:prstGeom prst="rect">
            <a:avLst/>
          </a:prstGeom>
        </p:spPr>
      </p:pic>
      <p:pic>
        <p:nvPicPr>
          <p:cNvPr id="5" name="图片 4" descr="/Users/xiayuting/Desktop/封面-1 拷贝.png封面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5857968" cy="685736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/>
          <p:nvPr>
            <p:ph type="ctrTitle" idx="1" hasCustomPrompt="1"/>
            <p:custDataLst>
              <p:tags r:id="rId9"/>
            </p:custDataLst>
          </p:nvPr>
        </p:nvSpPr>
        <p:spPr>
          <a:xfrm>
            <a:off x="6170294" y="1671535"/>
            <a:ext cx="5199177" cy="3228691"/>
          </a:xfrm>
        </p:spPr>
        <p:txBody>
          <a:bodyPr vert="horz" wrap="square" lIns="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700" b="1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细秀体简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2"/>
          <p:cNvSpPr/>
          <p:nvPr>
            <p:ph type="subTitle" idx="2" hasCustomPrompt="1"/>
            <p:custDataLst>
              <p:tags r:id="rId10"/>
            </p:custDataLst>
          </p:nvPr>
        </p:nvSpPr>
        <p:spPr>
          <a:xfrm>
            <a:off x="6170294" y="897624"/>
            <a:ext cx="5199177" cy="595476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200" b="0" i="0" u="none" strike="noStrike" kern="0" cap="none" spc="100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汉仪旗黑-35S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3"/>
          <p:cNvSpPr/>
          <p:nvPr>
            <p:ph type="body" idx="3" hasCustomPrompt="1"/>
            <p:custDataLst>
              <p:tags r:id="rId11"/>
            </p:custDataLst>
          </p:nvPr>
        </p:nvSpPr>
        <p:spPr>
          <a:xfrm>
            <a:off x="6170294" y="5078661"/>
            <a:ext cx="5199177" cy="881714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600" b="0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6" name="图片 5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2" name="图片 1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" y="-6032"/>
            <a:ext cx="12191436" cy="6857683"/>
          </a:xfrm>
          <a:prstGeom prst="rect">
            <a:avLst/>
          </a:prstGeom>
        </p:spPr>
      </p:pic>
      <p:pic>
        <p:nvPicPr>
          <p:cNvPr id="2" name="图片 1" descr="结束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620957"/>
            <a:ext cx="12192622" cy="1237043"/>
          </a:xfrm>
          <a:prstGeom prst="rect">
            <a:avLst/>
          </a:prstGeom>
        </p:spPr>
      </p:pic>
      <p:pic>
        <p:nvPicPr>
          <p:cNvPr id="7" name="图片 6" descr="/Users/xiayuting/Desktop/结束1 拷贝.png结束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303010" y="727097"/>
            <a:ext cx="5688952" cy="540317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342265" y="2987958"/>
            <a:ext cx="6696697" cy="1106805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342265" y="4121433"/>
            <a:ext cx="6330302" cy="1431008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中简黑简" panose="00020600040101010101" charset="-122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文本占位符 3"/>
          <p:cNvSpPr/>
          <p:nvPr>
            <p:ph type="body" idx="3" hasCustomPrompt="1"/>
            <p:custDataLst>
              <p:tags r:id="rId13"/>
            </p:custDataLst>
          </p:nvPr>
        </p:nvSpPr>
        <p:spPr>
          <a:xfrm>
            <a:off x="342265" y="1886584"/>
            <a:ext cx="3683622" cy="1074704"/>
          </a:xfrm>
          <a:noFill/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 err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7" name="图片 6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-762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007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7"/>
            <a:ext cx="12192000" cy="6857683"/>
          </a:xfrm>
          <a:prstGeom prst="rect">
            <a:avLst/>
          </a:prstGeom>
        </p:spPr>
      </p:pic>
      <p:pic>
        <p:nvPicPr>
          <p:cNvPr id="5" name="图片 4" descr="/Users/xiayuting/Desktop/封面-1 拷贝.png封面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5857968" cy="685736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/>
          <p:nvPr>
            <p:ph type="ctrTitle" idx="1" hasCustomPrompt="1"/>
            <p:custDataLst>
              <p:tags r:id="rId9"/>
            </p:custDataLst>
          </p:nvPr>
        </p:nvSpPr>
        <p:spPr>
          <a:xfrm>
            <a:off x="6170294" y="1671535"/>
            <a:ext cx="5199177" cy="3228691"/>
          </a:xfrm>
        </p:spPr>
        <p:txBody>
          <a:bodyPr vert="horz" wrap="square" lIns="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700" b="1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细秀体简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2"/>
          <p:cNvSpPr/>
          <p:nvPr>
            <p:ph type="subTitle" idx="2" hasCustomPrompt="1"/>
            <p:custDataLst>
              <p:tags r:id="rId10"/>
            </p:custDataLst>
          </p:nvPr>
        </p:nvSpPr>
        <p:spPr>
          <a:xfrm>
            <a:off x="6170294" y="897624"/>
            <a:ext cx="5199177" cy="595476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200" b="0" i="0" u="none" strike="noStrike" kern="0" cap="none" spc="100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汉仪旗黑-35S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3"/>
          <p:cNvSpPr/>
          <p:nvPr>
            <p:ph type="body" idx="3" hasCustomPrompt="1"/>
            <p:custDataLst>
              <p:tags r:id="rId11"/>
            </p:custDataLst>
          </p:nvPr>
        </p:nvSpPr>
        <p:spPr>
          <a:xfrm>
            <a:off x="6170294" y="5078661"/>
            <a:ext cx="5199177" cy="881714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600" b="0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7"/>
            <a:ext cx="12192000" cy="6857683"/>
          </a:xfrm>
          <a:prstGeom prst="rect">
            <a:avLst/>
          </a:prstGeom>
        </p:spPr>
      </p:pic>
      <p:pic>
        <p:nvPicPr>
          <p:cNvPr id="5" name="图片 4" descr="/Users/xiayuting/Desktop/封面-1 拷贝.png封面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5857968" cy="685736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/>
          <p:nvPr>
            <p:ph type="ctrTitle" idx="1" hasCustomPrompt="1"/>
            <p:custDataLst>
              <p:tags r:id="rId9"/>
            </p:custDataLst>
          </p:nvPr>
        </p:nvSpPr>
        <p:spPr>
          <a:xfrm>
            <a:off x="6170294" y="1671535"/>
            <a:ext cx="5199177" cy="3228691"/>
          </a:xfrm>
        </p:spPr>
        <p:txBody>
          <a:bodyPr vert="horz" wrap="square" lIns="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700" b="1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细秀体简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2"/>
          <p:cNvSpPr/>
          <p:nvPr>
            <p:ph type="subTitle" idx="2" hasCustomPrompt="1"/>
            <p:custDataLst>
              <p:tags r:id="rId10"/>
            </p:custDataLst>
          </p:nvPr>
        </p:nvSpPr>
        <p:spPr>
          <a:xfrm>
            <a:off x="6170294" y="897624"/>
            <a:ext cx="5199177" cy="595476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200" b="0" i="0" u="none" strike="noStrike" kern="0" cap="none" spc="100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汉仪旗黑-35S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3"/>
          <p:cNvSpPr/>
          <p:nvPr>
            <p:ph type="body" idx="3" hasCustomPrompt="1"/>
            <p:custDataLst>
              <p:tags r:id="rId11"/>
            </p:custDataLst>
          </p:nvPr>
        </p:nvSpPr>
        <p:spPr>
          <a:xfrm>
            <a:off x="6170294" y="5078661"/>
            <a:ext cx="5199177" cy="881714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600" b="0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章节bg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683"/>
          </a:xfrm>
          <a:prstGeom prst="rect">
            <a:avLst/>
          </a:prstGeom>
        </p:spPr>
      </p:pic>
      <p:pic>
        <p:nvPicPr>
          <p:cNvPr id="2" name="图片 1" descr="章节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2526" y="1326832"/>
            <a:ext cx="10933297" cy="4210685"/>
          </a:xfrm>
          <a:prstGeom prst="rect">
            <a:avLst/>
          </a:prstGeom>
        </p:spPr>
      </p:pic>
      <p:pic>
        <p:nvPicPr>
          <p:cNvPr id="7" name="图片 6" descr="章节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36700" y="2026255"/>
            <a:ext cx="2687320" cy="281183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11" name="图片 10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10" name="图片 9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8"/>
            <a:ext cx="12192000" cy="6857683"/>
          </a:xfrm>
          <a:prstGeom prst="rect">
            <a:avLst/>
          </a:prstGeom>
        </p:spPr>
      </p:pic>
      <p:pic>
        <p:nvPicPr>
          <p:cNvPr id="7" name="图片 6" descr="/Users/xiayuting/Desktop/目录-2 拷贝.png目录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-317" y="86043"/>
            <a:ext cx="1752600" cy="1791671"/>
          </a:xfrm>
          <a:prstGeom prst="rect">
            <a:avLst/>
          </a:prstGeom>
        </p:spPr>
      </p:pic>
      <p:pic>
        <p:nvPicPr>
          <p:cNvPr id="6" name="图片 5" descr="/Users/xiayuting/Desktop/目录-1 拷贝.png目录-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8401027" y="3188660"/>
            <a:ext cx="3791607" cy="36693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6" name="图片 5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2" name="图片 1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" y="-6032"/>
            <a:ext cx="12191436" cy="6857683"/>
          </a:xfrm>
          <a:prstGeom prst="rect">
            <a:avLst/>
          </a:prstGeom>
        </p:spPr>
      </p:pic>
      <p:pic>
        <p:nvPicPr>
          <p:cNvPr id="2" name="图片 1" descr="结束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620957"/>
            <a:ext cx="12192622" cy="1237043"/>
          </a:xfrm>
          <a:prstGeom prst="rect">
            <a:avLst/>
          </a:prstGeom>
        </p:spPr>
      </p:pic>
      <p:pic>
        <p:nvPicPr>
          <p:cNvPr id="7" name="图片 6" descr="/Users/xiayuting/Desktop/结束1 拷贝.png结束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303010" y="727097"/>
            <a:ext cx="5688952" cy="540317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342265" y="2987958"/>
            <a:ext cx="6696697" cy="1106805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342265" y="4121433"/>
            <a:ext cx="6330302" cy="1431008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中简黑简" panose="00020600040101010101" charset="-122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文本占位符 3"/>
          <p:cNvSpPr/>
          <p:nvPr>
            <p:ph type="body" idx="3" hasCustomPrompt="1"/>
            <p:custDataLst>
              <p:tags r:id="rId13"/>
            </p:custDataLst>
          </p:nvPr>
        </p:nvSpPr>
        <p:spPr>
          <a:xfrm>
            <a:off x="342265" y="1886584"/>
            <a:ext cx="3683622" cy="1074704"/>
          </a:xfrm>
          <a:noFill/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 err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7" name="图片 6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-762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007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7"/>
            <a:ext cx="12192000" cy="6857683"/>
          </a:xfrm>
          <a:prstGeom prst="rect">
            <a:avLst/>
          </a:prstGeom>
        </p:spPr>
      </p:pic>
      <p:pic>
        <p:nvPicPr>
          <p:cNvPr id="5" name="图片 4" descr="/Users/xiayuting/Desktop/封面-1 拷贝.png封面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5857968" cy="685736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/>
          <p:nvPr>
            <p:ph type="ctrTitle" idx="1" hasCustomPrompt="1"/>
            <p:custDataLst>
              <p:tags r:id="rId9"/>
            </p:custDataLst>
          </p:nvPr>
        </p:nvSpPr>
        <p:spPr>
          <a:xfrm>
            <a:off x="6170294" y="1671535"/>
            <a:ext cx="5199177" cy="3228691"/>
          </a:xfrm>
        </p:spPr>
        <p:txBody>
          <a:bodyPr vert="horz" wrap="square" lIns="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700" b="1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细秀体简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2"/>
          <p:cNvSpPr/>
          <p:nvPr>
            <p:ph type="subTitle" idx="2" hasCustomPrompt="1"/>
            <p:custDataLst>
              <p:tags r:id="rId10"/>
            </p:custDataLst>
          </p:nvPr>
        </p:nvSpPr>
        <p:spPr>
          <a:xfrm>
            <a:off x="6170294" y="897624"/>
            <a:ext cx="5199177" cy="595476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200" b="0" i="0" u="none" strike="noStrike" kern="0" cap="none" spc="100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汉仪旗黑-35S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3"/>
          <p:cNvSpPr/>
          <p:nvPr>
            <p:ph type="body" idx="3" hasCustomPrompt="1"/>
            <p:custDataLst>
              <p:tags r:id="rId11"/>
            </p:custDataLst>
          </p:nvPr>
        </p:nvSpPr>
        <p:spPr>
          <a:xfrm>
            <a:off x="6170294" y="5078661"/>
            <a:ext cx="5199177" cy="881714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600" b="0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章节bg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683"/>
          </a:xfrm>
          <a:prstGeom prst="rect">
            <a:avLst/>
          </a:prstGeom>
        </p:spPr>
      </p:pic>
      <p:pic>
        <p:nvPicPr>
          <p:cNvPr id="2" name="图片 1" descr="章节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2526" y="1326832"/>
            <a:ext cx="10933297" cy="4210685"/>
          </a:xfrm>
          <a:prstGeom prst="rect">
            <a:avLst/>
          </a:prstGeom>
        </p:spPr>
      </p:pic>
      <p:pic>
        <p:nvPicPr>
          <p:cNvPr id="7" name="图片 6" descr="章节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36700" y="2026255"/>
            <a:ext cx="2687320" cy="281183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章节bg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683"/>
          </a:xfrm>
          <a:prstGeom prst="rect">
            <a:avLst/>
          </a:prstGeom>
        </p:spPr>
      </p:pic>
      <p:pic>
        <p:nvPicPr>
          <p:cNvPr id="2" name="图片 1" descr="章节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2526" y="1326832"/>
            <a:ext cx="10933297" cy="4210685"/>
          </a:xfrm>
          <a:prstGeom prst="rect">
            <a:avLst/>
          </a:prstGeom>
        </p:spPr>
      </p:pic>
      <p:pic>
        <p:nvPicPr>
          <p:cNvPr id="7" name="图片 6" descr="章节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36700" y="2026255"/>
            <a:ext cx="2687320" cy="281183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11" name="图片 10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10" name="图片 9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8"/>
            <a:ext cx="12192000" cy="6857683"/>
          </a:xfrm>
          <a:prstGeom prst="rect">
            <a:avLst/>
          </a:prstGeom>
        </p:spPr>
      </p:pic>
      <p:pic>
        <p:nvPicPr>
          <p:cNvPr id="7" name="图片 6" descr="/Users/xiayuting/Desktop/目录-2 拷贝.png目录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-317" y="86043"/>
            <a:ext cx="1752600" cy="1791671"/>
          </a:xfrm>
          <a:prstGeom prst="rect">
            <a:avLst/>
          </a:prstGeom>
        </p:spPr>
      </p:pic>
      <p:pic>
        <p:nvPicPr>
          <p:cNvPr id="6" name="图片 5" descr="/Users/xiayuting/Desktop/目录-1 拷贝.png目录-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8401027" y="3188660"/>
            <a:ext cx="3791607" cy="36693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6" name="图片 5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2" name="图片 1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" y="-6032"/>
            <a:ext cx="12191436" cy="6857683"/>
          </a:xfrm>
          <a:prstGeom prst="rect">
            <a:avLst/>
          </a:prstGeom>
        </p:spPr>
      </p:pic>
      <p:pic>
        <p:nvPicPr>
          <p:cNvPr id="2" name="图片 1" descr="结束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620957"/>
            <a:ext cx="12192622" cy="1237043"/>
          </a:xfrm>
          <a:prstGeom prst="rect">
            <a:avLst/>
          </a:prstGeom>
        </p:spPr>
      </p:pic>
      <p:pic>
        <p:nvPicPr>
          <p:cNvPr id="7" name="图片 6" descr="/Users/xiayuting/Desktop/结束1 拷贝.png结束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303010" y="727097"/>
            <a:ext cx="5688952" cy="540317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342265" y="2987958"/>
            <a:ext cx="6696697" cy="1106805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342265" y="4121433"/>
            <a:ext cx="6330302" cy="1431008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中简黑简" panose="00020600040101010101" charset="-122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文本占位符 3"/>
          <p:cNvSpPr/>
          <p:nvPr>
            <p:ph type="body" idx="3" hasCustomPrompt="1"/>
            <p:custDataLst>
              <p:tags r:id="rId13"/>
            </p:custDataLst>
          </p:nvPr>
        </p:nvSpPr>
        <p:spPr>
          <a:xfrm>
            <a:off x="342265" y="1886584"/>
            <a:ext cx="3683622" cy="1074704"/>
          </a:xfrm>
          <a:noFill/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 err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7" name="图片 6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-762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007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7"/>
            <a:ext cx="12192000" cy="6857683"/>
          </a:xfrm>
          <a:prstGeom prst="rect">
            <a:avLst/>
          </a:prstGeom>
        </p:spPr>
      </p:pic>
      <p:pic>
        <p:nvPicPr>
          <p:cNvPr id="5" name="图片 4" descr="/Users/xiayuting/Desktop/封面-1 拷贝.png封面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5857968" cy="685736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/>
          <p:nvPr>
            <p:ph type="ctrTitle" idx="1" hasCustomPrompt="1"/>
            <p:custDataLst>
              <p:tags r:id="rId9"/>
            </p:custDataLst>
          </p:nvPr>
        </p:nvSpPr>
        <p:spPr>
          <a:xfrm>
            <a:off x="6170294" y="1671535"/>
            <a:ext cx="5199177" cy="3228691"/>
          </a:xfrm>
        </p:spPr>
        <p:txBody>
          <a:bodyPr vert="horz" wrap="square" lIns="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700" b="1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细秀体简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2"/>
          <p:cNvSpPr/>
          <p:nvPr>
            <p:ph type="subTitle" idx="2" hasCustomPrompt="1"/>
            <p:custDataLst>
              <p:tags r:id="rId10"/>
            </p:custDataLst>
          </p:nvPr>
        </p:nvSpPr>
        <p:spPr>
          <a:xfrm>
            <a:off x="6170294" y="897624"/>
            <a:ext cx="5199177" cy="595476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200" b="0" i="0" u="none" strike="noStrike" kern="0" cap="none" spc="100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汉仪旗黑-35S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3"/>
          <p:cNvSpPr/>
          <p:nvPr>
            <p:ph type="body" idx="3" hasCustomPrompt="1"/>
            <p:custDataLst>
              <p:tags r:id="rId11"/>
            </p:custDataLst>
          </p:nvPr>
        </p:nvSpPr>
        <p:spPr>
          <a:xfrm>
            <a:off x="6170294" y="5078661"/>
            <a:ext cx="5199177" cy="881714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600" b="0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11" name="图片 10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10" name="图片 9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章节bg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683"/>
          </a:xfrm>
          <a:prstGeom prst="rect">
            <a:avLst/>
          </a:prstGeom>
        </p:spPr>
      </p:pic>
      <p:pic>
        <p:nvPicPr>
          <p:cNvPr id="2" name="图片 1" descr="章节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2526" y="1326832"/>
            <a:ext cx="10933297" cy="4210685"/>
          </a:xfrm>
          <a:prstGeom prst="rect">
            <a:avLst/>
          </a:prstGeom>
        </p:spPr>
      </p:pic>
      <p:pic>
        <p:nvPicPr>
          <p:cNvPr id="7" name="图片 6" descr="章节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36700" y="2026255"/>
            <a:ext cx="2687320" cy="281183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11" name="图片 10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10" name="图片 9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8"/>
            <a:ext cx="12192000" cy="6857683"/>
          </a:xfrm>
          <a:prstGeom prst="rect">
            <a:avLst/>
          </a:prstGeom>
        </p:spPr>
      </p:pic>
      <p:pic>
        <p:nvPicPr>
          <p:cNvPr id="7" name="图片 6" descr="/Users/xiayuting/Desktop/目录-2 拷贝.png目录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-317" y="86043"/>
            <a:ext cx="1752600" cy="1791671"/>
          </a:xfrm>
          <a:prstGeom prst="rect">
            <a:avLst/>
          </a:prstGeom>
        </p:spPr>
      </p:pic>
      <p:pic>
        <p:nvPicPr>
          <p:cNvPr id="6" name="图片 5" descr="/Users/xiayuting/Desktop/目录-1 拷贝.png目录-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8401027" y="3188660"/>
            <a:ext cx="3791607" cy="36693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6" name="图片 5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2" name="图片 1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" y="-6032"/>
            <a:ext cx="12191436" cy="6857683"/>
          </a:xfrm>
          <a:prstGeom prst="rect">
            <a:avLst/>
          </a:prstGeom>
        </p:spPr>
      </p:pic>
      <p:pic>
        <p:nvPicPr>
          <p:cNvPr id="2" name="图片 1" descr="结束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620957"/>
            <a:ext cx="12192622" cy="1237043"/>
          </a:xfrm>
          <a:prstGeom prst="rect">
            <a:avLst/>
          </a:prstGeom>
        </p:spPr>
      </p:pic>
      <p:pic>
        <p:nvPicPr>
          <p:cNvPr id="7" name="图片 6" descr="/Users/xiayuting/Desktop/结束1 拷贝.png结束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303010" y="727097"/>
            <a:ext cx="5688952" cy="540317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342265" y="2987958"/>
            <a:ext cx="6696697" cy="1106805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342265" y="4121433"/>
            <a:ext cx="6330302" cy="1431008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中简黑简" panose="00020600040101010101" charset="-122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文本占位符 3"/>
          <p:cNvSpPr/>
          <p:nvPr>
            <p:ph type="body" idx="3" hasCustomPrompt="1"/>
            <p:custDataLst>
              <p:tags r:id="rId13"/>
            </p:custDataLst>
          </p:nvPr>
        </p:nvSpPr>
        <p:spPr>
          <a:xfrm>
            <a:off x="342265" y="1886584"/>
            <a:ext cx="3683622" cy="1074704"/>
          </a:xfrm>
          <a:noFill/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 err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7" name="图片 6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8"/>
            <a:ext cx="12192000" cy="6857683"/>
          </a:xfrm>
          <a:prstGeom prst="rect">
            <a:avLst/>
          </a:prstGeom>
        </p:spPr>
      </p:pic>
      <p:pic>
        <p:nvPicPr>
          <p:cNvPr id="7" name="图片 6" descr="/Users/xiayuting/Desktop/目录-2 拷贝.png目录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-317" y="86043"/>
            <a:ext cx="1752600" cy="1791671"/>
          </a:xfrm>
          <a:prstGeom prst="rect">
            <a:avLst/>
          </a:prstGeom>
        </p:spPr>
      </p:pic>
      <p:pic>
        <p:nvPicPr>
          <p:cNvPr id="6" name="图片 5" descr="/Users/xiayuting/Desktop/目录-1 拷贝.png目录-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8401027" y="3188660"/>
            <a:ext cx="3791607" cy="36693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-762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007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6" name="图片 5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2" name="图片 1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" y="-6032"/>
            <a:ext cx="12191436" cy="6857683"/>
          </a:xfrm>
          <a:prstGeom prst="rect">
            <a:avLst/>
          </a:prstGeom>
        </p:spPr>
      </p:pic>
      <p:pic>
        <p:nvPicPr>
          <p:cNvPr id="2" name="图片 1" descr="结束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620957"/>
            <a:ext cx="12192622" cy="1237043"/>
          </a:xfrm>
          <a:prstGeom prst="rect">
            <a:avLst/>
          </a:prstGeom>
        </p:spPr>
      </p:pic>
      <p:pic>
        <p:nvPicPr>
          <p:cNvPr id="7" name="图片 6" descr="/Users/xiayuting/Desktop/结束1 拷贝.png结束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303010" y="727097"/>
            <a:ext cx="5688952" cy="540317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342265" y="2987958"/>
            <a:ext cx="6696697" cy="1106805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342265" y="4121433"/>
            <a:ext cx="6330302" cy="1431008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中简黑简" panose="00020600040101010101" charset="-122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文本占位符 3"/>
          <p:cNvSpPr/>
          <p:nvPr>
            <p:ph type="body" idx="3" hasCustomPrompt="1"/>
            <p:custDataLst>
              <p:tags r:id="rId13"/>
            </p:custDataLst>
          </p:nvPr>
        </p:nvSpPr>
        <p:spPr>
          <a:xfrm>
            <a:off x="342265" y="1886584"/>
            <a:ext cx="3683622" cy="1074704"/>
          </a:xfrm>
          <a:noFill/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 err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7" name="图片 6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-762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007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7"/>
            <a:ext cx="12192000" cy="6857683"/>
          </a:xfrm>
          <a:prstGeom prst="rect">
            <a:avLst/>
          </a:prstGeom>
        </p:spPr>
      </p:pic>
      <p:pic>
        <p:nvPicPr>
          <p:cNvPr id="5" name="图片 4" descr="/Users/xiayuting/Desktop/封面-1 拷贝.png封面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5857968" cy="685736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/>
          <p:nvPr>
            <p:ph type="ctrTitle" idx="1" hasCustomPrompt="1"/>
            <p:custDataLst>
              <p:tags r:id="rId9"/>
            </p:custDataLst>
          </p:nvPr>
        </p:nvSpPr>
        <p:spPr>
          <a:xfrm>
            <a:off x="6170294" y="1671535"/>
            <a:ext cx="5199177" cy="3228691"/>
          </a:xfrm>
        </p:spPr>
        <p:txBody>
          <a:bodyPr vert="horz" wrap="square" lIns="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700" b="1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细秀体简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2"/>
          <p:cNvSpPr/>
          <p:nvPr>
            <p:ph type="subTitle" idx="2" hasCustomPrompt="1"/>
            <p:custDataLst>
              <p:tags r:id="rId10"/>
            </p:custDataLst>
          </p:nvPr>
        </p:nvSpPr>
        <p:spPr>
          <a:xfrm>
            <a:off x="6170294" y="897624"/>
            <a:ext cx="5199177" cy="595476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200" b="0" i="0" u="none" strike="noStrike" kern="0" cap="none" spc="100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汉仪旗黑-35S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3"/>
          <p:cNvSpPr/>
          <p:nvPr>
            <p:ph type="body" idx="3" hasCustomPrompt="1"/>
            <p:custDataLst>
              <p:tags r:id="rId11"/>
            </p:custDataLst>
          </p:nvPr>
        </p:nvSpPr>
        <p:spPr>
          <a:xfrm>
            <a:off x="6170294" y="5078661"/>
            <a:ext cx="5199177" cy="881714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600" b="0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章节bg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683"/>
          </a:xfrm>
          <a:prstGeom prst="rect">
            <a:avLst/>
          </a:prstGeom>
        </p:spPr>
      </p:pic>
      <p:pic>
        <p:nvPicPr>
          <p:cNvPr id="2" name="图片 1" descr="章节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2526" y="1326832"/>
            <a:ext cx="10933297" cy="4210685"/>
          </a:xfrm>
          <a:prstGeom prst="rect">
            <a:avLst/>
          </a:prstGeom>
        </p:spPr>
      </p:pic>
      <p:pic>
        <p:nvPicPr>
          <p:cNvPr id="7" name="图片 6" descr="章节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36700" y="2026255"/>
            <a:ext cx="2687320" cy="281183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章节bg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683"/>
          </a:xfrm>
          <a:prstGeom prst="rect">
            <a:avLst/>
          </a:prstGeom>
        </p:spPr>
      </p:pic>
      <p:pic>
        <p:nvPicPr>
          <p:cNvPr id="2" name="图片 1" descr="章节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2526" y="1326832"/>
            <a:ext cx="10933297" cy="4210685"/>
          </a:xfrm>
          <a:prstGeom prst="rect">
            <a:avLst/>
          </a:prstGeom>
        </p:spPr>
      </p:pic>
      <p:pic>
        <p:nvPicPr>
          <p:cNvPr id="7" name="图片 6" descr="章节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36700" y="2026255"/>
            <a:ext cx="2687320" cy="281183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11" name="图片 10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10" name="图片 9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8"/>
            <a:ext cx="12192000" cy="6857683"/>
          </a:xfrm>
          <a:prstGeom prst="rect">
            <a:avLst/>
          </a:prstGeom>
        </p:spPr>
      </p:pic>
      <p:pic>
        <p:nvPicPr>
          <p:cNvPr id="7" name="图片 6" descr="/Users/xiayuting/Desktop/目录-2 拷贝.png目录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-317" y="86043"/>
            <a:ext cx="1752600" cy="1791671"/>
          </a:xfrm>
          <a:prstGeom prst="rect">
            <a:avLst/>
          </a:prstGeom>
        </p:spPr>
      </p:pic>
      <p:pic>
        <p:nvPicPr>
          <p:cNvPr id="6" name="图片 5" descr="/Users/xiayuting/Desktop/目录-1 拷贝.png目录-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8401027" y="3188660"/>
            <a:ext cx="3791607" cy="36693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6" name="图片 5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2" name="图片 1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" y="-6032"/>
            <a:ext cx="12191436" cy="6857683"/>
          </a:xfrm>
          <a:prstGeom prst="rect">
            <a:avLst/>
          </a:prstGeom>
        </p:spPr>
      </p:pic>
      <p:pic>
        <p:nvPicPr>
          <p:cNvPr id="2" name="图片 1" descr="结束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620957"/>
            <a:ext cx="12192622" cy="1237043"/>
          </a:xfrm>
          <a:prstGeom prst="rect">
            <a:avLst/>
          </a:prstGeom>
        </p:spPr>
      </p:pic>
      <p:pic>
        <p:nvPicPr>
          <p:cNvPr id="7" name="图片 6" descr="/Users/xiayuting/Desktop/结束1 拷贝.png结束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303010" y="727097"/>
            <a:ext cx="5688952" cy="540317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342265" y="2987958"/>
            <a:ext cx="6696697" cy="1106805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342265" y="4121433"/>
            <a:ext cx="6330302" cy="1431008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中简黑简" panose="00020600040101010101" charset="-122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文本占位符 3"/>
          <p:cNvSpPr/>
          <p:nvPr>
            <p:ph type="body" idx="3" hasCustomPrompt="1"/>
            <p:custDataLst>
              <p:tags r:id="rId13"/>
            </p:custDataLst>
          </p:nvPr>
        </p:nvSpPr>
        <p:spPr>
          <a:xfrm>
            <a:off x="342265" y="1886584"/>
            <a:ext cx="3683622" cy="1074704"/>
          </a:xfrm>
          <a:noFill/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 err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7" name="图片 6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-762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007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7"/>
            <a:ext cx="12192000" cy="6857683"/>
          </a:xfrm>
          <a:prstGeom prst="rect">
            <a:avLst/>
          </a:prstGeom>
        </p:spPr>
      </p:pic>
      <p:pic>
        <p:nvPicPr>
          <p:cNvPr id="5" name="图片 4" descr="/Users/xiayuting/Desktop/封面-1 拷贝.png封面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5857968" cy="685736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/>
          <p:nvPr>
            <p:ph type="ctrTitle" idx="1" hasCustomPrompt="1"/>
            <p:custDataLst>
              <p:tags r:id="rId9"/>
            </p:custDataLst>
          </p:nvPr>
        </p:nvSpPr>
        <p:spPr>
          <a:xfrm>
            <a:off x="6170294" y="1671535"/>
            <a:ext cx="5199177" cy="3228691"/>
          </a:xfrm>
        </p:spPr>
        <p:txBody>
          <a:bodyPr vert="horz" wrap="square" lIns="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700" b="1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细秀体简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2"/>
          <p:cNvSpPr/>
          <p:nvPr>
            <p:ph type="subTitle" idx="2" hasCustomPrompt="1"/>
            <p:custDataLst>
              <p:tags r:id="rId10"/>
            </p:custDataLst>
          </p:nvPr>
        </p:nvSpPr>
        <p:spPr>
          <a:xfrm>
            <a:off x="6170294" y="897624"/>
            <a:ext cx="5199177" cy="595476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200" b="0" i="0" u="none" strike="noStrike" kern="0" cap="none" spc="100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汉仪旗黑-35S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3"/>
          <p:cNvSpPr/>
          <p:nvPr>
            <p:ph type="body" idx="3" hasCustomPrompt="1"/>
            <p:custDataLst>
              <p:tags r:id="rId11"/>
            </p:custDataLst>
          </p:nvPr>
        </p:nvSpPr>
        <p:spPr>
          <a:xfrm>
            <a:off x="6170294" y="5078661"/>
            <a:ext cx="5199177" cy="881714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600" b="0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11" name="图片 10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10" name="图片 9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章节bg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683"/>
          </a:xfrm>
          <a:prstGeom prst="rect">
            <a:avLst/>
          </a:prstGeom>
        </p:spPr>
      </p:pic>
      <p:pic>
        <p:nvPicPr>
          <p:cNvPr id="2" name="图片 1" descr="章节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2526" y="1326832"/>
            <a:ext cx="10933297" cy="4210685"/>
          </a:xfrm>
          <a:prstGeom prst="rect">
            <a:avLst/>
          </a:prstGeom>
        </p:spPr>
      </p:pic>
      <p:pic>
        <p:nvPicPr>
          <p:cNvPr id="7" name="图片 6" descr="章节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36700" y="2026255"/>
            <a:ext cx="2687320" cy="281183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11" name="图片 10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10" name="图片 9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8"/>
            <a:ext cx="12192000" cy="6857683"/>
          </a:xfrm>
          <a:prstGeom prst="rect">
            <a:avLst/>
          </a:prstGeom>
        </p:spPr>
      </p:pic>
      <p:pic>
        <p:nvPicPr>
          <p:cNvPr id="7" name="图片 6" descr="/Users/xiayuting/Desktop/目录-2 拷贝.png目录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-317" y="86043"/>
            <a:ext cx="1752600" cy="1791671"/>
          </a:xfrm>
          <a:prstGeom prst="rect">
            <a:avLst/>
          </a:prstGeom>
        </p:spPr>
      </p:pic>
      <p:pic>
        <p:nvPicPr>
          <p:cNvPr id="6" name="图片 5" descr="/Users/xiayuting/Desktop/目录-1 拷贝.png目录-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8401027" y="3188660"/>
            <a:ext cx="3791607" cy="36693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6" name="图片 5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2" name="图片 1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" y="-6032"/>
            <a:ext cx="12191436" cy="6857683"/>
          </a:xfrm>
          <a:prstGeom prst="rect">
            <a:avLst/>
          </a:prstGeom>
        </p:spPr>
      </p:pic>
      <p:pic>
        <p:nvPicPr>
          <p:cNvPr id="2" name="图片 1" descr="结束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620957"/>
            <a:ext cx="12192622" cy="1237043"/>
          </a:xfrm>
          <a:prstGeom prst="rect">
            <a:avLst/>
          </a:prstGeom>
        </p:spPr>
      </p:pic>
      <p:pic>
        <p:nvPicPr>
          <p:cNvPr id="7" name="图片 6" descr="/Users/xiayuting/Desktop/结束1 拷贝.png结束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303010" y="727097"/>
            <a:ext cx="5688952" cy="540317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342265" y="2987958"/>
            <a:ext cx="6696697" cy="1106805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342265" y="4121433"/>
            <a:ext cx="6330302" cy="1431008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中简黑简" panose="00020600040101010101" charset="-122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文本占位符 3"/>
          <p:cNvSpPr/>
          <p:nvPr>
            <p:ph type="body" idx="3" hasCustomPrompt="1"/>
            <p:custDataLst>
              <p:tags r:id="rId13"/>
            </p:custDataLst>
          </p:nvPr>
        </p:nvSpPr>
        <p:spPr>
          <a:xfrm>
            <a:off x="342265" y="1886584"/>
            <a:ext cx="3683622" cy="1074704"/>
          </a:xfrm>
          <a:noFill/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 err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7" name="图片 6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8"/>
            <a:ext cx="12192000" cy="6857683"/>
          </a:xfrm>
          <a:prstGeom prst="rect">
            <a:avLst/>
          </a:prstGeom>
        </p:spPr>
      </p:pic>
      <p:pic>
        <p:nvPicPr>
          <p:cNvPr id="7" name="图片 6" descr="/Users/xiayuting/Desktop/目录-2 拷贝.png目录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-317" y="86043"/>
            <a:ext cx="1752600" cy="1791671"/>
          </a:xfrm>
          <a:prstGeom prst="rect">
            <a:avLst/>
          </a:prstGeom>
        </p:spPr>
      </p:pic>
      <p:pic>
        <p:nvPicPr>
          <p:cNvPr id="6" name="图片 5" descr="/Users/xiayuting/Desktop/目录-1 拷贝.png目录-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8401027" y="3188660"/>
            <a:ext cx="3791607" cy="36693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-762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007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7"/>
            <a:ext cx="12192000" cy="6857683"/>
          </a:xfrm>
          <a:prstGeom prst="rect">
            <a:avLst/>
          </a:prstGeom>
        </p:spPr>
      </p:pic>
      <p:pic>
        <p:nvPicPr>
          <p:cNvPr id="5" name="图片 4" descr="/Users/xiayuting/Desktop/封面-1 拷贝.png封面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5857968" cy="685736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/>
          <p:nvPr>
            <p:ph type="ctrTitle" idx="1" hasCustomPrompt="1"/>
            <p:custDataLst>
              <p:tags r:id="rId9"/>
            </p:custDataLst>
          </p:nvPr>
        </p:nvSpPr>
        <p:spPr>
          <a:xfrm>
            <a:off x="6170294" y="1671535"/>
            <a:ext cx="5199177" cy="3228691"/>
          </a:xfrm>
        </p:spPr>
        <p:txBody>
          <a:bodyPr vert="horz" wrap="square" lIns="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700" b="1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细秀体简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2"/>
          <p:cNvSpPr/>
          <p:nvPr>
            <p:ph type="subTitle" idx="2" hasCustomPrompt="1"/>
            <p:custDataLst>
              <p:tags r:id="rId10"/>
            </p:custDataLst>
          </p:nvPr>
        </p:nvSpPr>
        <p:spPr>
          <a:xfrm>
            <a:off x="6170294" y="897624"/>
            <a:ext cx="5199177" cy="595476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200" b="0" i="0" u="none" strike="noStrike" kern="0" cap="none" spc="100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汉仪旗黑-35S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3"/>
          <p:cNvSpPr/>
          <p:nvPr>
            <p:ph type="body" idx="3" hasCustomPrompt="1"/>
            <p:custDataLst>
              <p:tags r:id="rId11"/>
            </p:custDataLst>
          </p:nvPr>
        </p:nvSpPr>
        <p:spPr>
          <a:xfrm>
            <a:off x="6170294" y="5078661"/>
            <a:ext cx="5199177" cy="881714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600" b="0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章节bg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683"/>
          </a:xfrm>
          <a:prstGeom prst="rect">
            <a:avLst/>
          </a:prstGeom>
        </p:spPr>
      </p:pic>
      <p:pic>
        <p:nvPicPr>
          <p:cNvPr id="2" name="图片 1" descr="章节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2526" y="1326832"/>
            <a:ext cx="10933297" cy="4210685"/>
          </a:xfrm>
          <a:prstGeom prst="rect">
            <a:avLst/>
          </a:prstGeom>
        </p:spPr>
      </p:pic>
      <p:pic>
        <p:nvPicPr>
          <p:cNvPr id="7" name="图片 6" descr="章节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36700" y="2026255"/>
            <a:ext cx="2687320" cy="281183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11" name="图片 10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10" name="图片 9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8"/>
            <a:ext cx="12192000" cy="6857683"/>
          </a:xfrm>
          <a:prstGeom prst="rect">
            <a:avLst/>
          </a:prstGeom>
        </p:spPr>
      </p:pic>
      <p:pic>
        <p:nvPicPr>
          <p:cNvPr id="7" name="图片 6" descr="/Users/xiayuting/Desktop/目录-2 拷贝.png目录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-317" y="86043"/>
            <a:ext cx="1752600" cy="1791671"/>
          </a:xfrm>
          <a:prstGeom prst="rect">
            <a:avLst/>
          </a:prstGeom>
        </p:spPr>
      </p:pic>
      <p:pic>
        <p:nvPicPr>
          <p:cNvPr id="6" name="图片 5" descr="/Users/xiayuting/Desktop/目录-1 拷贝.png目录-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8401027" y="3188660"/>
            <a:ext cx="3791607" cy="36693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indent="0" eaLnBrk="1" fontAlgn="auto" latinLnBrk="0" hangingPunct="1"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6" name="图片 5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2" name="图片 1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" y="-6032"/>
            <a:ext cx="12191436" cy="6857683"/>
          </a:xfrm>
          <a:prstGeom prst="rect">
            <a:avLst/>
          </a:prstGeom>
        </p:spPr>
      </p:pic>
      <p:pic>
        <p:nvPicPr>
          <p:cNvPr id="2" name="图片 1" descr="结束-2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620957"/>
            <a:ext cx="12192622" cy="1237043"/>
          </a:xfrm>
          <a:prstGeom prst="rect">
            <a:avLst/>
          </a:prstGeom>
        </p:spPr>
      </p:pic>
      <p:pic>
        <p:nvPicPr>
          <p:cNvPr id="7" name="图片 6" descr="/Users/xiayuting/Desktop/结束1 拷贝.png结束1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303010" y="727097"/>
            <a:ext cx="5688952" cy="540317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342265" y="2987958"/>
            <a:ext cx="6696697" cy="1106805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342265" y="4121433"/>
            <a:ext cx="6330302" cy="1431008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中简黑简" panose="00020600040101010101" charset="-122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文本占位符 3"/>
          <p:cNvSpPr/>
          <p:nvPr>
            <p:ph type="body" idx="3" hasCustomPrompt="1"/>
            <p:custDataLst>
              <p:tags r:id="rId13"/>
            </p:custDataLst>
          </p:nvPr>
        </p:nvSpPr>
        <p:spPr>
          <a:xfrm>
            <a:off x="342265" y="1886584"/>
            <a:ext cx="3683622" cy="1074704"/>
          </a:xfrm>
          <a:noFill/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 err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7" name="图片 6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-762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0"/>
            <a:ext cx="12176855" cy="51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635"/>
            <a:ext cx="12190871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正文-1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0" y="5584007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7"/>
            <a:ext cx="12192000" cy="6857683"/>
          </a:xfrm>
          <a:prstGeom prst="rect">
            <a:avLst/>
          </a:prstGeom>
        </p:spPr>
      </p:pic>
      <p:pic>
        <p:nvPicPr>
          <p:cNvPr id="5" name="图片 4" descr="/Users/xiayuting/Desktop/封面-1 拷贝.png封面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5857968" cy="685736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/>
          <p:nvPr>
            <p:ph type="ctrTitle" idx="1" hasCustomPrompt="1"/>
            <p:custDataLst>
              <p:tags r:id="rId9"/>
            </p:custDataLst>
          </p:nvPr>
        </p:nvSpPr>
        <p:spPr>
          <a:xfrm>
            <a:off x="6170294" y="1671535"/>
            <a:ext cx="5199177" cy="3228691"/>
          </a:xfrm>
        </p:spPr>
        <p:txBody>
          <a:bodyPr vert="horz" wrap="square" lIns="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700" b="1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细秀体简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2"/>
          <p:cNvSpPr/>
          <p:nvPr>
            <p:ph type="subTitle" idx="2" hasCustomPrompt="1"/>
            <p:custDataLst>
              <p:tags r:id="rId10"/>
            </p:custDataLst>
          </p:nvPr>
        </p:nvSpPr>
        <p:spPr>
          <a:xfrm>
            <a:off x="6170294" y="897624"/>
            <a:ext cx="5199177" cy="595476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200" b="0" i="0" u="none" strike="noStrike" kern="0" cap="none" spc="100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汉仪旗黑-35S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3"/>
          <p:cNvSpPr/>
          <p:nvPr>
            <p:ph type="body" idx="3" hasCustomPrompt="1"/>
            <p:custDataLst>
              <p:tags r:id="rId11"/>
            </p:custDataLst>
          </p:nvPr>
        </p:nvSpPr>
        <p:spPr>
          <a:xfrm>
            <a:off x="6170294" y="5078661"/>
            <a:ext cx="5199177" cy="881714"/>
          </a:xfrm>
        </p:spPr>
        <p:txBody>
          <a:bodyPr vert="horz" wrap="square" lIns="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600" b="0" i="0" u="none" strike="noStrike" kern="0" cap="none" spc="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章节bg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683"/>
          </a:xfrm>
          <a:prstGeom prst="rect">
            <a:avLst/>
          </a:prstGeom>
        </p:spPr>
      </p:pic>
      <p:pic>
        <p:nvPicPr>
          <p:cNvPr id="2" name="图片 1" descr="章节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2526" y="1326832"/>
            <a:ext cx="10933297" cy="4210685"/>
          </a:xfrm>
          <a:prstGeom prst="rect">
            <a:avLst/>
          </a:prstGeom>
        </p:spPr>
      </p:pic>
      <p:pic>
        <p:nvPicPr>
          <p:cNvPr id="7" name="图片 6" descr="章节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36700" y="2026255"/>
            <a:ext cx="2687320" cy="281183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细秀体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8" name="图片 7" descr="/Users/xiayuting/Desktop/正文-2 拷贝.png正文-2 拷贝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1pPr>
            <a:lvl2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2pPr>
            <a:lvl3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3pPr>
            <a:lvl4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4pPr>
            <a:lvl5pPr eaLnBrk="1" fontAlgn="auto" latinLnBrk="0" hangingPunct="1">
              <a:defRPr sz="1600">
                <a:solidFill>
                  <a:schemeClr val="lt1"/>
                </a:solidFill>
                <a:latin typeface="Arial" panose="020B0604020202020204" pitchFamily="34" charset="0"/>
                <a:ea typeface="汉仪仿宋简" panose="0201060000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1.xml"/><Relationship Id="rId8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6.xml"/><Relationship Id="rId3" Type="http://schemas.openxmlformats.org/officeDocument/2006/relationships/slideLayout" Target="../slideLayouts/slideLayout155.xml"/><Relationship Id="rId26" Type="http://schemas.openxmlformats.org/officeDocument/2006/relationships/theme" Target="../theme/theme10.xml"/><Relationship Id="rId25" Type="http://schemas.openxmlformats.org/officeDocument/2006/relationships/tags" Target="../tags/tag1395.xml"/><Relationship Id="rId24" Type="http://schemas.openxmlformats.org/officeDocument/2006/relationships/tags" Target="../tags/tag1394.xml"/><Relationship Id="rId23" Type="http://schemas.openxmlformats.org/officeDocument/2006/relationships/tags" Target="../tags/tag1393.xml"/><Relationship Id="rId22" Type="http://schemas.openxmlformats.org/officeDocument/2006/relationships/tags" Target="../tags/tag1392.xml"/><Relationship Id="rId21" Type="http://schemas.openxmlformats.org/officeDocument/2006/relationships/tags" Target="../tags/tag1391.xml"/><Relationship Id="rId20" Type="http://schemas.openxmlformats.org/officeDocument/2006/relationships/tags" Target="../tags/tag1390.xml"/><Relationship Id="rId2" Type="http://schemas.openxmlformats.org/officeDocument/2006/relationships/slideLayout" Target="../slideLayouts/slideLayout154.xml"/><Relationship Id="rId19" Type="http://schemas.openxmlformats.org/officeDocument/2006/relationships/slideLayout" Target="../slideLayouts/slideLayout171.xml"/><Relationship Id="rId18" Type="http://schemas.openxmlformats.org/officeDocument/2006/relationships/slideLayout" Target="../slideLayouts/slideLayout170.xml"/><Relationship Id="rId17" Type="http://schemas.openxmlformats.org/officeDocument/2006/relationships/slideLayout" Target="../slideLayouts/slideLayout169.xml"/><Relationship Id="rId16" Type="http://schemas.openxmlformats.org/officeDocument/2006/relationships/slideLayout" Target="../slideLayouts/slideLayout168.xml"/><Relationship Id="rId15" Type="http://schemas.openxmlformats.org/officeDocument/2006/relationships/slideLayout" Target="../slideLayouts/slideLayout167.xml"/><Relationship Id="rId14" Type="http://schemas.openxmlformats.org/officeDocument/2006/relationships/slideLayout" Target="../slideLayouts/slideLayout166.xml"/><Relationship Id="rId13" Type="http://schemas.openxmlformats.org/officeDocument/2006/relationships/slideLayout" Target="../slideLayouts/slideLayout165.xml"/><Relationship Id="rId12" Type="http://schemas.openxmlformats.org/officeDocument/2006/relationships/slideLayout" Target="../slideLayouts/slideLayout164.xml"/><Relationship Id="rId11" Type="http://schemas.openxmlformats.org/officeDocument/2006/relationships/slideLayout" Target="../slideLayouts/slideLayout163.xml"/><Relationship Id="rId10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53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0.xml"/><Relationship Id="rId8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78.xml"/><Relationship Id="rId6" Type="http://schemas.openxmlformats.org/officeDocument/2006/relationships/slideLayout" Target="../slideLayouts/slideLayout177.xml"/><Relationship Id="rId5" Type="http://schemas.openxmlformats.org/officeDocument/2006/relationships/slideLayout" Target="../slideLayouts/slideLayout176.xml"/><Relationship Id="rId4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74.xml"/><Relationship Id="rId26" Type="http://schemas.openxmlformats.org/officeDocument/2006/relationships/theme" Target="../theme/theme11.xml"/><Relationship Id="rId25" Type="http://schemas.openxmlformats.org/officeDocument/2006/relationships/tags" Target="../tags/tag1550.xml"/><Relationship Id="rId24" Type="http://schemas.openxmlformats.org/officeDocument/2006/relationships/tags" Target="../tags/tag1549.xml"/><Relationship Id="rId23" Type="http://schemas.openxmlformats.org/officeDocument/2006/relationships/tags" Target="../tags/tag1548.xml"/><Relationship Id="rId22" Type="http://schemas.openxmlformats.org/officeDocument/2006/relationships/tags" Target="../tags/tag1547.xml"/><Relationship Id="rId21" Type="http://schemas.openxmlformats.org/officeDocument/2006/relationships/tags" Target="../tags/tag1546.xml"/><Relationship Id="rId20" Type="http://schemas.openxmlformats.org/officeDocument/2006/relationships/tags" Target="../tags/tag1545.xml"/><Relationship Id="rId2" Type="http://schemas.openxmlformats.org/officeDocument/2006/relationships/slideLayout" Target="../slideLayouts/slideLayout173.xml"/><Relationship Id="rId19" Type="http://schemas.openxmlformats.org/officeDocument/2006/relationships/slideLayout" Target="../slideLayouts/slideLayout190.xml"/><Relationship Id="rId18" Type="http://schemas.openxmlformats.org/officeDocument/2006/relationships/slideLayout" Target="../slideLayouts/slideLayout189.xml"/><Relationship Id="rId17" Type="http://schemas.openxmlformats.org/officeDocument/2006/relationships/slideLayout" Target="../slideLayouts/slideLayout188.xml"/><Relationship Id="rId16" Type="http://schemas.openxmlformats.org/officeDocument/2006/relationships/slideLayout" Target="../slideLayouts/slideLayout187.xml"/><Relationship Id="rId15" Type="http://schemas.openxmlformats.org/officeDocument/2006/relationships/slideLayout" Target="../slideLayouts/slideLayout186.xml"/><Relationship Id="rId14" Type="http://schemas.openxmlformats.org/officeDocument/2006/relationships/slideLayout" Target="../slideLayouts/slideLayout185.xml"/><Relationship Id="rId13" Type="http://schemas.openxmlformats.org/officeDocument/2006/relationships/slideLayout" Target="../slideLayouts/slideLayout184.xml"/><Relationship Id="rId12" Type="http://schemas.openxmlformats.org/officeDocument/2006/relationships/slideLayout" Target="../slideLayouts/slideLayout183.xml"/><Relationship Id="rId11" Type="http://schemas.openxmlformats.org/officeDocument/2006/relationships/slideLayout" Target="../slideLayouts/slideLayout182.xml"/><Relationship Id="rId10" Type="http://schemas.openxmlformats.org/officeDocument/2006/relationships/slideLayout" Target="../slideLayouts/slideLayout181.xml"/><Relationship Id="rId1" Type="http://schemas.openxmlformats.org/officeDocument/2006/relationships/slideLayout" Target="../slideLayouts/slideLayout172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9.xml"/><Relationship Id="rId8" Type="http://schemas.openxmlformats.org/officeDocument/2006/relationships/slideLayout" Target="../slideLayouts/slideLayout198.xml"/><Relationship Id="rId7" Type="http://schemas.openxmlformats.org/officeDocument/2006/relationships/slideLayout" Target="../slideLayouts/slideLayout197.xml"/><Relationship Id="rId6" Type="http://schemas.openxmlformats.org/officeDocument/2006/relationships/slideLayout" Target="../slideLayouts/slideLayout196.xml"/><Relationship Id="rId5" Type="http://schemas.openxmlformats.org/officeDocument/2006/relationships/slideLayout" Target="../slideLayouts/slideLayout195.xml"/><Relationship Id="rId4" Type="http://schemas.openxmlformats.org/officeDocument/2006/relationships/slideLayout" Target="../slideLayouts/slideLayout194.xml"/><Relationship Id="rId3" Type="http://schemas.openxmlformats.org/officeDocument/2006/relationships/slideLayout" Target="../slideLayouts/slideLayout193.xml"/><Relationship Id="rId26" Type="http://schemas.openxmlformats.org/officeDocument/2006/relationships/theme" Target="../theme/theme12.xml"/><Relationship Id="rId25" Type="http://schemas.openxmlformats.org/officeDocument/2006/relationships/tags" Target="../tags/tag1705.xml"/><Relationship Id="rId24" Type="http://schemas.openxmlformats.org/officeDocument/2006/relationships/tags" Target="../tags/tag1704.xml"/><Relationship Id="rId23" Type="http://schemas.openxmlformats.org/officeDocument/2006/relationships/tags" Target="../tags/tag1703.xml"/><Relationship Id="rId22" Type="http://schemas.openxmlformats.org/officeDocument/2006/relationships/tags" Target="../tags/tag1702.xml"/><Relationship Id="rId21" Type="http://schemas.openxmlformats.org/officeDocument/2006/relationships/tags" Target="../tags/tag1701.xml"/><Relationship Id="rId20" Type="http://schemas.openxmlformats.org/officeDocument/2006/relationships/tags" Target="../tags/tag1700.xml"/><Relationship Id="rId2" Type="http://schemas.openxmlformats.org/officeDocument/2006/relationships/slideLayout" Target="../slideLayouts/slideLayout192.xml"/><Relationship Id="rId19" Type="http://schemas.openxmlformats.org/officeDocument/2006/relationships/slideLayout" Target="../slideLayouts/slideLayout209.xml"/><Relationship Id="rId18" Type="http://schemas.openxmlformats.org/officeDocument/2006/relationships/slideLayout" Target="../slideLayouts/slideLayout208.xml"/><Relationship Id="rId17" Type="http://schemas.openxmlformats.org/officeDocument/2006/relationships/slideLayout" Target="../slideLayouts/slideLayout207.xml"/><Relationship Id="rId16" Type="http://schemas.openxmlformats.org/officeDocument/2006/relationships/slideLayout" Target="../slideLayouts/slideLayout206.xml"/><Relationship Id="rId15" Type="http://schemas.openxmlformats.org/officeDocument/2006/relationships/slideLayout" Target="../slideLayouts/slideLayout205.xml"/><Relationship Id="rId14" Type="http://schemas.openxmlformats.org/officeDocument/2006/relationships/slideLayout" Target="../slideLayouts/slideLayout204.xml"/><Relationship Id="rId13" Type="http://schemas.openxmlformats.org/officeDocument/2006/relationships/slideLayout" Target="../slideLayouts/slideLayout203.xml"/><Relationship Id="rId12" Type="http://schemas.openxmlformats.org/officeDocument/2006/relationships/slideLayout" Target="../slideLayouts/slideLayout202.xml"/><Relationship Id="rId11" Type="http://schemas.openxmlformats.org/officeDocument/2006/relationships/slideLayout" Target="../slideLayouts/slideLayout201.xml"/><Relationship Id="rId10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1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8.xml"/><Relationship Id="rId8" Type="http://schemas.openxmlformats.org/officeDocument/2006/relationships/slideLayout" Target="../slideLayouts/slideLayout217.xml"/><Relationship Id="rId7" Type="http://schemas.openxmlformats.org/officeDocument/2006/relationships/slideLayout" Target="../slideLayouts/slideLayout216.xml"/><Relationship Id="rId6" Type="http://schemas.openxmlformats.org/officeDocument/2006/relationships/slideLayout" Target="../slideLayouts/slideLayout215.xml"/><Relationship Id="rId5" Type="http://schemas.openxmlformats.org/officeDocument/2006/relationships/slideLayout" Target="../slideLayouts/slideLayout214.xml"/><Relationship Id="rId4" Type="http://schemas.openxmlformats.org/officeDocument/2006/relationships/slideLayout" Target="../slideLayouts/slideLayout213.xml"/><Relationship Id="rId3" Type="http://schemas.openxmlformats.org/officeDocument/2006/relationships/slideLayout" Target="../slideLayouts/slideLayout212.xml"/><Relationship Id="rId26" Type="http://schemas.openxmlformats.org/officeDocument/2006/relationships/theme" Target="../theme/theme13.xml"/><Relationship Id="rId25" Type="http://schemas.openxmlformats.org/officeDocument/2006/relationships/tags" Target="../tags/tag1860.xml"/><Relationship Id="rId24" Type="http://schemas.openxmlformats.org/officeDocument/2006/relationships/tags" Target="../tags/tag1859.xml"/><Relationship Id="rId23" Type="http://schemas.openxmlformats.org/officeDocument/2006/relationships/tags" Target="../tags/tag1858.xml"/><Relationship Id="rId22" Type="http://schemas.openxmlformats.org/officeDocument/2006/relationships/tags" Target="../tags/tag1857.xml"/><Relationship Id="rId21" Type="http://schemas.openxmlformats.org/officeDocument/2006/relationships/tags" Target="../tags/tag1856.xml"/><Relationship Id="rId20" Type="http://schemas.openxmlformats.org/officeDocument/2006/relationships/tags" Target="../tags/tag1855.xml"/><Relationship Id="rId2" Type="http://schemas.openxmlformats.org/officeDocument/2006/relationships/slideLayout" Target="../slideLayouts/slideLayout211.xml"/><Relationship Id="rId19" Type="http://schemas.openxmlformats.org/officeDocument/2006/relationships/slideLayout" Target="../slideLayouts/slideLayout228.xml"/><Relationship Id="rId18" Type="http://schemas.openxmlformats.org/officeDocument/2006/relationships/slideLayout" Target="../slideLayouts/slideLayout227.xml"/><Relationship Id="rId17" Type="http://schemas.openxmlformats.org/officeDocument/2006/relationships/slideLayout" Target="../slideLayouts/slideLayout226.xml"/><Relationship Id="rId16" Type="http://schemas.openxmlformats.org/officeDocument/2006/relationships/slideLayout" Target="../slideLayouts/slideLayout225.xml"/><Relationship Id="rId15" Type="http://schemas.openxmlformats.org/officeDocument/2006/relationships/slideLayout" Target="../slideLayouts/slideLayout224.xml"/><Relationship Id="rId14" Type="http://schemas.openxmlformats.org/officeDocument/2006/relationships/slideLayout" Target="../slideLayouts/slideLayout223.xml"/><Relationship Id="rId13" Type="http://schemas.openxmlformats.org/officeDocument/2006/relationships/slideLayout" Target="../slideLayouts/slideLayout222.xml"/><Relationship Id="rId12" Type="http://schemas.openxmlformats.org/officeDocument/2006/relationships/slideLayout" Target="../slideLayouts/slideLayout221.xml"/><Relationship Id="rId11" Type="http://schemas.openxmlformats.org/officeDocument/2006/relationships/slideLayout" Target="../slideLayouts/slideLayout220.xml"/><Relationship Id="rId10" Type="http://schemas.openxmlformats.org/officeDocument/2006/relationships/slideLayout" Target="../slideLayouts/slideLayout219.xml"/><Relationship Id="rId1" Type="http://schemas.openxmlformats.org/officeDocument/2006/relationships/slideLayout" Target="../slideLayouts/slideLayout210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7.xml"/><Relationship Id="rId8" Type="http://schemas.openxmlformats.org/officeDocument/2006/relationships/slideLayout" Target="../slideLayouts/slideLayout236.xml"/><Relationship Id="rId7" Type="http://schemas.openxmlformats.org/officeDocument/2006/relationships/slideLayout" Target="../slideLayouts/slideLayout235.xml"/><Relationship Id="rId6" Type="http://schemas.openxmlformats.org/officeDocument/2006/relationships/slideLayout" Target="../slideLayouts/slideLayout234.xml"/><Relationship Id="rId5" Type="http://schemas.openxmlformats.org/officeDocument/2006/relationships/slideLayout" Target="../slideLayouts/slideLayout233.xml"/><Relationship Id="rId4" Type="http://schemas.openxmlformats.org/officeDocument/2006/relationships/slideLayout" Target="../slideLayouts/slideLayout232.xml"/><Relationship Id="rId3" Type="http://schemas.openxmlformats.org/officeDocument/2006/relationships/slideLayout" Target="../slideLayouts/slideLayout231.xml"/><Relationship Id="rId26" Type="http://schemas.openxmlformats.org/officeDocument/2006/relationships/theme" Target="../theme/theme14.xml"/><Relationship Id="rId25" Type="http://schemas.openxmlformats.org/officeDocument/2006/relationships/tags" Target="../tags/tag2015.xml"/><Relationship Id="rId24" Type="http://schemas.openxmlformats.org/officeDocument/2006/relationships/tags" Target="../tags/tag2014.xml"/><Relationship Id="rId23" Type="http://schemas.openxmlformats.org/officeDocument/2006/relationships/tags" Target="../tags/tag2013.xml"/><Relationship Id="rId22" Type="http://schemas.openxmlformats.org/officeDocument/2006/relationships/tags" Target="../tags/tag2012.xml"/><Relationship Id="rId21" Type="http://schemas.openxmlformats.org/officeDocument/2006/relationships/tags" Target="../tags/tag2011.xml"/><Relationship Id="rId20" Type="http://schemas.openxmlformats.org/officeDocument/2006/relationships/tags" Target="../tags/tag2010.xml"/><Relationship Id="rId2" Type="http://schemas.openxmlformats.org/officeDocument/2006/relationships/slideLayout" Target="../slideLayouts/slideLayout230.xml"/><Relationship Id="rId19" Type="http://schemas.openxmlformats.org/officeDocument/2006/relationships/slideLayout" Target="../slideLayouts/slideLayout247.xml"/><Relationship Id="rId18" Type="http://schemas.openxmlformats.org/officeDocument/2006/relationships/slideLayout" Target="../slideLayouts/slideLayout246.xml"/><Relationship Id="rId17" Type="http://schemas.openxmlformats.org/officeDocument/2006/relationships/slideLayout" Target="../slideLayouts/slideLayout245.xml"/><Relationship Id="rId16" Type="http://schemas.openxmlformats.org/officeDocument/2006/relationships/slideLayout" Target="../slideLayouts/slideLayout244.xml"/><Relationship Id="rId15" Type="http://schemas.openxmlformats.org/officeDocument/2006/relationships/slideLayout" Target="../slideLayouts/slideLayout243.xml"/><Relationship Id="rId14" Type="http://schemas.openxmlformats.org/officeDocument/2006/relationships/slideLayout" Target="../slideLayouts/slideLayout242.xml"/><Relationship Id="rId13" Type="http://schemas.openxmlformats.org/officeDocument/2006/relationships/slideLayout" Target="../slideLayouts/slideLayout241.xml"/><Relationship Id="rId12" Type="http://schemas.openxmlformats.org/officeDocument/2006/relationships/slideLayout" Target="../slideLayouts/slideLayout240.xml"/><Relationship Id="rId11" Type="http://schemas.openxmlformats.org/officeDocument/2006/relationships/slideLayout" Target="../slideLayouts/slideLayout239.xml"/><Relationship Id="rId10" Type="http://schemas.openxmlformats.org/officeDocument/2006/relationships/slideLayout" Target="../slideLayouts/slideLayout238.xml"/><Relationship Id="rId1" Type="http://schemas.openxmlformats.org/officeDocument/2006/relationships/slideLayout" Target="../slideLayouts/slideLayout229.xml"/></Relationships>
</file>

<file path=ppt/slideMasters/_rels/slideMaster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6.xml"/><Relationship Id="rId8" Type="http://schemas.openxmlformats.org/officeDocument/2006/relationships/slideLayout" Target="../slideLayouts/slideLayout255.xml"/><Relationship Id="rId7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51.xml"/><Relationship Id="rId3" Type="http://schemas.openxmlformats.org/officeDocument/2006/relationships/slideLayout" Target="../slideLayouts/slideLayout250.xml"/><Relationship Id="rId25" Type="http://schemas.openxmlformats.org/officeDocument/2006/relationships/theme" Target="../theme/theme15.xml"/><Relationship Id="rId24" Type="http://schemas.openxmlformats.org/officeDocument/2006/relationships/tags" Target="../tags/tag2170.xml"/><Relationship Id="rId23" Type="http://schemas.openxmlformats.org/officeDocument/2006/relationships/tags" Target="../tags/tag2169.xml"/><Relationship Id="rId22" Type="http://schemas.openxmlformats.org/officeDocument/2006/relationships/tags" Target="../tags/tag2168.xml"/><Relationship Id="rId21" Type="http://schemas.openxmlformats.org/officeDocument/2006/relationships/tags" Target="../tags/tag2167.xml"/><Relationship Id="rId20" Type="http://schemas.openxmlformats.org/officeDocument/2006/relationships/tags" Target="../tags/tag2166.xml"/><Relationship Id="rId2" Type="http://schemas.openxmlformats.org/officeDocument/2006/relationships/slideLayout" Target="../slideLayouts/slideLayout249.xml"/><Relationship Id="rId19" Type="http://schemas.openxmlformats.org/officeDocument/2006/relationships/tags" Target="../tags/tag2165.xml"/><Relationship Id="rId18" Type="http://schemas.openxmlformats.org/officeDocument/2006/relationships/slideLayout" Target="../slideLayouts/slideLayout265.xml"/><Relationship Id="rId17" Type="http://schemas.openxmlformats.org/officeDocument/2006/relationships/slideLayout" Target="../slideLayouts/slideLayout264.xml"/><Relationship Id="rId16" Type="http://schemas.openxmlformats.org/officeDocument/2006/relationships/slideLayout" Target="../slideLayouts/slideLayout263.xml"/><Relationship Id="rId15" Type="http://schemas.openxmlformats.org/officeDocument/2006/relationships/slideLayout" Target="../slideLayouts/slideLayout262.xml"/><Relationship Id="rId14" Type="http://schemas.openxmlformats.org/officeDocument/2006/relationships/slideLayout" Target="../slideLayouts/slideLayout261.xml"/><Relationship Id="rId13" Type="http://schemas.openxmlformats.org/officeDocument/2006/relationships/slideLayout" Target="../slideLayouts/slideLayout260.xml"/><Relationship Id="rId12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57.xml"/><Relationship Id="rId1" Type="http://schemas.openxmlformats.org/officeDocument/2006/relationships/slideLayout" Target="../slideLayouts/slideLayout248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slideLayout" Target="../slideLayouts/slideLayout9.xml"/><Relationship Id="rId7" Type="http://schemas.openxmlformats.org/officeDocument/2006/relationships/slideLayout" Target="../slideLayouts/slideLayout8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6" Type="http://schemas.openxmlformats.org/officeDocument/2006/relationships/theme" Target="../theme/theme2.xml"/><Relationship Id="rId25" Type="http://schemas.openxmlformats.org/officeDocument/2006/relationships/tags" Target="../tags/tag155.xml"/><Relationship Id="rId24" Type="http://schemas.openxmlformats.org/officeDocument/2006/relationships/tags" Target="../tags/tag154.xml"/><Relationship Id="rId23" Type="http://schemas.openxmlformats.org/officeDocument/2006/relationships/tags" Target="../tags/tag153.xml"/><Relationship Id="rId22" Type="http://schemas.openxmlformats.org/officeDocument/2006/relationships/tags" Target="../tags/tag152.xml"/><Relationship Id="rId21" Type="http://schemas.openxmlformats.org/officeDocument/2006/relationships/tags" Target="../tags/tag151.xml"/><Relationship Id="rId20" Type="http://schemas.openxmlformats.org/officeDocument/2006/relationships/tags" Target="../tags/tag150.xml"/><Relationship Id="rId2" Type="http://schemas.openxmlformats.org/officeDocument/2006/relationships/slideLayout" Target="../slideLayouts/slideLayout3.xml"/><Relationship Id="rId19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5" Type="http://schemas.openxmlformats.org/officeDocument/2006/relationships/theme" Target="../theme/theme3.xml"/><Relationship Id="rId24" Type="http://schemas.openxmlformats.org/officeDocument/2006/relationships/tags" Target="../tags/tag310.xml"/><Relationship Id="rId23" Type="http://schemas.openxmlformats.org/officeDocument/2006/relationships/tags" Target="../tags/tag309.xml"/><Relationship Id="rId22" Type="http://schemas.openxmlformats.org/officeDocument/2006/relationships/tags" Target="../tags/tag308.xml"/><Relationship Id="rId21" Type="http://schemas.openxmlformats.org/officeDocument/2006/relationships/tags" Target="../tags/tag307.xml"/><Relationship Id="rId20" Type="http://schemas.openxmlformats.org/officeDocument/2006/relationships/tags" Target="../tags/tag306.xml"/><Relationship Id="rId2" Type="http://schemas.openxmlformats.org/officeDocument/2006/relationships/slideLayout" Target="../slideLayouts/slideLayout22.xml"/><Relationship Id="rId19" Type="http://schemas.openxmlformats.org/officeDocument/2006/relationships/tags" Target="../tags/tag305.xml"/><Relationship Id="rId18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7.xml"/><Relationship Id="rId8" Type="http://schemas.openxmlformats.org/officeDocument/2006/relationships/slideLayout" Target="../slideLayouts/slideLayout46.xml"/><Relationship Id="rId7" Type="http://schemas.openxmlformats.org/officeDocument/2006/relationships/slideLayout" Target="../slideLayouts/slideLayout45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Relationship Id="rId3" Type="http://schemas.openxmlformats.org/officeDocument/2006/relationships/slideLayout" Target="../slideLayouts/slideLayout41.xml"/><Relationship Id="rId26" Type="http://schemas.openxmlformats.org/officeDocument/2006/relationships/theme" Target="../theme/theme4.xml"/><Relationship Id="rId25" Type="http://schemas.openxmlformats.org/officeDocument/2006/relationships/tags" Target="../tags/tag465.xml"/><Relationship Id="rId24" Type="http://schemas.openxmlformats.org/officeDocument/2006/relationships/tags" Target="../tags/tag464.xml"/><Relationship Id="rId23" Type="http://schemas.openxmlformats.org/officeDocument/2006/relationships/tags" Target="../tags/tag463.xml"/><Relationship Id="rId22" Type="http://schemas.openxmlformats.org/officeDocument/2006/relationships/tags" Target="../tags/tag462.xml"/><Relationship Id="rId21" Type="http://schemas.openxmlformats.org/officeDocument/2006/relationships/tags" Target="../tags/tag461.xml"/><Relationship Id="rId20" Type="http://schemas.openxmlformats.org/officeDocument/2006/relationships/tags" Target="../tags/tag460.xml"/><Relationship Id="rId2" Type="http://schemas.openxmlformats.org/officeDocument/2006/relationships/slideLayout" Target="../slideLayouts/slideLayout40.xml"/><Relationship Id="rId19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6" Type="http://schemas.openxmlformats.org/officeDocument/2006/relationships/theme" Target="../theme/theme5.xml"/><Relationship Id="rId25" Type="http://schemas.openxmlformats.org/officeDocument/2006/relationships/tags" Target="../tags/tag620.xml"/><Relationship Id="rId24" Type="http://schemas.openxmlformats.org/officeDocument/2006/relationships/tags" Target="../tags/tag619.xml"/><Relationship Id="rId23" Type="http://schemas.openxmlformats.org/officeDocument/2006/relationships/tags" Target="../tags/tag618.xml"/><Relationship Id="rId22" Type="http://schemas.openxmlformats.org/officeDocument/2006/relationships/tags" Target="../tags/tag617.xml"/><Relationship Id="rId21" Type="http://schemas.openxmlformats.org/officeDocument/2006/relationships/tags" Target="../tags/tag616.xml"/><Relationship Id="rId20" Type="http://schemas.openxmlformats.org/officeDocument/2006/relationships/tags" Target="../tags/tag615.xml"/><Relationship Id="rId2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5.xml"/><Relationship Id="rId8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2.xml"/><Relationship Id="rId5" Type="http://schemas.openxmlformats.org/officeDocument/2006/relationships/slideLayout" Target="../slideLayouts/slideLayout81.xml"/><Relationship Id="rId4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9.xml"/><Relationship Id="rId26" Type="http://schemas.openxmlformats.org/officeDocument/2006/relationships/theme" Target="../theme/theme6.xml"/><Relationship Id="rId25" Type="http://schemas.openxmlformats.org/officeDocument/2006/relationships/tags" Target="../tags/tag775.xml"/><Relationship Id="rId24" Type="http://schemas.openxmlformats.org/officeDocument/2006/relationships/tags" Target="../tags/tag774.xml"/><Relationship Id="rId23" Type="http://schemas.openxmlformats.org/officeDocument/2006/relationships/tags" Target="../tags/tag773.xml"/><Relationship Id="rId22" Type="http://schemas.openxmlformats.org/officeDocument/2006/relationships/tags" Target="../tags/tag772.xml"/><Relationship Id="rId21" Type="http://schemas.openxmlformats.org/officeDocument/2006/relationships/tags" Target="../tags/tag771.xml"/><Relationship Id="rId20" Type="http://schemas.openxmlformats.org/officeDocument/2006/relationships/tags" Target="../tags/tag770.xml"/><Relationship Id="rId2" Type="http://schemas.openxmlformats.org/officeDocument/2006/relationships/slideLayout" Target="../slideLayouts/slideLayout78.xml"/><Relationship Id="rId19" Type="http://schemas.openxmlformats.org/officeDocument/2006/relationships/slideLayout" Target="../slideLayouts/slideLayout95.xml"/><Relationship Id="rId18" Type="http://schemas.openxmlformats.org/officeDocument/2006/relationships/slideLayout" Target="../slideLayouts/slideLayout94.xml"/><Relationship Id="rId17" Type="http://schemas.openxmlformats.org/officeDocument/2006/relationships/slideLayout" Target="../slideLayouts/slideLayout93.xml"/><Relationship Id="rId16" Type="http://schemas.openxmlformats.org/officeDocument/2006/relationships/slideLayout" Target="../slideLayouts/slideLayout92.xml"/><Relationship Id="rId15" Type="http://schemas.openxmlformats.org/officeDocument/2006/relationships/slideLayout" Target="../slideLayouts/slideLayout91.xml"/><Relationship Id="rId14" Type="http://schemas.openxmlformats.org/officeDocument/2006/relationships/slideLayout" Target="../slideLayouts/slideLayout90.xml"/><Relationship Id="rId13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86.xml"/><Relationship Id="rId1" Type="http://schemas.openxmlformats.org/officeDocument/2006/relationships/slideLayout" Target="../slideLayouts/slideLayout77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4.xml"/><Relationship Id="rId8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8.xml"/><Relationship Id="rId26" Type="http://schemas.openxmlformats.org/officeDocument/2006/relationships/theme" Target="../theme/theme7.xml"/><Relationship Id="rId25" Type="http://schemas.openxmlformats.org/officeDocument/2006/relationships/tags" Target="../tags/tag930.xml"/><Relationship Id="rId24" Type="http://schemas.openxmlformats.org/officeDocument/2006/relationships/tags" Target="../tags/tag929.xml"/><Relationship Id="rId23" Type="http://schemas.openxmlformats.org/officeDocument/2006/relationships/tags" Target="../tags/tag928.xml"/><Relationship Id="rId22" Type="http://schemas.openxmlformats.org/officeDocument/2006/relationships/tags" Target="../tags/tag927.xml"/><Relationship Id="rId21" Type="http://schemas.openxmlformats.org/officeDocument/2006/relationships/tags" Target="../tags/tag926.xml"/><Relationship Id="rId20" Type="http://schemas.openxmlformats.org/officeDocument/2006/relationships/tags" Target="../tags/tag925.xml"/><Relationship Id="rId2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14.xml"/><Relationship Id="rId18" Type="http://schemas.openxmlformats.org/officeDocument/2006/relationships/slideLayout" Target="../slideLayouts/slideLayout113.xml"/><Relationship Id="rId17" Type="http://schemas.openxmlformats.org/officeDocument/2006/relationships/slideLayout" Target="../slideLayouts/slideLayout112.xml"/><Relationship Id="rId16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10.xml"/><Relationship Id="rId14" Type="http://schemas.openxmlformats.org/officeDocument/2006/relationships/slideLayout" Target="../slideLayouts/slideLayout109.xml"/><Relationship Id="rId13" Type="http://schemas.openxmlformats.org/officeDocument/2006/relationships/slideLayout" Target="../slideLayouts/slideLayout108.xml"/><Relationship Id="rId12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96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3.xml"/><Relationship Id="rId8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7.xml"/><Relationship Id="rId26" Type="http://schemas.openxmlformats.org/officeDocument/2006/relationships/theme" Target="../theme/theme8.xml"/><Relationship Id="rId25" Type="http://schemas.openxmlformats.org/officeDocument/2006/relationships/tags" Target="../tags/tag1085.xml"/><Relationship Id="rId24" Type="http://schemas.openxmlformats.org/officeDocument/2006/relationships/tags" Target="../tags/tag1084.xml"/><Relationship Id="rId23" Type="http://schemas.openxmlformats.org/officeDocument/2006/relationships/tags" Target="../tags/tag1083.xml"/><Relationship Id="rId22" Type="http://schemas.openxmlformats.org/officeDocument/2006/relationships/tags" Target="../tags/tag1082.xml"/><Relationship Id="rId21" Type="http://schemas.openxmlformats.org/officeDocument/2006/relationships/tags" Target="../tags/tag1081.xml"/><Relationship Id="rId20" Type="http://schemas.openxmlformats.org/officeDocument/2006/relationships/tags" Target="../tags/tag1080.xml"/><Relationship Id="rId2" Type="http://schemas.openxmlformats.org/officeDocument/2006/relationships/slideLayout" Target="../slideLayouts/slideLayout116.xml"/><Relationship Id="rId19" Type="http://schemas.openxmlformats.org/officeDocument/2006/relationships/slideLayout" Target="../slideLayouts/slideLayout133.xml"/><Relationship Id="rId18" Type="http://schemas.openxmlformats.org/officeDocument/2006/relationships/slideLayout" Target="../slideLayouts/slideLayout132.xml"/><Relationship Id="rId17" Type="http://schemas.openxmlformats.org/officeDocument/2006/relationships/slideLayout" Target="../slideLayouts/slideLayout131.xml"/><Relationship Id="rId16" Type="http://schemas.openxmlformats.org/officeDocument/2006/relationships/slideLayout" Target="../slideLayouts/slideLayout130.xml"/><Relationship Id="rId15" Type="http://schemas.openxmlformats.org/officeDocument/2006/relationships/slideLayout" Target="../slideLayouts/slideLayout129.xml"/><Relationship Id="rId14" Type="http://schemas.openxmlformats.org/officeDocument/2006/relationships/slideLayout" Target="../slideLayouts/slideLayout128.xml"/><Relationship Id="rId13" Type="http://schemas.openxmlformats.org/officeDocument/2006/relationships/slideLayout" Target="../slideLayouts/slideLayout127.xml"/><Relationship Id="rId12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15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2.xml"/><Relationship Id="rId8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7.xml"/><Relationship Id="rId3" Type="http://schemas.openxmlformats.org/officeDocument/2006/relationships/slideLayout" Target="../slideLayouts/slideLayout136.xml"/><Relationship Id="rId26" Type="http://schemas.openxmlformats.org/officeDocument/2006/relationships/theme" Target="../theme/theme9.xml"/><Relationship Id="rId25" Type="http://schemas.openxmlformats.org/officeDocument/2006/relationships/tags" Target="../tags/tag1240.xml"/><Relationship Id="rId24" Type="http://schemas.openxmlformats.org/officeDocument/2006/relationships/tags" Target="../tags/tag1239.xml"/><Relationship Id="rId23" Type="http://schemas.openxmlformats.org/officeDocument/2006/relationships/tags" Target="../tags/tag1238.xml"/><Relationship Id="rId22" Type="http://schemas.openxmlformats.org/officeDocument/2006/relationships/tags" Target="../tags/tag1237.xml"/><Relationship Id="rId21" Type="http://schemas.openxmlformats.org/officeDocument/2006/relationships/tags" Target="../tags/tag1236.xml"/><Relationship Id="rId20" Type="http://schemas.openxmlformats.org/officeDocument/2006/relationships/tags" Target="../tags/tag1235.xml"/><Relationship Id="rId2" Type="http://schemas.openxmlformats.org/officeDocument/2006/relationships/slideLayout" Target="../slideLayouts/slideLayout135.xml"/><Relationship Id="rId19" Type="http://schemas.openxmlformats.org/officeDocument/2006/relationships/slideLayout" Target="../slideLayouts/slideLayout152.xml"/><Relationship Id="rId18" Type="http://schemas.openxmlformats.org/officeDocument/2006/relationships/slideLayout" Target="../slideLayouts/slideLayout151.xml"/><Relationship Id="rId17" Type="http://schemas.openxmlformats.org/officeDocument/2006/relationships/slideLayout" Target="../slideLayouts/slideLayout150.xml"/><Relationship Id="rId16" Type="http://schemas.openxmlformats.org/officeDocument/2006/relationships/slideLayout" Target="../slideLayouts/slideLayout149.xml"/><Relationship Id="rId15" Type="http://schemas.openxmlformats.org/officeDocument/2006/relationships/slideLayout" Target="../slideLayouts/slideLayout148.xml"/><Relationship Id="rId14" Type="http://schemas.openxmlformats.org/officeDocument/2006/relationships/slideLayout" Target="../slideLayouts/slideLayout147.xml"/><Relationship Id="rId13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 advClick="0" advTm="3000">
    <p:push dir="u"/>
  </p:transition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  <p:sldLayoutId id="2147483826" r:id="rId17"/>
    <p:sldLayoutId id="2147483827" r:id="rId18"/>
    <p:sldLayoutId id="2147483828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  <p:sldLayoutId id="2147483843" r:id="rId14"/>
    <p:sldLayoutId id="2147483844" r:id="rId15"/>
    <p:sldLayoutId id="2147483845" r:id="rId16"/>
    <p:sldLayoutId id="2147483846" r:id="rId17"/>
    <p:sldLayoutId id="2147483847" r:id="rId18"/>
    <p:sldLayoutId id="2147483848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  <p:sldLayoutId id="2147483861" r:id="rId12"/>
    <p:sldLayoutId id="2147483862" r:id="rId13"/>
    <p:sldLayoutId id="2147483863" r:id="rId14"/>
    <p:sldLayoutId id="2147483864" r:id="rId15"/>
    <p:sldLayoutId id="2147483865" r:id="rId16"/>
    <p:sldLayoutId id="2147483866" r:id="rId17"/>
    <p:sldLayoutId id="2147483867" r:id="rId18"/>
    <p:sldLayoutId id="2147483868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  <p:sldLayoutId id="2147483882" r:id="rId13"/>
    <p:sldLayoutId id="2147483883" r:id="rId14"/>
    <p:sldLayoutId id="2147483884" r:id="rId15"/>
    <p:sldLayoutId id="2147483885" r:id="rId16"/>
    <p:sldLayoutId id="2147483886" r:id="rId17"/>
    <p:sldLayoutId id="2147483887" r:id="rId18"/>
    <p:sldLayoutId id="2147483888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  <p:sldLayoutId id="2147483901" r:id="rId12"/>
    <p:sldLayoutId id="2147483902" r:id="rId13"/>
    <p:sldLayoutId id="2147483903" r:id="rId14"/>
    <p:sldLayoutId id="2147483904" r:id="rId15"/>
    <p:sldLayoutId id="2147483905" r:id="rId16"/>
    <p:sldLayoutId id="2147483906" r:id="rId17"/>
    <p:sldLayoutId id="2147483907" r:id="rId18"/>
    <p:sldLayoutId id="2147483908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  <p:sldLayoutId id="2147483921" r:id="rId12"/>
    <p:sldLayoutId id="2147483922" r:id="rId13"/>
    <p:sldLayoutId id="2147483923" r:id="rId14"/>
    <p:sldLayoutId id="2147483924" r:id="rId15"/>
    <p:sldLayoutId id="2147483925" r:id="rId16"/>
    <p:sldLayoutId id="2147483926" r:id="rId17"/>
    <p:sldLayoutId id="214748392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  <p:sldLayoutId id="214748368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  <p:sldLayoutId id="2147483708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  <p:sldLayoutId id="2147483747" r:id="rId18"/>
    <p:sldLayoutId id="2147483748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  <p:sldLayoutId id="2147483766" r:id="rId17"/>
    <p:sldLayoutId id="2147483767" r:id="rId18"/>
    <p:sldLayoutId id="2147483768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  <p:sldLayoutId id="2147483785" r:id="rId16"/>
    <p:sldLayoutId id="2147483786" r:id="rId17"/>
    <p:sldLayoutId id="2147483787" r:id="rId18"/>
    <p:sldLayoutId id="2147483788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  <p:sldLayoutId id="2147483807" r:id="rId18"/>
    <p:sldLayoutId id="2147483808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lt1"/>
          </a:solidFill>
          <a:uFillTx/>
          <a:latin typeface="Arial" panose="020B0604020202020204" pitchFamily="34" charset="0"/>
          <a:ea typeface="汉仪仿宋简" panose="0201060000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8.xml"/><Relationship Id="rId4" Type="http://schemas.openxmlformats.org/officeDocument/2006/relationships/tags" Target="../tags/tag2172.xml"/><Relationship Id="rId3" Type="http://schemas.openxmlformats.org/officeDocument/2006/relationships/tags" Target="../tags/tag217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223.xml"/><Relationship Id="rId8" Type="http://schemas.openxmlformats.org/officeDocument/2006/relationships/tags" Target="../tags/tag2222.xml"/><Relationship Id="rId7" Type="http://schemas.openxmlformats.org/officeDocument/2006/relationships/tags" Target="../tags/tag2221.xml"/><Relationship Id="rId6" Type="http://schemas.openxmlformats.org/officeDocument/2006/relationships/image" Target="../media/image4.png"/><Relationship Id="rId5" Type="http://schemas.openxmlformats.org/officeDocument/2006/relationships/tags" Target="../tags/tag2220.xml"/><Relationship Id="rId4" Type="http://schemas.openxmlformats.org/officeDocument/2006/relationships/image" Target="../media/image3.png"/><Relationship Id="rId3" Type="http://schemas.openxmlformats.org/officeDocument/2006/relationships/tags" Target="../tags/tag2219.xml"/><Relationship Id="rId2" Type="http://schemas.openxmlformats.org/officeDocument/2006/relationships/image" Target="../media/image1.jpeg"/><Relationship Id="rId12" Type="http://schemas.openxmlformats.org/officeDocument/2006/relationships/slideLayout" Target="../slideLayouts/slideLayout121.xml"/><Relationship Id="rId11" Type="http://schemas.openxmlformats.org/officeDocument/2006/relationships/tags" Target="../tags/tag2224.xml"/><Relationship Id="rId10" Type="http://schemas.openxmlformats.org/officeDocument/2006/relationships/image" Target="../media/image19.png"/><Relationship Id="rId1" Type="http://schemas.openxmlformats.org/officeDocument/2006/relationships/tags" Target="../tags/tag221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229.xml"/><Relationship Id="rId8" Type="http://schemas.openxmlformats.org/officeDocument/2006/relationships/image" Target="../media/image20.png"/><Relationship Id="rId7" Type="http://schemas.openxmlformats.org/officeDocument/2006/relationships/tags" Target="../tags/tag2228.xml"/><Relationship Id="rId6" Type="http://schemas.openxmlformats.org/officeDocument/2006/relationships/image" Target="../media/image4.png"/><Relationship Id="rId5" Type="http://schemas.openxmlformats.org/officeDocument/2006/relationships/tags" Target="../tags/tag2227.xml"/><Relationship Id="rId4" Type="http://schemas.openxmlformats.org/officeDocument/2006/relationships/image" Target="../media/image3.png"/><Relationship Id="rId3" Type="http://schemas.openxmlformats.org/officeDocument/2006/relationships/tags" Target="../tags/tag2226.xml"/><Relationship Id="rId2" Type="http://schemas.openxmlformats.org/officeDocument/2006/relationships/image" Target="../media/image1.jpeg"/><Relationship Id="rId12" Type="http://schemas.openxmlformats.org/officeDocument/2006/relationships/slideLayout" Target="../slideLayouts/slideLayout140.xml"/><Relationship Id="rId11" Type="http://schemas.openxmlformats.org/officeDocument/2006/relationships/tags" Target="../tags/tag2230.xml"/><Relationship Id="rId10" Type="http://schemas.openxmlformats.org/officeDocument/2006/relationships/image" Target="../media/image21.png"/><Relationship Id="rId1" Type="http://schemas.openxmlformats.org/officeDocument/2006/relationships/tags" Target="../tags/tag222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png"/><Relationship Id="rId7" Type="http://schemas.openxmlformats.org/officeDocument/2006/relationships/tags" Target="../tags/tag2234.xml"/><Relationship Id="rId6" Type="http://schemas.openxmlformats.org/officeDocument/2006/relationships/image" Target="../media/image4.png"/><Relationship Id="rId5" Type="http://schemas.openxmlformats.org/officeDocument/2006/relationships/tags" Target="../tags/tag2233.xml"/><Relationship Id="rId4" Type="http://schemas.openxmlformats.org/officeDocument/2006/relationships/image" Target="../media/image3.png"/><Relationship Id="rId3" Type="http://schemas.openxmlformats.org/officeDocument/2006/relationships/tags" Target="../tags/tag2232.xml"/><Relationship Id="rId2" Type="http://schemas.openxmlformats.org/officeDocument/2006/relationships/image" Target="../media/image1.jpeg"/><Relationship Id="rId12" Type="http://schemas.openxmlformats.org/officeDocument/2006/relationships/slideLayout" Target="../slideLayouts/slideLayout159.xml"/><Relationship Id="rId11" Type="http://schemas.openxmlformats.org/officeDocument/2006/relationships/tags" Target="../tags/tag2235.xml"/><Relationship Id="rId10" Type="http://schemas.openxmlformats.org/officeDocument/2006/relationships/image" Target="../media/image24.png"/><Relationship Id="rId1" Type="http://schemas.openxmlformats.org/officeDocument/2006/relationships/tags" Target="../tags/tag223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25.png"/><Relationship Id="rId7" Type="http://schemas.openxmlformats.org/officeDocument/2006/relationships/tags" Target="../tags/tag2239.xml"/><Relationship Id="rId6" Type="http://schemas.openxmlformats.org/officeDocument/2006/relationships/image" Target="../media/image4.png"/><Relationship Id="rId5" Type="http://schemas.openxmlformats.org/officeDocument/2006/relationships/tags" Target="../tags/tag2238.xml"/><Relationship Id="rId4" Type="http://schemas.openxmlformats.org/officeDocument/2006/relationships/image" Target="../media/image3.png"/><Relationship Id="rId3" Type="http://schemas.openxmlformats.org/officeDocument/2006/relationships/tags" Target="../tags/tag2237.xml"/><Relationship Id="rId2" Type="http://schemas.openxmlformats.org/officeDocument/2006/relationships/image" Target="../media/image1.jpeg"/><Relationship Id="rId11" Type="http://schemas.openxmlformats.org/officeDocument/2006/relationships/slideLayout" Target="../slideLayouts/slideLayout178.xml"/><Relationship Id="rId10" Type="http://schemas.openxmlformats.org/officeDocument/2006/relationships/tags" Target="../tags/tag2240.xml"/><Relationship Id="rId1" Type="http://schemas.openxmlformats.org/officeDocument/2006/relationships/tags" Target="../tags/tag223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7.png"/><Relationship Id="rId7" Type="http://schemas.openxmlformats.org/officeDocument/2006/relationships/tags" Target="../tags/tag2244.xml"/><Relationship Id="rId6" Type="http://schemas.openxmlformats.org/officeDocument/2006/relationships/image" Target="../media/image4.png"/><Relationship Id="rId5" Type="http://schemas.openxmlformats.org/officeDocument/2006/relationships/tags" Target="../tags/tag2243.xml"/><Relationship Id="rId4" Type="http://schemas.openxmlformats.org/officeDocument/2006/relationships/image" Target="../media/image3.png"/><Relationship Id="rId3" Type="http://schemas.openxmlformats.org/officeDocument/2006/relationships/tags" Target="../tags/tag2242.xml"/><Relationship Id="rId2" Type="http://schemas.openxmlformats.org/officeDocument/2006/relationships/image" Target="../media/image1.jpeg"/><Relationship Id="rId11" Type="http://schemas.openxmlformats.org/officeDocument/2006/relationships/slideLayout" Target="../slideLayouts/slideLayout197.xml"/><Relationship Id="rId10" Type="http://schemas.openxmlformats.org/officeDocument/2006/relationships/tags" Target="../tags/tag2245.xml"/><Relationship Id="rId1" Type="http://schemas.openxmlformats.org/officeDocument/2006/relationships/tags" Target="../tags/tag224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image" Target="../media/image29.png"/><Relationship Id="rId7" Type="http://schemas.openxmlformats.org/officeDocument/2006/relationships/tags" Target="../tags/tag2249.xml"/><Relationship Id="rId6" Type="http://schemas.openxmlformats.org/officeDocument/2006/relationships/image" Target="../media/image4.png"/><Relationship Id="rId5" Type="http://schemas.openxmlformats.org/officeDocument/2006/relationships/tags" Target="../tags/tag2248.xml"/><Relationship Id="rId4" Type="http://schemas.openxmlformats.org/officeDocument/2006/relationships/image" Target="../media/image3.png"/><Relationship Id="rId3" Type="http://schemas.openxmlformats.org/officeDocument/2006/relationships/tags" Target="../tags/tag2247.xml"/><Relationship Id="rId2" Type="http://schemas.openxmlformats.org/officeDocument/2006/relationships/image" Target="../media/image1.jpeg"/><Relationship Id="rId11" Type="http://schemas.openxmlformats.org/officeDocument/2006/relationships/slideLayout" Target="../slideLayouts/slideLayout216.xml"/><Relationship Id="rId10" Type="http://schemas.openxmlformats.org/officeDocument/2006/relationships/tags" Target="../tags/tag2250.xml"/><Relationship Id="rId1" Type="http://schemas.openxmlformats.org/officeDocument/2006/relationships/tags" Target="../tags/tag224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image" Target="../media/image31.png"/><Relationship Id="rId7" Type="http://schemas.openxmlformats.org/officeDocument/2006/relationships/tags" Target="../tags/tag2254.xml"/><Relationship Id="rId6" Type="http://schemas.openxmlformats.org/officeDocument/2006/relationships/image" Target="../media/image4.png"/><Relationship Id="rId5" Type="http://schemas.openxmlformats.org/officeDocument/2006/relationships/tags" Target="../tags/tag2253.xml"/><Relationship Id="rId4" Type="http://schemas.openxmlformats.org/officeDocument/2006/relationships/image" Target="../media/image3.png"/><Relationship Id="rId3" Type="http://schemas.openxmlformats.org/officeDocument/2006/relationships/tags" Target="../tags/tag2252.xml"/><Relationship Id="rId2" Type="http://schemas.openxmlformats.org/officeDocument/2006/relationships/image" Target="../media/image1.jpeg"/><Relationship Id="rId12" Type="http://schemas.openxmlformats.org/officeDocument/2006/relationships/slideLayout" Target="../slideLayouts/slideLayout235.xml"/><Relationship Id="rId11" Type="http://schemas.openxmlformats.org/officeDocument/2006/relationships/tags" Target="../tags/tag2256.xml"/><Relationship Id="rId10" Type="http://schemas.openxmlformats.org/officeDocument/2006/relationships/tags" Target="../tags/tag2255.xml"/><Relationship Id="rId1" Type="http://schemas.openxmlformats.org/officeDocument/2006/relationships/tags" Target="../tags/tag225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8.xml"/><Relationship Id="rId4" Type="http://schemas.openxmlformats.org/officeDocument/2006/relationships/tags" Target="../tags/tag2258.xml"/><Relationship Id="rId3" Type="http://schemas.openxmlformats.org/officeDocument/2006/relationships/tags" Target="../tags/tag225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180.xml"/><Relationship Id="rId8" Type="http://schemas.openxmlformats.org/officeDocument/2006/relationships/tags" Target="../tags/tag2179.xml"/><Relationship Id="rId7" Type="http://schemas.openxmlformats.org/officeDocument/2006/relationships/tags" Target="../tags/tag2178.xml"/><Relationship Id="rId6" Type="http://schemas.openxmlformats.org/officeDocument/2006/relationships/tags" Target="../tags/tag2177.xml"/><Relationship Id="rId5" Type="http://schemas.openxmlformats.org/officeDocument/2006/relationships/tags" Target="../tags/tag2176.xml"/><Relationship Id="rId4" Type="http://schemas.openxmlformats.org/officeDocument/2006/relationships/tags" Target="../tags/tag2175.xml"/><Relationship Id="rId3" Type="http://schemas.openxmlformats.org/officeDocument/2006/relationships/tags" Target="../tags/tag2174.xml"/><Relationship Id="rId2" Type="http://schemas.openxmlformats.org/officeDocument/2006/relationships/tags" Target="../tags/tag2173.xml"/><Relationship Id="rId13" Type="http://schemas.openxmlformats.org/officeDocument/2006/relationships/slideLayout" Target="../slideLayouts/slideLayout253.xml"/><Relationship Id="rId12" Type="http://schemas.openxmlformats.org/officeDocument/2006/relationships/tags" Target="../tags/tag2183.xml"/><Relationship Id="rId11" Type="http://schemas.openxmlformats.org/officeDocument/2006/relationships/tags" Target="../tags/tag2182.xml"/><Relationship Id="rId10" Type="http://schemas.openxmlformats.org/officeDocument/2006/relationships/tags" Target="../tags/tag2181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0.xml"/><Relationship Id="rId3" Type="http://schemas.openxmlformats.org/officeDocument/2006/relationships/tags" Target="../tags/tag2186.xml"/><Relationship Id="rId2" Type="http://schemas.openxmlformats.org/officeDocument/2006/relationships/tags" Target="../tags/tag2185.xml"/><Relationship Id="rId1" Type="http://schemas.openxmlformats.org/officeDocument/2006/relationships/tags" Target="../tags/tag218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tags" Target="../tags/tag2190.xml"/><Relationship Id="rId6" Type="http://schemas.openxmlformats.org/officeDocument/2006/relationships/image" Target="../media/image4.png"/><Relationship Id="rId5" Type="http://schemas.openxmlformats.org/officeDocument/2006/relationships/tags" Target="../tags/tag2189.xml"/><Relationship Id="rId4" Type="http://schemas.openxmlformats.org/officeDocument/2006/relationships/image" Target="../media/image3.png"/><Relationship Id="rId3" Type="http://schemas.openxmlformats.org/officeDocument/2006/relationships/tags" Target="../tags/tag2188.xml"/><Relationship Id="rId2" Type="http://schemas.openxmlformats.org/officeDocument/2006/relationships/image" Target="../media/image1.jpeg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2191.xml"/><Relationship Id="rId1" Type="http://schemas.openxmlformats.org/officeDocument/2006/relationships/tags" Target="../tags/tag218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.xml"/><Relationship Id="rId3" Type="http://schemas.openxmlformats.org/officeDocument/2006/relationships/tags" Target="../tags/tag2194.xml"/><Relationship Id="rId2" Type="http://schemas.openxmlformats.org/officeDocument/2006/relationships/tags" Target="../tags/tag2193.xml"/><Relationship Id="rId1" Type="http://schemas.openxmlformats.org/officeDocument/2006/relationships/tags" Target="../tags/tag219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7" Type="http://schemas.openxmlformats.org/officeDocument/2006/relationships/tags" Target="../tags/tag2199.xml"/><Relationship Id="rId6" Type="http://schemas.openxmlformats.org/officeDocument/2006/relationships/tags" Target="../tags/tag2198.xml"/><Relationship Id="rId5" Type="http://schemas.openxmlformats.org/officeDocument/2006/relationships/tags" Target="../tags/tag2197.xml"/><Relationship Id="rId4" Type="http://schemas.openxmlformats.org/officeDocument/2006/relationships/image" Target="../media/image3.png"/><Relationship Id="rId3" Type="http://schemas.openxmlformats.org/officeDocument/2006/relationships/tags" Target="../tags/tag2196.xml"/><Relationship Id="rId2" Type="http://schemas.openxmlformats.org/officeDocument/2006/relationships/image" Target="../media/image1.jpeg"/><Relationship Id="rId1" Type="http://schemas.openxmlformats.org/officeDocument/2006/relationships/tags" Target="../tags/tag219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204.xml"/><Relationship Id="rId8" Type="http://schemas.openxmlformats.org/officeDocument/2006/relationships/image" Target="../media/image16.tiff"/><Relationship Id="rId7" Type="http://schemas.openxmlformats.org/officeDocument/2006/relationships/tags" Target="../tags/tag2203.xml"/><Relationship Id="rId6" Type="http://schemas.openxmlformats.org/officeDocument/2006/relationships/image" Target="../media/image4.png"/><Relationship Id="rId5" Type="http://schemas.openxmlformats.org/officeDocument/2006/relationships/tags" Target="../tags/tag2202.xml"/><Relationship Id="rId4" Type="http://schemas.openxmlformats.org/officeDocument/2006/relationships/image" Target="../media/image3.png"/><Relationship Id="rId3" Type="http://schemas.openxmlformats.org/officeDocument/2006/relationships/tags" Target="../tags/tag2201.xml"/><Relationship Id="rId2" Type="http://schemas.openxmlformats.org/officeDocument/2006/relationships/image" Target="../media/image1.jpeg"/><Relationship Id="rId11" Type="http://schemas.openxmlformats.org/officeDocument/2006/relationships/slideLayout" Target="../slideLayouts/slideLayout64.xml"/><Relationship Id="rId10" Type="http://schemas.openxmlformats.org/officeDocument/2006/relationships/tags" Target="../tags/tag2205.xml"/><Relationship Id="rId1" Type="http://schemas.openxmlformats.org/officeDocument/2006/relationships/tags" Target="../tags/tag220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2210.xml"/><Relationship Id="rId7" Type="http://schemas.openxmlformats.org/officeDocument/2006/relationships/tags" Target="../tags/tag2209.xml"/><Relationship Id="rId6" Type="http://schemas.openxmlformats.org/officeDocument/2006/relationships/image" Target="../media/image4.png"/><Relationship Id="rId5" Type="http://schemas.openxmlformats.org/officeDocument/2006/relationships/tags" Target="../tags/tag2208.xml"/><Relationship Id="rId4" Type="http://schemas.openxmlformats.org/officeDocument/2006/relationships/image" Target="../media/image3.png"/><Relationship Id="rId3" Type="http://schemas.openxmlformats.org/officeDocument/2006/relationships/tags" Target="../tags/tag2207.xml"/><Relationship Id="rId2" Type="http://schemas.openxmlformats.org/officeDocument/2006/relationships/image" Target="../media/image1.jpeg"/><Relationship Id="rId11" Type="http://schemas.openxmlformats.org/officeDocument/2006/relationships/slideLayout" Target="../slideLayouts/slideLayout83.xml"/><Relationship Id="rId10" Type="http://schemas.openxmlformats.org/officeDocument/2006/relationships/tags" Target="../tags/tag2211.xml"/><Relationship Id="rId1" Type="http://schemas.openxmlformats.org/officeDocument/2006/relationships/tags" Target="../tags/tag220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tags" Target="../tags/tag2216.xml"/><Relationship Id="rId7" Type="http://schemas.openxmlformats.org/officeDocument/2006/relationships/tags" Target="../tags/tag2215.xml"/><Relationship Id="rId6" Type="http://schemas.openxmlformats.org/officeDocument/2006/relationships/image" Target="../media/image4.png"/><Relationship Id="rId5" Type="http://schemas.openxmlformats.org/officeDocument/2006/relationships/tags" Target="../tags/tag2214.xml"/><Relationship Id="rId4" Type="http://schemas.openxmlformats.org/officeDocument/2006/relationships/image" Target="../media/image3.png"/><Relationship Id="rId3" Type="http://schemas.openxmlformats.org/officeDocument/2006/relationships/tags" Target="../tags/tag2213.xml"/><Relationship Id="rId2" Type="http://schemas.openxmlformats.org/officeDocument/2006/relationships/image" Target="../media/image1.jpeg"/><Relationship Id="rId11" Type="http://schemas.openxmlformats.org/officeDocument/2006/relationships/slideLayout" Target="../slideLayouts/slideLayout102.xml"/><Relationship Id="rId10" Type="http://schemas.openxmlformats.org/officeDocument/2006/relationships/tags" Target="../tags/tag2217.xml"/><Relationship Id="rId1" Type="http://schemas.openxmlformats.org/officeDocument/2006/relationships/tags" Target="../tags/tag22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/>
          <a:srcRect l="24283" r="25010" b="2884"/>
          <a:stretch>
            <a:fillRect/>
          </a:stretch>
        </p:blipFill>
        <p:spPr>
          <a:xfrm>
            <a:off x="6206943" y="1795565"/>
            <a:ext cx="3679592" cy="384390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/>
          <a:srcRect t="36882" r="53216" b="13656"/>
          <a:stretch>
            <a:fillRect/>
          </a:stretch>
        </p:blipFill>
        <p:spPr>
          <a:xfrm>
            <a:off x="7450619" y="1021860"/>
            <a:ext cx="1651325" cy="1411298"/>
          </a:xfrm>
          <a:prstGeom prst="rect">
            <a:avLst/>
          </a:prstGeom>
        </p:spPr>
      </p:pic>
      <p:sp>
        <p:nvSpPr>
          <p:cNvPr id="23" name="标题 22"/>
          <p:cNvSpPr/>
          <p:nvPr>
            <p:ph type="ctrTitle" idx="1"/>
            <p:custDataLst>
              <p:tags r:id="rId3"/>
            </p:custDataLst>
          </p:nvPr>
        </p:nvSpPr>
        <p:spPr>
          <a:xfrm>
            <a:off x="5977255" y="215900"/>
            <a:ext cx="5199380" cy="1351915"/>
          </a:xfrm>
        </p:spPr>
        <p:txBody>
          <a:bodyPr/>
          <a:p>
            <a:pPr marL="0" indent="0" algn="l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dirty="0">
                <a:solidFill>
                  <a:schemeClr val="lt1"/>
                </a:solidFill>
                <a:sym typeface="Source Han Sans K Medium" panose="020B0600000000000000" pitchFamily="34" charset="-128"/>
              </a:rPr>
              <a:t>酷渲（北京）科技有限公司</a:t>
            </a:r>
            <a:endParaRPr lang="zh-CN" altLang="en-US" sz="2800" dirty="0">
              <a:solidFill>
                <a:schemeClr val="lt1"/>
              </a:solidFill>
              <a:sym typeface="Source Han Sans K Medium" panose="020B0600000000000000" pitchFamily="34" charset="-128"/>
            </a:endParaRPr>
          </a:p>
        </p:txBody>
      </p:sp>
    </p:spTree>
    <p:custDataLst>
      <p:tags r:id="rId4"/>
    </p:custData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03 </a:t>
            </a:r>
            <a:r>
              <a:rPr lang="zh-CN" altLang="en-US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平台常规操作说明</a:t>
            </a:r>
            <a:endParaRPr lang="zh-CN" altLang="en-US" sz="3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3058795" y="2025015"/>
            <a:ext cx="6726555" cy="374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平台功能及相应展示模块（banner、启动页、icon）设置</a:t>
            </a:r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lt1"/>
              </a:solidFill>
              <a:effectLst/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831340" y="2792730"/>
            <a:ext cx="919289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200" b="1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icon</a:t>
            </a:r>
            <a:r>
              <a:rPr lang="zh-CN" altLang="en-US" sz="1200" b="1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宫格：</a:t>
            </a:r>
            <a:r>
              <a:rPr lang="zh-CN" altLang="en-US" sz="1200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移动端自定义-点击icon宫格-找到社区-点击移动箭头，将社区移至前十-点击“编辑”，替换icon。</a:t>
            </a:r>
            <a:endParaRPr lang="zh-CN" altLang="en-US" sz="1200" kern="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Arial" panose="020B0604020202020204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983740" y="3739515"/>
            <a:ext cx="7801610" cy="2481580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11"/>
    </p:custDataLst>
  </p:cSld>
  <p:clrMapOvr>
    <a:masterClrMapping/>
  </p:clrMapOvr>
  <p:transition advClick="0" advTm="3000"/>
  <p:timing>
    <p:tnLst>
      <p:par>
        <p:cTn id="1" dur="indefinite" restart="never" nodeType="tmRoot"/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春节-1 拷贝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3" name="图片 2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03 </a:t>
            </a:r>
            <a:r>
              <a:rPr lang="zh-CN" altLang="en-US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平台常规操作说明</a:t>
            </a:r>
            <a:endParaRPr lang="zh-CN" altLang="en-US" sz="3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4460240" y="1737360"/>
            <a:ext cx="3977005" cy="374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endParaRPr kumimoji="1" lang="zh-CN" alt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lt1"/>
              </a:solidFill>
              <a:effectLst/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67505" y="2898775"/>
            <a:ext cx="6662420" cy="130302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6675755" y="255333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</a:rPr>
              <a:t>管理端编辑页面展示</a:t>
            </a:r>
            <a:endParaRPr lang="zh-CN" altLang="en-US" b="1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</a:endParaRPr>
          </a:p>
          <a:p>
            <a:endParaRPr lang="zh-CN" altLang="en-US" b="1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87120" y="3356610"/>
            <a:ext cx="2773045" cy="1019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1</a:t>
            </a:r>
            <a:r>
              <a:rPr lang="zh-CN" altLang="en-US" sz="1200" b="1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、新建圈子：</a:t>
            </a:r>
            <a:endParaRPr lang="zh-CN" altLang="en-US" sz="1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管理后台-运营-社区管理-圈子设置-新建（圈子名称、封面、圈子介绍）</a:t>
            </a:r>
            <a:endParaRPr lang="zh-CN" altLang="en-US" sz="1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71390" y="3884295"/>
            <a:ext cx="4318635" cy="258064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 advClick="0" advTm="3000"/>
  <p:timing>
    <p:tnLst>
      <p:par>
        <p:cTn id="1" dur="indefinite" restart="never" nodeType="tmRoot"/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03 </a:t>
            </a:r>
            <a:r>
              <a:rPr lang="zh-CN" altLang="en-US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平台常规操作说明</a:t>
            </a:r>
            <a:endParaRPr lang="zh-CN" altLang="en-US" sz="3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7501255" y="229425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</a:rPr>
              <a:t>学员端编辑页面展示</a:t>
            </a:r>
            <a:endParaRPr lang="zh-CN" altLang="en-US" b="1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</a:endParaRPr>
          </a:p>
          <a:p>
            <a:endParaRPr lang="zh-CN" altLang="en-US" b="1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7785" y="2999740"/>
            <a:ext cx="2773045" cy="1019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2</a:t>
            </a:r>
            <a:r>
              <a:rPr lang="zh-CN" altLang="en-US" sz="1200" b="1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、学员参与活动</a:t>
            </a:r>
            <a:r>
              <a:rPr lang="en-US" altLang="zh-CN" sz="1200" b="1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--</a:t>
            </a:r>
            <a:r>
              <a:rPr lang="zh-CN" altLang="en-US" sz="1200" b="1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发文章：</a:t>
            </a:r>
            <a:endParaRPr lang="zh-CN" altLang="en-US" sz="1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       </a:t>
            </a:r>
            <a:r>
              <a:rPr lang="zh-CN" altLang="en-US" sz="1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学员端-社区-文章</a:t>
            </a:r>
            <a:endParaRPr lang="zh-CN" altLang="en-US" sz="1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zh-CN" altLang="en-US" sz="1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Arial" panose="020B06040202020202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65725" y="2639060"/>
            <a:ext cx="4710430" cy="13804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77280" y="3538855"/>
            <a:ext cx="2964815" cy="24155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94505" y="3251200"/>
            <a:ext cx="1689100" cy="3487420"/>
          </a:xfrm>
          <a:prstGeom prst="rect">
            <a:avLst/>
          </a:prstGeom>
          <a:effectLst>
            <a:softEdge rad="31750"/>
          </a:effectLst>
        </p:spPr>
      </p:pic>
    </p:spTree>
    <p:custDataLst>
      <p:tags r:id="rId11"/>
    </p:custDataLst>
  </p:cSld>
  <p:clrMapOvr>
    <a:masterClrMapping/>
  </p:clrMapOvr>
  <p:transition advClick="0" advTm="3000"/>
  <p:timing>
    <p:tnLst>
      <p:par>
        <p:cTn id="1" dur="indefinite" restart="never" nodeType="tmRoot"/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春节-1 拷贝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3" name="图片 2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03 </a:t>
            </a:r>
            <a:r>
              <a:rPr lang="zh-CN" altLang="en-US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平台常规操作说明</a:t>
            </a:r>
            <a:endParaRPr lang="zh-CN" altLang="en-US" sz="3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5800" y="3449320"/>
            <a:ext cx="2773045" cy="1019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3</a:t>
            </a:r>
            <a:r>
              <a:rPr lang="zh-CN" altLang="en-US" sz="1200" b="1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、学员参与活动</a:t>
            </a:r>
            <a:r>
              <a:rPr lang="en-US" altLang="zh-CN" sz="1200" b="1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--</a:t>
            </a:r>
            <a:r>
              <a:rPr lang="zh-CN" altLang="en-US" sz="1200" b="1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点赞：</a:t>
            </a:r>
            <a:endParaRPr lang="zh-CN" altLang="en-US" sz="1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       </a:t>
            </a:r>
            <a:r>
              <a:rPr lang="zh-CN" altLang="en-US" sz="1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学员端-社区-文章</a:t>
            </a:r>
            <a:r>
              <a:rPr lang="en-US" altLang="zh-CN" sz="1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-</a:t>
            </a:r>
            <a:r>
              <a:rPr lang="zh-CN" altLang="en-US" sz="1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点赞</a:t>
            </a:r>
            <a:endParaRPr lang="zh-CN" altLang="en-US" sz="1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+mn-ea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zh-CN" altLang="en-US" sz="1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7167245" y="222186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</a:rPr>
              <a:t>学员端编辑页面展示</a:t>
            </a:r>
            <a:endParaRPr lang="zh-CN" altLang="en-US" b="1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</a:endParaRPr>
          </a:p>
          <a:p>
            <a:endParaRPr lang="zh-CN" altLang="en-US" b="1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54120" y="2676525"/>
            <a:ext cx="5003165" cy="23348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95210" y="3286125"/>
            <a:ext cx="1694180" cy="340868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 advClick="0" advTm="3000"/>
  <p:timing>
    <p:tnLst>
      <p:par>
        <p:cTn id="1" dur="indefinite" restart="never" nodeType="tmRoot"/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春节-1 拷贝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9" name="图片 8" descr="正文-1 拷贝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03 </a:t>
            </a:r>
            <a:r>
              <a:rPr lang="zh-CN" altLang="en-US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平台常规操作说明</a:t>
            </a:r>
            <a:endParaRPr lang="zh-CN" altLang="en-US" sz="3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10005" y="3382645"/>
            <a:ext cx="2773045" cy="1019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4</a:t>
            </a:r>
            <a:r>
              <a:rPr lang="zh-CN" altLang="en-US" sz="1200" b="1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、统计数据：</a:t>
            </a:r>
            <a:endParaRPr lang="zh-CN" altLang="en-US" sz="1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  管理后台-运营-社区管理-文章管理-查看-统计数据</a:t>
            </a:r>
            <a:endParaRPr lang="en-US" altLang="zh-CN" sz="1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7403465" y="221678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</a:rPr>
              <a:t>管理端编辑页面展示</a:t>
            </a:r>
            <a:endParaRPr lang="zh-CN" altLang="en-US" b="1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</a:endParaRPr>
          </a:p>
          <a:p>
            <a:endParaRPr lang="zh-CN" altLang="en-US" b="1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4725" y="2667635"/>
            <a:ext cx="5954395" cy="20993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3050" y="4653280"/>
            <a:ext cx="5090795" cy="185293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 advClick="0" advTm="3000"/>
  <p:timing>
    <p:tnLst>
      <p:par>
        <p:cTn id="1" dur="indefinite" restart="never" nodeType="tmRoot"/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7" name="图片 6" descr="正文-1 拷贝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3" name="图片 2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03 </a:t>
            </a:r>
            <a:r>
              <a:rPr lang="zh-CN" altLang="en-US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平台常规操作说明</a:t>
            </a:r>
            <a:endParaRPr lang="zh-CN" altLang="en-US" sz="3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80490" y="2768600"/>
            <a:ext cx="2773045" cy="25190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5</a:t>
            </a:r>
            <a:r>
              <a:rPr lang="zh-CN" altLang="en-US" sz="1200" b="1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、公布结果</a:t>
            </a:r>
            <a:r>
              <a:rPr lang="en-US" altLang="zh-CN" sz="1200" b="1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&amp;</a:t>
            </a:r>
            <a:r>
              <a:rPr lang="zh-CN" altLang="en-US" sz="1200" b="1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颁发奖品：</a:t>
            </a:r>
            <a:r>
              <a:rPr lang="en-US" altLang="zh-CN" sz="1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  </a:t>
            </a:r>
            <a:endParaRPr lang="en-US" altLang="zh-CN" sz="1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+mn-ea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en-US" altLang="zh-CN" sz="1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创建公告：管理端-运营-业务运营工具-公告通知-新建－完善公告内容</a:t>
            </a:r>
            <a:endParaRPr lang="en-US" altLang="zh-CN" sz="1200" i="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en-US" altLang="zh-CN" sz="1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颁奖：根据前期设置的奖励制度，对相关人员进行颁奖</a:t>
            </a:r>
            <a:endParaRPr lang="en-US" altLang="zh-CN" sz="1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7142480" y="235775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</a:rPr>
              <a:t>管理端编辑页面展示</a:t>
            </a:r>
            <a:endParaRPr lang="zh-CN" altLang="en-US" b="1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</a:endParaRPr>
          </a:p>
          <a:p>
            <a:endParaRPr lang="zh-CN" altLang="en-US" b="1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09465" y="2774950"/>
            <a:ext cx="5894705" cy="178244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07785" y="3714115"/>
            <a:ext cx="2775585" cy="304863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 advClick="0" advTm="3000"/>
  <p:timing>
    <p:tnLst>
      <p:par>
        <p:cTn id="1" dur="indefinite" restart="never" nodeType="tmRoot"/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春节-1 拷贝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12" name="图片 11" descr="正文-1 拷贝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03 </a:t>
            </a:r>
            <a:r>
              <a:rPr lang="zh-CN" altLang="en-US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平台常规操作说明</a:t>
            </a:r>
            <a:endParaRPr lang="zh-CN" altLang="en-US" sz="3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4460240" y="1737360"/>
            <a:ext cx="3977005" cy="374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活动</a:t>
            </a:r>
            <a:r>
              <a:rPr kumimoji="1" lang="en-US" altLang="zh-CN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2</a:t>
            </a:r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：新年刮刮乐</a:t>
            </a:r>
            <a:endParaRPr kumimoji="1" lang="zh-CN" alt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lt1"/>
              </a:solidFill>
              <a:effectLst/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6790" y="3134360"/>
            <a:ext cx="2590800" cy="17322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1</a:t>
            </a:r>
            <a:r>
              <a:rPr lang="zh-CN" altLang="en-US" sz="1200" b="1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、新建抽奖：</a:t>
            </a:r>
            <a:endParaRPr lang="zh-CN" altLang="en-US" sz="1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管理后台-运营-业务运营工具-运营活动-抽奖管理</a:t>
            </a:r>
            <a:r>
              <a:rPr lang="en-US" altLang="zh-CN" sz="1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-</a:t>
            </a:r>
            <a:r>
              <a:rPr lang="zh-CN" altLang="en-US" sz="1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新建（活动基本信息、奖品设置、抽奖人员设置）</a:t>
            </a:r>
            <a:endParaRPr lang="zh-CN" altLang="en-US" sz="1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64355" y="2776220"/>
            <a:ext cx="5525770" cy="22091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79085" y="3627120"/>
            <a:ext cx="3603625" cy="31483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142480" y="2270760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</a:rPr>
              <a:t>管理端编辑页面展示</a:t>
            </a:r>
            <a:endParaRPr lang="zh-CN" altLang="en-US" b="1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</a:endParaRPr>
          </a:p>
          <a:p>
            <a:endParaRPr lang="zh-CN" altLang="en-US" b="1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</a:endParaRPr>
          </a:p>
        </p:txBody>
      </p:sp>
    </p:spTree>
    <p:custDataLst>
      <p:tags r:id="rId11"/>
    </p:custDataLst>
  </p:cSld>
  <p:clrMapOvr>
    <a:masterClrMapping/>
  </p:clrMapOvr>
  <p:transition advClick="0" advTm="3000"/>
  <p:timing>
    <p:tnLst>
      <p:par>
        <p:cTn id="1" dur="indefinite" restart="never" nodeType="tmRoot"/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/>
          <a:srcRect l="24283" r="25010" b="2884"/>
          <a:stretch>
            <a:fillRect/>
          </a:stretch>
        </p:blipFill>
        <p:spPr>
          <a:xfrm>
            <a:off x="1027248" y="1350430"/>
            <a:ext cx="3679592" cy="384390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/>
          <a:srcRect t="36882" r="53216" b="13656"/>
          <a:stretch>
            <a:fillRect/>
          </a:stretch>
        </p:blipFill>
        <p:spPr>
          <a:xfrm>
            <a:off x="1027159" y="4822667"/>
            <a:ext cx="1651325" cy="141129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/>
          <a:srcRect t="36882" r="53216" b="13656"/>
          <a:stretch>
            <a:fillRect/>
          </a:stretch>
        </p:blipFill>
        <p:spPr>
          <a:xfrm>
            <a:off x="7450619" y="1021860"/>
            <a:ext cx="1651325" cy="1411298"/>
          </a:xfrm>
          <a:prstGeom prst="rect">
            <a:avLst/>
          </a:prstGeom>
        </p:spPr>
      </p:pic>
      <p:sp>
        <p:nvSpPr>
          <p:cNvPr id="25" name="文本占位符 6"/>
          <p:cNvSpPr/>
          <p:nvPr>
            <p:custDataLst>
              <p:tags r:id="rId3"/>
            </p:custDataLst>
          </p:nvPr>
        </p:nvSpPr>
        <p:spPr>
          <a:xfrm>
            <a:off x="8508365" y="354965"/>
            <a:ext cx="3683635" cy="528955"/>
          </a:xfrm>
          <a:prstGeom prst="rect">
            <a:avLst/>
          </a:prstGeom>
          <a:noFill/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 err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仿宋简" panose="02010600000101010101" charset="-122"/>
                <a:cs typeface="汉仪仿宋简" panose="0201060000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600" dirty="0">
                <a:solidFill>
                  <a:schemeClr val="lt1"/>
                </a:solidFill>
                <a:sym typeface="Source Han Sans K Medium" panose="020B0600000000000000" pitchFamily="34" charset="-128"/>
              </a:rPr>
              <a:t>酷渲（北京）科技有限公司</a:t>
            </a:r>
            <a:endParaRPr lang="zh-CN" altLang="en-US" sz="1600" dirty="0">
              <a:solidFill>
                <a:schemeClr val="lt1"/>
              </a:solidFill>
              <a:sym typeface="Source Han Sans K Medium" panose="020B0600000000000000" pitchFamily="34" charset="-128"/>
            </a:endParaRPr>
          </a:p>
        </p:txBody>
      </p:sp>
    </p:spTree>
    <p:custDataLst>
      <p:tags r:id="rId4"/>
    </p:custData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36882" r="53216" b="13656"/>
          <a:stretch>
            <a:fillRect/>
          </a:stretch>
        </p:blipFill>
        <p:spPr>
          <a:xfrm>
            <a:off x="925235" y="3154094"/>
            <a:ext cx="1651325" cy="1411298"/>
          </a:xfrm>
          <a:prstGeom prst="rect">
            <a:avLst/>
          </a:prstGeom>
        </p:spPr>
      </p:pic>
      <p:sp>
        <p:nvSpPr>
          <p:cNvPr id="7" name="Object 202"/>
          <p:cNvSpPr txBox="1"/>
          <p:nvPr>
            <p:custDataLst>
              <p:tags r:id="rId2"/>
            </p:custDataLst>
          </p:nvPr>
        </p:nvSpPr>
        <p:spPr>
          <a:xfrm>
            <a:off x="513276" y="1842603"/>
            <a:ext cx="5829300" cy="1013977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p>
            <a:pPr marL="0" indent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600" b="1" dirty="0">
                <a:solidFill>
                  <a:schemeClr val="lt1"/>
                </a:solidFill>
                <a:latin typeface="汉仪仿宋S" panose="00020600040101000101" charset="-122"/>
                <a:ea typeface="汉仪细秀体简" panose="00020600040101010101" charset="-122"/>
                <a:cs typeface="汉仪细秀体简" panose="00020600040101010101" charset="-122"/>
              </a:rPr>
              <a:t>目录</a:t>
            </a:r>
            <a:endParaRPr lang="zh-CN" altLang="en-US" sz="5600" b="1" dirty="0">
              <a:solidFill>
                <a:schemeClr val="lt1"/>
              </a:solidFill>
              <a:latin typeface="汉仪仿宋S" panose="00020600040101000101" charset="-122"/>
              <a:ea typeface="汉仪细秀体简" panose="00020600040101010101" charset="-122"/>
              <a:cs typeface="汉仪细秀体简" panose="00020600040101010101" charset="-122"/>
            </a:endParaRPr>
          </a:p>
        </p:txBody>
      </p:sp>
      <p:sp>
        <p:nvSpPr>
          <p:cNvPr id="9" name="Object 204"/>
          <p:cNvSpPr txBox="1"/>
          <p:nvPr>
            <p:custDataLst>
              <p:tags r:id="rId3"/>
            </p:custDataLst>
          </p:nvPr>
        </p:nvSpPr>
        <p:spPr>
          <a:xfrm>
            <a:off x="409575" y="3844220"/>
            <a:ext cx="791391" cy="74749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 lnSpcReduction="10000"/>
          </a:bodyPr>
          <a:p>
            <a:pPr algn="r">
              <a:lnSpc>
                <a:spcPct val="114000"/>
              </a:lnSpc>
            </a:pPr>
            <a:r>
              <a:rPr lang="en-US" altLang="zh-CN" sz="4500" dirty="0">
                <a:solidFill>
                  <a:schemeClr val="lt1"/>
                </a:solidFill>
                <a:latin typeface="汉仪仿宋S" panose="00020600040101000101" charset="-122"/>
                <a:ea typeface="汉仪仿宋简" panose="02010600000101010101" charset="-122"/>
                <a:cs typeface="汉仪仿宋简" panose="02010600000101010101" charset="-122"/>
              </a:rPr>
              <a:t>01</a:t>
            </a:r>
            <a:endParaRPr lang="en-US" altLang="zh-CN" sz="4500" dirty="0">
              <a:solidFill>
                <a:schemeClr val="lt1"/>
              </a:solidFill>
              <a:latin typeface="汉仪仿宋S" panose="00020600040101000101" charset="-122"/>
              <a:ea typeface="汉仪仿宋简" panose="02010600000101010101" charset="-122"/>
              <a:cs typeface="汉仪仿宋简" panose="02010600000101010101" charset="-122"/>
            </a:endParaRPr>
          </a:p>
        </p:txBody>
      </p:sp>
      <p:sp>
        <p:nvSpPr>
          <p:cNvPr id="10" name="Object 205"/>
          <p:cNvSpPr txBox="1"/>
          <p:nvPr>
            <p:custDataLst>
              <p:tags r:id="rId4"/>
            </p:custDataLst>
          </p:nvPr>
        </p:nvSpPr>
        <p:spPr>
          <a:xfrm>
            <a:off x="1309005" y="3960961"/>
            <a:ext cx="2200304" cy="38735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p>
            <a:pPr marL="0" lvl="0" indent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b="1" dirty="0">
                <a:solidFill>
                  <a:srgbClr val="FFFFFF"/>
                </a:solidFill>
                <a:latin typeface="汉仪仿宋S" panose="00020600040101000101" charset="-122"/>
                <a:ea typeface="汉仪仿宋简" panose="02010600000101010101" charset="-122"/>
              </a:rPr>
              <a:t>活动素材总览</a:t>
            </a:r>
            <a:endParaRPr lang="en-US" altLang="zh-CN" sz="2000" b="1" dirty="0">
              <a:solidFill>
                <a:srgbClr val="FFFFFF"/>
              </a:solidFill>
              <a:latin typeface="汉仪仿宋S" panose="00020600040101000101" charset="-122"/>
              <a:ea typeface="汉仪仿宋简" panose="02010600000101010101" charset="-122"/>
            </a:endParaRPr>
          </a:p>
        </p:txBody>
      </p:sp>
      <p:sp>
        <p:nvSpPr>
          <p:cNvPr id="11" name="Object 206"/>
          <p:cNvSpPr txBox="1"/>
          <p:nvPr>
            <p:custDataLst>
              <p:tags r:id="rId5"/>
            </p:custDataLst>
          </p:nvPr>
        </p:nvSpPr>
        <p:spPr>
          <a:xfrm>
            <a:off x="1309005" y="4377519"/>
            <a:ext cx="2200304" cy="214194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p>
            <a:pPr algn="l">
              <a:lnSpc>
                <a:spcPct val="114000"/>
              </a:lnSpc>
            </a:pPr>
            <a:r>
              <a:rPr lang="en-US" altLang="zh-CN" sz="1200" dirty="0">
                <a:solidFill>
                  <a:schemeClr val="lt1"/>
                </a:solidFill>
                <a:latin typeface="汉仪仿宋S" panose="00020600040101000101" charset="-122"/>
                <a:ea typeface="汉仪仿宋简" panose="02010600000101010101" charset="-122"/>
                <a:cs typeface="汉仪仿宋简" panose="02010600000101010101" charset="-122"/>
              </a:rPr>
              <a:t>Add a title</a:t>
            </a:r>
            <a:endParaRPr lang="en-US" altLang="zh-CN" sz="1200" dirty="0">
              <a:solidFill>
                <a:schemeClr val="lt1"/>
              </a:solidFill>
              <a:latin typeface="汉仪仿宋S" panose="00020600040101000101" charset="-122"/>
              <a:ea typeface="汉仪仿宋简" panose="02010600000101010101" charset="-122"/>
              <a:cs typeface="汉仪仿宋简" panose="02010600000101010101" charset="-122"/>
            </a:endParaRPr>
          </a:p>
        </p:txBody>
      </p:sp>
      <p:sp>
        <p:nvSpPr>
          <p:cNvPr id="12" name="Object 204"/>
          <p:cNvSpPr txBox="1"/>
          <p:nvPr>
            <p:custDataLst>
              <p:tags r:id="rId6"/>
            </p:custDataLst>
          </p:nvPr>
        </p:nvSpPr>
        <p:spPr>
          <a:xfrm>
            <a:off x="409575" y="4747951"/>
            <a:ext cx="791391" cy="74749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 lnSpcReduction="10000"/>
          </a:bodyPr>
          <a:p>
            <a:pPr algn="r">
              <a:lnSpc>
                <a:spcPct val="114000"/>
              </a:lnSpc>
            </a:pPr>
            <a:r>
              <a:rPr lang="en-US" altLang="zh-CN" sz="4500" dirty="0">
                <a:solidFill>
                  <a:schemeClr val="lt1"/>
                </a:solidFill>
                <a:latin typeface="汉仪仿宋S" panose="00020600040101000101" charset="-122"/>
                <a:ea typeface="汉仪仿宋简" panose="02010600000101010101" charset="-122"/>
                <a:cs typeface="汉仪仿宋简" panose="02010600000101010101" charset="-122"/>
              </a:rPr>
              <a:t>03</a:t>
            </a:r>
            <a:endParaRPr lang="en-US" altLang="zh-CN" sz="4500" dirty="0">
              <a:solidFill>
                <a:schemeClr val="lt1"/>
              </a:solidFill>
              <a:latin typeface="汉仪仿宋S" panose="00020600040101000101" charset="-122"/>
              <a:ea typeface="汉仪仿宋简" panose="02010600000101010101" charset="-122"/>
              <a:cs typeface="汉仪仿宋简" panose="02010600000101010101" charset="-122"/>
            </a:endParaRPr>
          </a:p>
        </p:txBody>
      </p:sp>
      <p:sp>
        <p:nvSpPr>
          <p:cNvPr id="14" name="Object 205"/>
          <p:cNvSpPr txBox="1"/>
          <p:nvPr>
            <p:custDataLst>
              <p:tags r:id="rId7"/>
            </p:custDataLst>
          </p:nvPr>
        </p:nvSpPr>
        <p:spPr>
          <a:xfrm>
            <a:off x="1309005" y="4864692"/>
            <a:ext cx="2200304" cy="38735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 fontScale="90000"/>
          </a:bodyPr>
          <a:p>
            <a:pPr marL="0" lvl="0" indent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200" b="1" dirty="0">
                <a:solidFill>
                  <a:srgbClr val="FFFFFF"/>
                </a:solidFill>
                <a:latin typeface="汉仪仿宋S" panose="00020600040101000101" charset="-122"/>
                <a:ea typeface="汉仪仿宋简" panose="02010600000101010101" charset="-122"/>
              </a:rPr>
              <a:t>平台常规操作说明</a:t>
            </a:r>
            <a:endParaRPr lang="en-US" altLang="zh-CN" sz="2200" b="1" dirty="0">
              <a:solidFill>
                <a:srgbClr val="FFFFFF"/>
              </a:solidFill>
              <a:latin typeface="汉仪仿宋S" panose="00020600040101000101" charset="-122"/>
              <a:ea typeface="汉仪仿宋简" panose="02010600000101010101" charset="-122"/>
            </a:endParaRPr>
          </a:p>
        </p:txBody>
      </p:sp>
      <p:sp>
        <p:nvSpPr>
          <p:cNvPr id="15" name="Object 206"/>
          <p:cNvSpPr txBox="1"/>
          <p:nvPr>
            <p:custDataLst>
              <p:tags r:id="rId8"/>
            </p:custDataLst>
          </p:nvPr>
        </p:nvSpPr>
        <p:spPr>
          <a:xfrm>
            <a:off x="1309005" y="5281250"/>
            <a:ext cx="2200304" cy="214194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p>
            <a:pPr algn="l">
              <a:lnSpc>
                <a:spcPct val="114000"/>
              </a:lnSpc>
            </a:pPr>
            <a:r>
              <a:rPr lang="en-US" altLang="zh-CN" sz="1200" dirty="0">
                <a:solidFill>
                  <a:schemeClr val="lt1"/>
                </a:solidFill>
                <a:latin typeface="汉仪仿宋S" panose="00020600040101000101" charset="-122"/>
                <a:ea typeface="汉仪仿宋简" panose="02010600000101010101" charset="-122"/>
                <a:cs typeface="汉仪仿宋简" panose="02010600000101010101" charset="-122"/>
              </a:rPr>
              <a:t>Add a title</a:t>
            </a:r>
            <a:endParaRPr lang="en-US" altLang="zh-CN" sz="1200" dirty="0">
              <a:solidFill>
                <a:schemeClr val="lt1"/>
              </a:solidFill>
              <a:latin typeface="汉仪仿宋S" panose="00020600040101000101" charset="-122"/>
              <a:ea typeface="汉仪仿宋简" panose="02010600000101010101" charset="-122"/>
              <a:cs typeface="汉仪仿宋简" panose="02010600000101010101" charset="-122"/>
            </a:endParaRPr>
          </a:p>
        </p:txBody>
      </p:sp>
      <p:sp>
        <p:nvSpPr>
          <p:cNvPr id="18" name="Object 204"/>
          <p:cNvSpPr txBox="1"/>
          <p:nvPr>
            <p:custDataLst>
              <p:tags r:id="rId9"/>
            </p:custDataLst>
          </p:nvPr>
        </p:nvSpPr>
        <p:spPr>
          <a:xfrm>
            <a:off x="3617348" y="3844220"/>
            <a:ext cx="791391" cy="74749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 lnSpcReduction="10000"/>
          </a:bodyPr>
          <a:p>
            <a:pPr algn="r">
              <a:lnSpc>
                <a:spcPct val="114000"/>
              </a:lnSpc>
            </a:pPr>
            <a:r>
              <a:rPr lang="en-US" altLang="zh-CN" sz="4500" dirty="0">
                <a:solidFill>
                  <a:schemeClr val="lt1"/>
                </a:solidFill>
                <a:latin typeface="汉仪仿宋S" panose="00020600040101000101" charset="-122"/>
                <a:ea typeface="汉仪仿宋简" panose="02010600000101010101" charset="-122"/>
                <a:cs typeface="汉仪仿宋简" panose="02010600000101010101" charset="-122"/>
              </a:rPr>
              <a:t>02</a:t>
            </a:r>
            <a:endParaRPr lang="en-US" altLang="zh-CN" sz="4500" dirty="0">
              <a:solidFill>
                <a:schemeClr val="lt1"/>
              </a:solidFill>
              <a:latin typeface="汉仪仿宋S" panose="00020600040101000101" charset="-122"/>
              <a:ea typeface="汉仪仿宋简" panose="02010600000101010101" charset="-122"/>
              <a:cs typeface="汉仪仿宋简" panose="02010600000101010101" charset="-122"/>
            </a:endParaRPr>
          </a:p>
        </p:txBody>
      </p:sp>
      <p:sp>
        <p:nvSpPr>
          <p:cNvPr id="20" name="Object 205"/>
          <p:cNvSpPr txBox="1"/>
          <p:nvPr>
            <p:custDataLst>
              <p:tags r:id="rId10"/>
            </p:custDataLst>
          </p:nvPr>
        </p:nvSpPr>
        <p:spPr>
          <a:xfrm>
            <a:off x="4516778" y="3960961"/>
            <a:ext cx="2200304" cy="38735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p>
            <a:pPr marL="0" lvl="0" indent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b="1" dirty="0">
                <a:solidFill>
                  <a:srgbClr val="FFFFFF"/>
                </a:solidFill>
                <a:latin typeface="汉仪仿宋S" panose="00020600040101000101" charset="-122"/>
                <a:ea typeface="汉仪仿宋简" panose="02010600000101010101" charset="-122"/>
              </a:rPr>
              <a:t>运营方案介绍</a:t>
            </a:r>
            <a:endParaRPr lang="en-US" altLang="zh-CN" sz="2000" b="1" dirty="0">
              <a:solidFill>
                <a:srgbClr val="FFFFFF"/>
              </a:solidFill>
              <a:latin typeface="汉仪仿宋S" panose="00020600040101000101" charset="-122"/>
              <a:ea typeface="汉仪仿宋简" panose="02010600000101010101" charset="-122"/>
            </a:endParaRPr>
          </a:p>
        </p:txBody>
      </p:sp>
      <p:sp>
        <p:nvSpPr>
          <p:cNvPr id="16" name="Object 206"/>
          <p:cNvSpPr txBox="1"/>
          <p:nvPr>
            <p:custDataLst>
              <p:tags r:id="rId11"/>
            </p:custDataLst>
          </p:nvPr>
        </p:nvSpPr>
        <p:spPr>
          <a:xfrm>
            <a:off x="4516778" y="4377519"/>
            <a:ext cx="2200304" cy="214194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p>
            <a:pPr algn="l">
              <a:lnSpc>
                <a:spcPct val="114000"/>
              </a:lnSpc>
            </a:pPr>
            <a:r>
              <a:rPr lang="en-US" altLang="zh-CN" sz="1200" dirty="0">
                <a:solidFill>
                  <a:schemeClr val="lt1"/>
                </a:solidFill>
                <a:latin typeface="汉仪仿宋S" panose="00020600040101000101" charset="-122"/>
                <a:ea typeface="汉仪仿宋简" panose="02010600000101010101" charset="-122"/>
                <a:cs typeface="汉仪仿宋简" panose="02010600000101010101" charset="-122"/>
              </a:rPr>
              <a:t>Add a title</a:t>
            </a:r>
            <a:endParaRPr lang="en-US" altLang="zh-CN" sz="1200" dirty="0">
              <a:solidFill>
                <a:schemeClr val="lt1"/>
              </a:solidFill>
              <a:latin typeface="汉仪仿宋S" panose="00020600040101000101" charset="-122"/>
              <a:ea typeface="汉仪仿宋简" panose="02010600000101010101" charset="-122"/>
              <a:cs typeface="汉仪仿宋简" panose="0201060000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56592" y="2505256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2400">
                <a:solidFill>
                  <a:srgbClr val="FFFFFF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壹</a:t>
            </a:r>
            <a:endParaRPr kumimoji="1" lang="zh-CN" altLang="en-US" sz="2400">
              <a:solidFill>
                <a:srgbClr val="FFFFFF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5" name="标题 4"/>
          <p:cNvSpPr/>
          <p:nvPr>
            <p:ph type="ctrTitle" idx="1"/>
            <p:custDataLst>
              <p:tags r:id="rId1"/>
            </p:custDataLst>
          </p:nvPr>
        </p:nvSpPr>
        <p:spPr/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dirty="0">
                <a:solidFill>
                  <a:schemeClr val="lt1"/>
                </a:solidFill>
              </a:rPr>
              <a:t>素材总览</a:t>
            </a:r>
            <a:endParaRPr lang="zh-CN" altLang="en-US" sz="5400" dirty="0">
              <a:solidFill>
                <a:schemeClr val="lt1"/>
              </a:solidFill>
            </a:endParaRPr>
          </a:p>
        </p:txBody>
      </p:sp>
      <p:sp>
        <p:nvSpPr>
          <p:cNvPr id="7" name="TextBox 46"/>
          <p:cNvSpPr txBox="1"/>
          <p:nvPr>
            <p:custDataLst>
              <p:tags r:id="rId2"/>
            </p:custDataLst>
          </p:nvPr>
        </p:nvSpPr>
        <p:spPr bwMode="auto">
          <a:xfrm>
            <a:off x="4893892" y="2078396"/>
            <a:ext cx="5452621" cy="137446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algn="ctr">
              <a:defRPr sz="4400" b="1">
                <a:gradFill>
                  <a:gsLst>
                    <a:gs pos="14000">
                      <a:srgbClr val="FF0000"/>
                    </a:gs>
                    <a:gs pos="94000">
                      <a:srgbClr val="790000"/>
                    </a:gs>
                    <a:gs pos="49000">
                      <a:srgbClr val="FF0000"/>
                    </a:gs>
                  </a:gsLst>
                  <a:lin ang="5400000" scaled="1"/>
                </a:gradFill>
                <a:effectLst>
                  <a:glow rad="152400">
                    <a:schemeClr val="bg1"/>
                  </a:glo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4400" i="0" u="none" strike="noStrike" kern="0" cap="none" spc="700" normalizeH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汉仪仿宋S" panose="00020600040101000101" charset="-122"/>
                <a:ea typeface="汉仪仿宋简" panose="02010600000101010101" charset="-122"/>
              </a:rPr>
              <a:t>第一部分</a:t>
            </a:r>
            <a:endParaRPr kumimoji="0" lang="zh-CN" altLang="en-US" sz="4400" i="0" u="none" strike="noStrike" kern="0" cap="none" spc="700" normalizeH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汉仪仿宋S" panose="00020600040101000101" charset="-122"/>
              <a:ea typeface="汉仪仿宋简" panose="02010600000101010101" charset="-122"/>
            </a:endParaRPr>
          </a:p>
        </p:txBody>
      </p:sp>
    </p:spTree>
    <p:custDataLst>
      <p:tags r:id="rId3"/>
    </p:custDataLst>
  </p:cSld>
  <p:clrMapOvr>
    <a:masterClrMapping/>
  </p:clrMapOvr>
  <p:transition advClick="0" advTm="3000"/>
  <p:timing>
    <p:tnLst>
      <p:par>
        <p:cTn id="1" dur="indefinite" restart="never" nodeType="tmRoot"/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3" name="图片 2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2119"/>
            <a:ext cx="242388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01 </a:t>
            </a:r>
            <a:r>
              <a:rPr lang="zh-CN" altLang="en-US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素材总览</a:t>
            </a:r>
            <a:endParaRPr lang="zh-CN" altLang="en-US" sz="3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477010" y="2072640"/>
            <a:ext cx="3103245" cy="391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kumimoji="1" sz="2400">
                <a:latin typeface="思源宋体 Heavy" panose="02020900000000000000" pitchFamily="18" charset="-122"/>
                <a:ea typeface="思源宋体 Heavy" panose="02020900000000000000" pitchFamily="18" charset="-122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2200" dirty="0"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宣传素材：</a:t>
            </a:r>
            <a:endParaRPr lang="zh-CN" altLang="en-US" sz="2200" dirty="0">
              <a:solidFill>
                <a:schemeClr val="l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lt"/>
              </a:rPr>
              <a:t>banner*2</a:t>
            </a:r>
            <a:r>
              <a:rPr lang="zh-CN" altLang="en-US" sz="18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lt"/>
              </a:rPr>
              <a:t>套</a:t>
            </a:r>
            <a:endParaRPr lang="zh-CN" altLang="en-US" sz="180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+mn-lt"/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lt"/>
              </a:rPr>
              <a:t>启动页</a:t>
            </a:r>
            <a:r>
              <a:rPr lang="en-US" altLang="zh-CN" sz="18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lt"/>
              </a:rPr>
              <a:t>*3</a:t>
            </a:r>
            <a:r>
              <a:rPr lang="zh-CN" altLang="en-US" sz="18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lt"/>
              </a:rPr>
              <a:t>套</a:t>
            </a:r>
            <a:endParaRPr lang="zh-CN" altLang="en-US" sz="180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+mn-lt"/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lt"/>
              </a:rPr>
              <a:t>icon*1</a:t>
            </a:r>
            <a:r>
              <a:rPr lang="zh-CN" altLang="en-US" sz="18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lt"/>
              </a:rPr>
              <a:t>套</a:t>
            </a:r>
            <a:endParaRPr lang="zh-CN" altLang="en-US" sz="180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+mn-lt"/>
            </a:endParaRPr>
          </a:p>
          <a:p>
            <a:pPr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活动素材：</a:t>
            </a:r>
            <a:endParaRPr lang="zh-CN" altLang="en-US" sz="2200" dirty="0">
              <a:solidFill>
                <a:schemeClr val="l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+mn-lt"/>
            </a:endParaRPr>
          </a:p>
          <a:p>
            <a:pPr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sz="1800" dirty="0">
                <a:solidFill>
                  <a:schemeClr val="lt1"/>
                </a:solidFill>
                <a:latin typeface="汉仪仿宋简" panose="02010600000101010101" charset="-122"/>
                <a:ea typeface="宋体" panose="02010600030101010101" pitchFamily="2" charset="-122"/>
                <a:cs typeface="汉仪仿宋简" panose="02010600000101010101" charset="-122"/>
                <a:sym typeface="+mn-lt"/>
              </a:rPr>
              <a:t>运营方案</a:t>
            </a:r>
            <a:r>
              <a:rPr lang="en-US" altLang="zh-CN" sz="1800" dirty="0">
                <a:solidFill>
                  <a:schemeClr val="lt1"/>
                </a:solidFill>
                <a:latin typeface="汉仪仿宋简" panose="02010600000101010101" charset="-122"/>
                <a:ea typeface="宋体" panose="02010600030101010101" pitchFamily="2" charset="-122"/>
                <a:cs typeface="汉仪仿宋简" panose="02010600000101010101" charset="-122"/>
                <a:sym typeface="+mn-lt"/>
              </a:rPr>
              <a:t>*1</a:t>
            </a:r>
            <a:endParaRPr lang="en-US" altLang="zh-CN" sz="1800" dirty="0">
              <a:solidFill>
                <a:schemeClr val="lt1"/>
              </a:solidFill>
              <a:latin typeface="汉仪仿宋简" panose="02010600000101010101" charset="-122"/>
              <a:ea typeface="宋体" panose="02010600030101010101" pitchFamily="2" charset="-122"/>
              <a:cs typeface="汉仪仿宋简" panose="02010600000101010101" charset="-122"/>
              <a:sym typeface="+mn-lt"/>
            </a:endParaRPr>
          </a:p>
          <a:p>
            <a:pPr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lt"/>
              </a:rPr>
              <a:t>（以上所有素材见运营包）</a:t>
            </a:r>
            <a:endParaRPr lang="en-US" altLang="zh-CN" sz="1600" b="1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600" b="1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+mn-lt"/>
            </a:endParaRPr>
          </a:p>
        </p:txBody>
      </p:sp>
      <p:pic>
        <p:nvPicPr>
          <p:cNvPr id="10" name="图片 9" descr="2banner1横幅@1x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8560" y="3612515"/>
            <a:ext cx="8160385" cy="1097280"/>
          </a:xfrm>
          <a:prstGeom prst="rect">
            <a:avLst/>
          </a:prstGeom>
        </p:spPr>
      </p:pic>
      <p:pic>
        <p:nvPicPr>
          <p:cNvPr id="12" name="图片 11" descr="1banner1横幅@1x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18560" y="2346960"/>
            <a:ext cx="8160385" cy="110744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 advClick="0" advTm="3000"/>
  <p:timing>
    <p:tnLst>
      <p:par>
        <p:cTn id="1" dur="indefinite" restart="never" nodeType="tmRoot"/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56592" y="2505256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2400" dirty="0">
                <a:solidFill>
                  <a:srgbClr val="FFFFFF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贰</a:t>
            </a:r>
            <a:endParaRPr kumimoji="1" lang="zh-CN" altLang="en-US" sz="2400" dirty="0">
              <a:solidFill>
                <a:srgbClr val="FFFFFF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5" name="标题 4"/>
          <p:cNvSpPr/>
          <p:nvPr>
            <p:ph type="ctrTitle" idx="1"/>
            <p:custDataLst>
              <p:tags r:id="rId1"/>
            </p:custDataLst>
          </p:nvPr>
        </p:nvSpPr>
        <p:spPr/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dirty="0">
                <a:solidFill>
                  <a:schemeClr val="lt1"/>
                </a:solidFill>
              </a:rPr>
              <a:t>运营方案介绍</a:t>
            </a:r>
            <a:endParaRPr lang="zh-CN" altLang="en-US" sz="5400" dirty="0">
              <a:solidFill>
                <a:schemeClr val="lt1"/>
              </a:solidFill>
            </a:endParaRPr>
          </a:p>
        </p:txBody>
      </p:sp>
      <p:sp>
        <p:nvSpPr>
          <p:cNvPr id="7" name="TextBox 46"/>
          <p:cNvSpPr txBox="1"/>
          <p:nvPr>
            <p:custDataLst>
              <p:tags r:id="rId2"/>
            </p:custDataLst>
          </p:nvPr>
        </p:nvSpPr>
        <p:spPr bwMode="auto">
          <a:xfrm>
            <a:off x="4893892" y="2078396"/>
            <a:ext cx="5452621" cy="137446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algn="ctr">
              <a:defRPr sz="4400" b="1">
                <a:gradFill>
                  <a:gsLst>
                    <a:gs pos="14000">
                      <a:srgbClr val="FF0000"/>
                    </a:gs>
                    <a:gs pos="94000">
                      <a:srgbClr val="790000"/>
                    </a:gs>
                    <a:gs pos="49000">
                      <a:srgbClr val="FF0000"/>
                    </a:gs>
                  </a:gsLst>
                  <a:lin ang="5400000" scaled="1"/>
                </a:gradFill>
                <a:effectLst>
                  <a:glow rad="152400">
                    <a:schemeClr val="bg1"/>
                  </a:glo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4400" i="0" u="none" strike="noStrike" kern="0" cap="none" spc="700" normalizeH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汉仪仿宋S" panose="00020600040101000101" charset="-122"/>
                <a:ea typeface="汉仪仿宋简" panose="02010600000101010101" charset="-122"/>
              </a:rPr>
              <a:t>第二部分</a:t>
            </a:r>
            <a:endParaRPr kumimoji="0" lang="zh-CN" altLang="en-US" sz="4400" i="0" u="none" strike="noStrike" kern="0" cap="none" spc="700" normalizeH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汉仪仿宋S" panose="00020600040101000101" charset="-122"/>
              <a:ea typeface="汉仪仿宋简" panose="02010600000101010101" charset="-122"/>
            </a:endParaRPr>
          </a:p>
        </p:txBody>
      </p:sp>
    </p:spTree>
    <p:custDataLst>
      <p:tags r:id="rId3"/>
    </p:custDataLst>
  </p:cSld>
  <p:clrMapOvr>
    <a:masterClrMapping/>
  </p:clrMapOvr>
  <p:transition advClick="0" advTm="3000"/>
  <p:timing>
    <p:tnLst>
      <p:par>
        <p:cTn id="1" dur="indefinite" restart="never" nodeType="tmRoot"/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春节-1 拷贝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8" name="图片 7" descr="正文-1 拷贝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1600" y="897255"/>
            <a:ext cx="37058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运营方案介绍</a:t>
            </a:r>
            <a:endParaRPr lang="zh-CN" altLang="en-US" sz="3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4006215" y="803910"/>
            <a:ext cx="6768465" cy="11874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>
              <a:lnSpc>
                <a:spcPct val="150000"/>
              </a:lnSpc>
            </a:pPr>
            <a:r>
              <a:rPr kumimoji="1" lang="en-US" altLang="zh-CN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2026 </a:t>
            </a:r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春节</a:t>
            </a:r>
            <a:r>
              <a:rPr kumimoji="1" lang="ja-JP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・</a:t>
            </a:r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骏马启新</a:t>
            </a:r>
            <a:r>
              <a:rPr kumimoji="1" lang="ja-JP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・</a:t>
            </a:r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聚力职场</a:t>
            </a:r>
            <a:r>
              <a:rPr kumimoji="1" lang="en-US" altLang="zh-CN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 </a:t>
            </a:r>
            <a:endParaRPr kumimoji="1" lang="en-US" altLang="zh-CN" sz="2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lt1"/>
              </a:solidFill>
              <a:effectLst/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  <a:p>
            <a:pPr algn="dist">
              <a:lnSpc>
                <a:spcPct val="150000"/>
              </a:lnSpc>
            </a:pPr>
            <a:r>
              <a:rPr kumimoji="1" lang="en-US" altLang="zh-CN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             ——</a:t>
            </a:r>
            <a:r>
              <a:rPr kumimoji="1"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新春主题分享及评选活动</a:t>
            </a:r>
            <a:endParaRPr kumimoji="1" lang="zh-CN" altLang="en-US" sz="2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lt1"/>
              </a:solidFill>
              <a:effectLst/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120775" y="1826260"/>
            <a:ext cx="10552430" cy="4323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一、活动目的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​</a:t>
            </a:r>
            <a:endParaRPr kumimoji="1" lang="en-US" altLang="zh-CN" sz="160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借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 2026 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年春节节点强化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 “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新春聚力</a:t>
            </a:r>
            <a:r>
              <a:rPr kumimoji="1" lang="ja-JP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・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爱企同行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” 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的企业氛围，凝聚团队向心力，沉淀优质新春主题创作成果。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​</a:t>
            </a:r>
            <a:endParaRPr kumimoji="1" lang="en-US" altLang="zh-CN" sz="160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二、活动形式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​</a:t>
            </a:r>
            <a:endParaRPr kumimoji="1" lang="en-US" altLang="zh-CN" sz="160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社区首页装修春节动态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 Banner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；新建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 “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新春年味瞬间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 &amp; 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职场新年期许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” 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专属圈子（可二选一），引导分享互动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​</a:t>
            </a:r>
            <a:endParaRPr kumimoji="1" lang="en-US" altLang="zh-CN" sz="160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三、参与规则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​</a:t>
            </a:r>
            <a:endParaRPr kumimoji="1" lang="en-US" altLang="zh-CN" sz="160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2 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月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 6 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日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 - 2 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月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 15 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日，发布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 #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职场新年期许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# 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话题分享，引导员工可参与分享和评选点赞。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​</a:t>
            </a:r>
            <a:endParaRPr kumimoji="1" lang="en-US" altLang="zh-CN" sz="160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四、实施安排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​</a:t>
            </a:r>
            <a:endParaRPr kumimoji="1" lang="en-US" altLang="zh-CN" sz="160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2.6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（准备期）：应用素材，搭建圈子，企业通知预热；</a:t>
            </a:r>
            <a:endParaRPr kumimoji="1" lang="zh-CN" altLang="en-US" sz="160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​2.8-2.15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（分享期）：开放分享路径，引导员工自由分享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 #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职场新年期许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# 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、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# 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新春年味瞬间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 #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；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​</a:t>
            </a:r>
            <a:endParaRPr kumimoji="1" lang="en-US" altLang="zh-CN" sz="160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2.18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（颁奖期）：举办颁奖，同步发放奖励；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​</a:t>
            </a:r>
            <a:endParaRPr kumimoji="1" lang="en-US" altLang="zh-CN" sz="160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五、活动建议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​</a:t>
            </a:r>
            <a:endParaRPr kumimoji="1" lang="en-US" altLang="zh-CN" sz="160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奖品：定制刻字新春纪念杯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 +xx 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元年货礼品卡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 / 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商超卡（各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 3 </a:t>
            </a:r>
            <a:r>
              <a:rPr kumimoji="1" lang="zh-CN" altLang="en-US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份），强化仪式感；</a:t>
            </a:r>
            <a:r>
              <a:rPr kumimoji="1" lang="en-US" altLang="zh-CN" sz="160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​</a:t>
            </a:r>
            <a:endParaRPr kumimoji="1" lang="en-US" altLang="zh-CN" sz="160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  <a:p>
            <a:pPr algn="just">
              <a:lnSpc>
                <a:spcPct val="150000"/>
              </a:lnSpc>
            </a:pPr>
            <a:endParaRPr kumimoji="1" lang="en-US" altLang="zh-CN" sz="160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</p:txBody>
      </p:sp>
    </p:spTree>
    <p:custDataLst>
      <p:tags r:id="rId7"/>
    </p:custDataLst>
  </p:cSld>
  <p:clrMapOvr>
    <a:masterClrMapping/>
  </p:clrMapOvr>
  <p:transition advClick="0" advTm="3000"/>
  <p:timing>
    <p:tnLst>
      <p:par>
        <p:cTn id="1" dur="indefinite" restart="never" nodeType="tmRoot"/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春节-1 拷贝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7" name="图片 6" descr="正文-1 拷贝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2" name="图片 1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0" y="0"/>
            <a:ext cx="12222140" cy="6858000"/>
          </a:xfrm>
          <a:prstGeom prst="rect">
            <a:avLst/>
          </a:prstGeom>
          <a:solidFill>
            <a:schemeClr val="dk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汉仪仿宋简" panose="02010600000101010101" charset="-122"/>
              <a:ea typeface="汉仪仿宋简" panose="0201060000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03935" y="3107690"/>
            <a:ext cx="61626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54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</a:rPr>
              <a:t>平台常规操作说明</a:t>
            </a:r>
            <a:endParaRPr kumimoji="1" lang="zh-CN" altLang="en-US" sz="54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7088183" y="3789022"/>
            <a:ext cx="463826" cy="463826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708707" y="2440883"/>
            <a:ext cx="2226960" cy="563908"/>
          </a:xfrm>
          <a:prstGeom prst="rect">
            <a:avLst/>
          </a:prstGeom>
          <a:solidFill>
            <a:srgbClr val="C23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5C1E11"/>
              </a:solidFill>
              <a:latin typeface="汉仪仿宋简" panose="02010600000101010101" charset="-122"/>
              <a:ea typeface="汉仪仿宋简" panose="0201060000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6592" y="2505256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</a:rPr>
              <a:t>叁</a:t>
            </a:r>
            <a:endParaRPr kumimoji="1" lang="zh-CN" altLang="en-US" sz="24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</a:endParaRPr>
          </a:p>
        </p:txBody>
      </p:sp>
      <p:cxnSp>
        <p:nvCxnSpPr>
          <p:cNvPr id="24" name="直线连接符 8"/>
          <p:cNvCxnSpPr/>
          <p:nvPr>
            <p:custDataLst>
              <p:tags r:id="rId9"/>
            </p:custDataLst>
          </p:nvPr>
        </p:nvCxnSpPr>
        <p:spPr>
          <a:xfrm>
            <a:off x="4388791" y="2603566"/>
            <a:ext cx="0" cy="265044"/>
          </a:xfrm>
          <a:prstGeom prst="line">
            <a:avLst/>
          </a:prstGeom>
          <a:ln w="3175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468303" y="2545012"/>
            <a:ext cx="1051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</a:rPr>
              <a:t>PART</a:t>
            </a:r>
            <a:r>
              <a:rPr kumimoji="1" lang="zh-CN" altLang="en-US" sz="20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</a:rPr>
              <a:t> </a:t>
            </a:r>
            <a:r>
              <a:rPr kumimoji="1" lang="en-US" altLang="zh-CN" sz="20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</a:rPr>
              <a:t>03</a:t>
            </a:r>
            <a:endParaRPr kumimoji="1" lang="en-US" altLang="zh-CN" sz="20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</a:endParaRPr>
          </a:p>
        </p:txBody>
      </p:sp>
    </p:spTree>
    <p:custDataLst>
      <p:tags r:id="rId10"/>
    </p:custDataLst>
  </p:cSld>
  <p:clrMapOvr>
    <a:masterClrMapping/>
  </p:clrMapOvr>
  <p:transition advClick="0" advTm="3000"/>
  <p:timing>
    <p:tnLst>
      <p:par>
        <p:cTn id="1" dur="indefinite" restart="never" nodeType="tmRoot"/>
      </p:par>
    </p:tnLst>
    <p:bldLst>
      <p:bldP spid="20" grpId="0"/>
      <p:bldP spid="22" grpId="0" bldLvl="0" animBg="1"/>
      <p:bldP spid="23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春节-1 拷贝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10" name="图片 9" descr="正文-1 拷贝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7" name="图片 6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03 </a:t>
            </a:r>
            <a:r>
              <a:rPr lang="zh-CN" altLang="en-US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平台常规操作说明</a:t>
            </a:r>
            <a:endParaRPr lang="zh-CN" altLang="en-US" sz="3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809240" y="2018665"/>
            <a:ext cx="7204710" cy="374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平台功能及相应展示模块（banner、启动页、icon）设置</a:t>
            </a:r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lt1"/>
              </a:solidFill>
              <a:effectLst/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983615" y="2773680"/>
            <a:ext cx="3879215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71450" lvl="0" indent="-171450" algn="l" fontAlgn="auto">
              <a:lnSpc>
                <a:spcPct val="26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设置平台banner图操作路径：</a:t>
            </a:r>
            <a:r>
              <a:rPr lang="zh-CN" altLang="en-US" sz="1200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管理后台-管理-门户设置-关闭门户开启按钮-编辑门户</a:t>
            </a:r>
            <a:endParaRPr lang="zh-CN" altLang="en-US" sz="1200" kern="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Arial" panose="020B0604020202020204"/>
            </a:endParaRPr>
          </a:p>
          <a:p>
            <a:pPr marL="171450" lvl="0" indent="-171450" algn="l" fontAlgn="auto">
              <a:lnSpc>
                <a:spcPct val="26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门户规则：</a:t>
            </a:r>
            <a:r>
              <a:rPr lang="zh-CN" altLang="en-US" sz="1200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撰写门户名称-生效范围“全公司”</a:t>
            </a:r>
            <a:endParaRPr lang="zh-CN" altLang="en-US" sz="1200" kern="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Arial" panose="020B0604020202020204"/>
            </a:endParaRPr>
          </a:p>
          <a:p>
            <a:pPr marL="171450" lvl="0" indent="-171450" algn="l" fontAlgn="auto">
              <a:lnSpc>
                <a:spcPct val="26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门户装修：</a:t>
            </a:r>
            <a:r>
              <a:rPr lang="zh-CN" altLang="en-US" sz="1200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PC端自定义-点击banner图-勾选横幅多端同步-开启原图上传-选择“仅图片”/”关联资源--添加资源-学习项目/线上课”进行展示-点击更改替换banner图</a:t>
            </a:r>
            <a:endParaRPr lang="zh-CN" altLang="en-US" sz="1200" kern="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Arial" panose="020B0604020202020204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18505" y="2773680"/>
            <a:ext cx="3762375" cy="3273425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  <p:custDataLst>
      <p:tags r:id="rId10"/>
    </p:custDataLst>
  </p:cSld>
  <p:clrMapOvr>
    <a:masterClrMapping/>
  </p:clrMapOvr>
  <p:transition advClick="0" advTm="3000"/>
  <p:timing>
    <p:tnLst>
      <p:par>
        <p:cTn id="1" dur="indefinite" restart="never" nodeType="tmRoot"/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春节-1 拷贝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4" y="0"/>
            <a:ext cx="12190871" cy="6857365"/>
          </a:xfrm>
          <a:prstGeom prst="rect">
            <a:avLst/>
          </a:prstGeom>
        </p:spPr>
      </p:pic>
      <p:pic>
        <p:nvPicPr>
          <p:cNvPr id="7" name="图片 6" descr="正文-1 拷贝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73" y="635"/>
            <a:ext cx="12176855" cy="511175"/>
          </a:xfrm>
          <a:prstGeom prst="rect">
            <a:avLst/>
          </a:prstGeom>
        </p:spPr>
      </p:pic>
      <p:pic>
        <p:nvPicPr>
          <p:cNvPr id="5" name="图片 4" descr="/Users/xiayuting/Desktop/正文-2 拷贝.png正文-2 拷贝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5584642"/>
            <a:ext cx="1773542" cy="1273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1271905"/>
            <a:ext cx="5064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03 </a:t>
            </a:r>
            <a:r>
              <a:rPr lang="zh-CN" altLang="en-US" sz="3200" dirty="0">
                <a:solidFill>
                  <a:srgbClr val="FFFFFF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</a:rPr>
              <a:t>平台常规操作说明</a:t>
            </a:r>
            <a:endParaRPr lang="zh-CN" altLang="en-US" sz="3200" dirty="0">
              <a:solidFill>
                <a:srgbClr val="FFFFFF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852420" y="2127885"/>
            <a:ext cx="6900545" cy="374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lt1"/>
                </a:solidFill>
                <a:effectLst/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平台功能及相应展示模块（banner、启动页、icon）设置</a:t>
            </a:r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lt1"/>
              </a:solidFill>
              <a:effectLst/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288415" y="2773680"/>
            <a:ext cx="348869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71450" lvl="0" indent="-171450" algn="l" fontAlgn="auto">
              <a:lnSpc>
                <a:spcPct val="26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启动页设置：</a:t>
            </a:r>
            <a:r>
              <a:rPr lang="zh-CN" altLang="en-US" sz="1200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管理后台-管理-门户设置-启动页配置</a:t>
            </a:r>
            <a:endParaRPr lang="zh-CN" altLang="en-US" sz="1200" kern="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6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启动页开关：</a:t>
            </a:r>
            <a:r>
              <a:rPr lang="zh-CN" altLang="en-US" sz="1200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启用状态</a:t>
            </a:r>
            <a:endParaRPr lang="zh-CN" altLang="en-US" sz="1200" kern="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6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端口选择：</a:t>
            </a:r>
            <a:r>
              <a:rPr lang="zh-CN" altLang="en-US" sz="1200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小程序/其他端</a:t>
            </a:r>
            <a:endParaRPr lang="zh-CN" altLang="en-US" sz="1200" kern="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Arial" panose="020B0604020202020204"/>
            </a:endParaRPr>
          </a:p>
          <a:p>
            <a:pPr lvl="0" indent="0" algn="l" fontAlgn="auto">
              <a:lnSpc>
                <a:spcPct val="26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200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    </a:t>
            </a:r>
            <a:r>
              <a:rPr lang="zh-CN" altLang="en-US" sz="1200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目前小程序支持自定义启动页停留时长</a:t>
            </a:r>
            <a:endParaRPr lang="zh-CN" altLang="en-US" sz="1200" kern="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Arial" panose="020B0604020202020204"/>
            </a:endParaRPr>
          </a:p>
          <a:p>
            <a:pPr lvl="0" indent="0" algn="l" fontAlgn="auto">
              <a:lnSpc>
                <a:spcPct val="26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200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 </a:t>
            </a:r>
            <a:r>
              <a:rPr lang="en-US" altLang="zh-CN" sz="1200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   </a:t>
            </a:r>
            <a:r>
              <a:rPr lang="zh-CN" altLang="en-US" sz="1200" kern="0" dirty="0">
                <a:solidFill>
                  <a:schemeClr val="lt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Arial" panose="020B0604020202020204"/>
              </a:rPr>
              <a:t>启动页配置-点击“更改”选择对应在启动页，上传完成后点击保存。</a:t>
            </a:r>
            <a:endParaRPr lang="zh-CN" altLang="en-US" sz="1200" kern="0" dirty="0">
              <a:solidFill>
                <a:schemeClr val="lt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Arial" panose="020B0604020202020204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30495" y="2773680"/>
            <a:ext cx="4340225" cy="3679190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10"/>
    </p:custDataLst>
  </p:cSld>
  <p:clrMapOvr>
    <a:masterClrMapping/>
  </p:clrMapOvr>
  <p:transition advClick="0" advTm="3000"/>
  <p:timing>
    <p:tnLst>
      <p:par>
        <p:cTn id="1" dur="indefinite" restart="never" nodeType="tmRoot"/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8*i*1"/>
  <p:tag name="KSO_WM_BEAUTIFY_FLAG" val="#wm#"/>
  <p:tag name="KSO_WM_TAG_VERSION" val="1.0"/>
  <p:tag name="KSO_WM_CHIP_GROUPID" val="636215500c9383becdd7d8ba"/>
  <p:tag name="KSO_WM_CHIP_XID" val="636215530c9383becdd7d90b"/>
  <p:tag name="KSO_WM_UNIT_DEC_AREA_ID" val="804c0e232baf482199d2c72bdc9006c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e595dd2e2654dd18c47e1711b4f0491"/>
</p:tagLst>
</file>

<file path=ppt/tags/tag1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0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00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00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00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0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00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00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00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0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0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6*i*1"/>
  <p:tag name="KSO_WM_BEAUTIFY_FLAG" val="#wm#"/>
  <p:tag name="KSO_WM_TAG_VERSION" val="1.0"/>
  <p:tag name="KSO_WM_CHIP_GROUPID" val="636215500c9383becdd7d8ba"/>
  <p:tag name="KSO_WM_CHIP_XID" val="636215530c9383becdd7d903"/>
  <p:tag name="KSO_WM_UNIT_DEC_AREA_ID" val="01d967c0e70b4d3095afb20431ab9470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afea40aaeb141aabed3c9dadeefb2fd"/>
</p:tagLst>
</file>

<file path=ppt/tags/tag1009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8*i*1"/>
  <p:tag name="KSO_WM_BEAUTIFY_FLAG" val="#wm#"/>
  <p:tag name="KSO_WM_TAG_VERSION" val="1.0"/>
  <p:tag name="KSO_WM_CHIP_GROUPID" val="636215500c9383becdd7d8ba"/>
  <p:tag name="KSO_WM_CHIP_XID" val="636215530c9383becdd7d901"/>
  <p:tag name="KSO_WM_UNIT_DEC_AREA_ID" val="b46c7a1f0dd24abb833966cfce7095cd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bc9b8a3aef843e38c3e17274e608d16"/>
</p:tagLst>
</file>

<file path=ppt/tags/tag10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0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7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2"/>
  <p:tag name="KSO_WM_UNIT_DEC_AREA_ID" val="70a3ae40ad8845e08891d34180bc13b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da84f9003e44c6f9f21e65f8f611d0d"/>
</p:tagLst>
</file>

<file path=ppt/tags/tag101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01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01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014.xml><?xml version="1.0" encoding="utf-8"?>
<p:tagLst xmlns:p="http://schemas.openxmlformats.org/presentationml/2006/main">
  <p:tag name="KSO_WM_UNIT_DEFAULT_FONT" val="54;60;2"/>
  <p:tag name="KSO_WM_UNIT_BLOCK" val="0"/>
  <p:tag name="KSO_WM_UNIT_DEC_AREA_ID" val="b699df96edc74ff2a7babb9a6f1bbe81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015.xml><?xml version="1.0" encoding="utf-8"?>
<p:tagLst xmlns:p="http://schemas.openxmlformats.org/presentationml/2006/main">
  <p:tag name="KSO_WM_UNIT_DEFAULT_FONT" val="14;16;2"/>
  <p:tag name="KSO_WM_UNIT_BLOCK" val="0"/>
  <p:tag name="KSO_WM_UNIT_DEC_AREA_ID" val="22fd05bc1b62499e8e3a7fdadb4e4581"/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12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8826_1*f*2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016.xml><?xml version="1.0" encoding="utf-8"?>
<p:tagLst xmlns:p="http://schemas.openxmlformats.org/presentationml/2006/main">
  <p:tag name="KSO_WM_UNIT_DEFAULT_FONT" val="40;44;2"/>
  <p:tag name="KSO_WM_UNIT_BLOCK" val="0"/>
  <p:tag name="KSO_WM_UNIT_DEC_AREA_ID" val="bbbecf6aaa8e43c0bd5c2e2af5f688ba"/>
  <p:tag name="KSO_WM_UNIT_SUBTYPE" val="e"/>
  <p:tag name="KSO_WM_UNIT_PRESET_TEXT" val="20XX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01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101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10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10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02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021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02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02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02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d163bff7aaa14502a34b96c8eb4d759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cb39d71fc13474988f0c589a3a71df6"/>
  <p:tag name="KSO_WM_SLIDE_BACKGROUND_TYPE" val="frame"/>
</p:tagLst>
</file>

<file path=ppt/tags/tag102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102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86bb8f72a244852a867f09dcabe48e4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5fa954534d4144917b5e7354791c6c"/>
  <p:tag name="KSO_WM_SLIDE_BACKGROUND_TYPE" val="frame"/>
</p:tagLst>
</file>

<file path=ppt/tags/tag10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89ec3bbdce1d4c43931c10289405a69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5adc728186643909dc1cb900aa791c8"/>
  <p:tag name="KSO_WM_SLIDE_BACKGROUND_TYPE" val="frame"/>
</p:tagLst>
</file>

<file path=ppt/tags/tag102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2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adf1e28ec19f40f599b8cff417400059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37d0e45b054efdb35c134f74272ec0"/>
  <p:tag name="KSO_WM_SLIDE_BACKGROUND_TYPE" val="leftRight"/>
</p:tagLst>
</file>

<file path=ppt/tags/tag103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03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03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03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adf1e28ec19f40f599b8cff417400059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37d0e45b054efdb35c134f74272ec0"/>
  <p:tag name="KSO_WM_SLIDE_BACKGROUND_TYPE" val="leftRight"/>
</p:tagLst>
</file>

<file path=ppt/tags/tag103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103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0993c7580ba4caf975aad0e8ee27e15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0ba3e6284a44fe0a989374b9f754eff"/>
  <p:tag name="KSO_WM_SLIDE_BACKGROUND_TYPE" val="leftRight"/>
</p:tagLst>
</file>

<file path=ppt/tags/tag103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3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03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03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104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4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4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439bad684d4a46e698ea677cb94513a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d5915678e6345a19fe4123879515272"/>
  <p:tag name="KSO_WM_SLIDE_BACKGROUND_TYPE" val="topBottom"/>
</p:tagLst>
</file>

<file path=ppt/tags/tag104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10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54a8dc0ac9cc4d978c67a415c74d986c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e9540304cf3412282c23714cd42641e"/>
  <p:tag name="KSO_WM_SLIDE_BACKGROUND_TYPE" val="topBottom"/>
</p:tagLst>
</file>

<file path=ppt/tags/tag104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04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04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04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04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0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0993c7580ba4caf975aad0e8ee27e15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0ba3e6284a44fe0a989374b9f754eff"/>
  <p:tag name="KSO_WM_SLIDE_BACKGROUND_TYPE" val="leftRight"/>
</p:tagLst>
</file>

<file path=ppt/tags/tag105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05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2658ac9d0424b3ab86585add1c58b6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76dc7f0889e4c2682315f9862de1744"/>
  <p:tag name="KSO_WM_SLIDE_BACKGROUND_TYPE" val="bottomTop"/>
</p:tagLst>
</file>

<file path=ppt/tags/tag105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105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d38b4dbdba34ed79bfb0f02c7e06e0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44f73b383054ac2ab34da9a6bc3950e"/>
  <p:tag name="KSO_WM_SLIDE_BACKGROUND_TYPE" val="bottomTop"/>
</p:tagLst>
</file>

<file path=ppt/tags/tag105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05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05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05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05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05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0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6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1c56cd6bbbe491ab32258c1f262e8e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6bc009cb8e4ad5bdd6ec2a5fda5de1"/>
  <p:tag name="KSO_WM_SLIDE_BACKGROUND_TYPE" val="navigation"/>
</p:tagLst>
</file>

<file path=ppt/tags/tag106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10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aed5679ed6db4331b05c608ee0932f5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3ed84e1f98d4aff81c8f99a43f0d305"/>
  <p:tag name="KSO_WM_SLIDE_BACKGROUND_TYPE" val="navigation"/>
</p:tagLst>
</file>

<file path=ppt/tags/tag106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06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06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06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06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06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06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0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07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07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17dabd0cb6a4455b2a2921dda9bf3e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5e60930fb4e46c59d0a86841929f5e8"/>
  <p:tag name="KSO_WM_SLIDE_BACKGROUND_TYPE" val="belt"/>
</p:tagLst>
</file>

<file path=ppt/tags/tag107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107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64327dbb81844644bc9acb543406f0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7ba8934e9a14b578bd3be80ab9c67b2"/>
  <p:tag name="KSO_WM_SLIDE_BACKGROUND_TYPE" val="belt"/>
</p:tagLst>
</file>

<file path=ppt/tags/tag10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e1cfe41b17bc447ca4a80ec8e98cb6d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63c489e76b64b3986a5f1bd716e6521"/>
  <p:tag name="KSO_WM_SLIDE_BACKGROUND_TYPE" val="belt"/>
</p:tagLst>
</file>

<file path=ppt/tags/tag107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07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07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07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07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0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0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10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10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8826"/>
  <p:tag name="KSO_WM_CHIP_COLORING" val="1"/>
</p:tagLst>
</file>

<file path=ppt/tags/tag108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8*i*1"/>
  <p:tag name="KSO_WM_BEAUTIFY_FLAG" val="#wm#"/>
  <p:tag name="KSO_WM_TAG_VERSION" val="1.0"/>
  <p:tag name="KSO_WM_CHIP_GROUPID" val="636215500c9383becdd7d8ba"/>
  <p:tag name="KSO_WM_CHIP_XID" val="636215530c9383becdd7d90b"/>
  <p:tag name="KSO_WM_UNIT_DEC_AREA_ID" val="804c0e232baf482199d2c72bdc9006c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e595dd2e2654dd18c47e1711b4f0491"/>
</p:tagLst>
</file>

<file path=ppt/tags/tag10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9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a"/>
  <p:tag name="KSO_WM_UNIT_DEC_AREA_ID" val="f2de359d7efc466abe20413622a4514e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0502e4c7bc4b46870ea236ca5b42ed"/>
</p:tagLst>
</file>

<file path=ppt/tags/tag108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08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0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09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091.xml><?xml version="1.0" encoding="utf-8"?>
<p:tagLst xmlns:p="http://schemas.openxmlformats.org/presentationml/2006/main">
  <p:tag name="KSO_WM_UNIT_ISCONTENTSTITLE" val="0"/>
  <p:tag name="KSO_WM_UNIT_ISNUMDGMTITLE" val="0"/>
  <p:tag name="KSO_WM_UNIT_PRESET_TEXT" val="春节快乐传统节日通用模板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68;74;2"/>
  <p:tag name="KSO_WM_UNIT_BLOCK" val="0"/>
  <p:tag name="KSO_WM_UNIT_DEC_AREA_ID" val="a67dd8da75694c4fb19543aad2482b0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09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副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8826_1*b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74e80fdf893c4395bf15e4a3eddd4d2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093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16;16;2"/>
  <p:tag name="KSO_WM_UNIT_BLOCK" val="0"/>
  <p:tag name="KSO_WM_UNIT_DEC_AREA_ID" val="7ce0632940cd4e318064c0f6b07b7f48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09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09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0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0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9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1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0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0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0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4*i*1"/>
  <p:tag name="KSO_WM_BEAUTIFY_FLAG" val="#wm#"/>
  <p:tag name="KSO_WM_TAG_VERSION" val="1.0"/>
  <p:tag name="KSO_WM_CHIP_GROUPID" val="636215500c9383becdd7d8ba"/>
  <p:tag name="KSO_WM_CHIP_XID" val="636215530c9383becdd7d906"/>
  <p:tag name="KSO_WM_UNIT_DEC_AREA_ID" val="a4430367a9cb433bb30eeac4eb55768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f3b53019494a96bf7192aa1a9d5ced"/>
</p:tagLst>
</file>

<file path=ppt/tags/tag1103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15*i*1"/>
  <p:tag name="KSO_WM_BEAUTIFY_FLAG" val="#wm#"/>
  <p:tag name="KSO_WM_TAG_VERSION" val="1.0"/>
  <p:tag name="KSO_WM_CHIP_GROUPID" val="636215500c9383becdd7d8ba"/>
  <p:tag name="KSO_WM_CHIP_XID" val="636215530c9383becdd7d904"/>
  <p:tag name="KSO_WM_UNIT_DEC_AREA_ID" val="16b3c4dca9b046c0aba5dff26371800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a1025c299df4fd9a7b3e8c1849d2ec8"/>
</p:tagLst>
</file>

<file path=ppt/tags/tag1104.xml><?xml version="1.0" encoding="utf-8"?>
<p:tagLst xmlns:p="http://schemas.openxmlformats.org/presentationml/2006/main">
  <p:tag name="KSO_WM_UNIT_SUBTYPE" val="r"/>
  <p:tag name="KSO_WM_TEMPLATE_CATEGORY" val="chip"/>
  <p:tag name="KSO_WM_TEMPLATE_INDEX" val="20228826"/>
  <p:tag name="KSO_WM_UNIT_TYPE" val="i"/>
  <p:tag name="KSO_WM_UNIT_INDEX" val="1"/>
  <p:tag name="KSO_WM_UNIT_ID" val="chip20228826_16*i*1"/>
  <p:tag name="KSO_WM_BEAUTIFY_FLAG" val="#wm#"/>
  <p:tag name="KSO_WM_TAG_VERSION" val="1.0"/>
  <p:tag name="KSO_WM_CHIP_GROUPID" val="636215500c9383becdd7d8ba"/>
  <p:tag name="KSO_WM_CHIP_XID" val="636215530c9383becdd7d905"/>
  <p:tag name="KSO_WM_UNIT_DEC_AREA_ID" val="3b3a86e8657c44afac328a98524ea36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e8b73d5f204600bd699358d7a31602"/>
</p:tagLst>
</file>

<file path=ppt/tags/tag110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0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0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0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9c2895fda47947dc96847385cccfa36a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cf085631b032444f9793a8e4606ddc6e"/>
  <p:tag name="KSO_WM_UNIT_TEXT_FILL_FORE_SCHEMECOLOR_INDEX_BRIGHTNESS" val="0"/>
  <p:tag name="KSO_WM_UNIT_TEXT_FILL_FORE_SCHEMECOLOR_INDEX" val="5"/>
  <p:tag name="KSO_WM_UNIT_TEXT_FILL_TYPE" val="1"/>
  <p:tag name="KSO_WM_TEMPLATE_ASSEMBLE_XID" val="636368380c9383becddb3c37"/>
  <p:tag name="KSO_WM_TEMPLATE_ASSEMBLE_GROUPID" val="636215500c9383becdd7d8ba"/>
</p:tagLst>
</file>

<file path=ppt/tags/tag110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1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1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1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1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1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1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1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11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1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439bad684d4a46e698ea677cb94513a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d5915678e6345a19fe4123879515272"/>
  <p:tag name="KSO_WM_SLIDE_BACKGROUND_TYPE" val="topBottom"/>
</p:tagLst>
</file>

<file path=ppt/tags/tag1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1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2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2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2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2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0*i*1"/>
  <p:tag name="KSO_WM_BEAUTIFY_FLAG" val="#wm#"/>
  <p:tag name="KSO_WM_TAG_VERSION" val="1.0"/>
  <p:tag name="KSO_WM_CHIP_GROUPID" val="636215500c9383becdd7d8ba"/>
  <p:tag name="KSO_WM_CHIP_XID" val="636215530c9383becdd7d900"/>
  <p:tag name="KSO_WM_UNIT_DEC_AREA_ID" val="35295399bf1346f2a7d47a8b2063dcc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5692ce4ecec44189482a4a3aac05096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1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2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6215500c9383becdd7d8ba"/>
  <p:tag name="KSO_WM_CHIP_XID" val="636215530c9383becdd7d8fe"/>
  <p:tag name="KSO_WM_UNIT_DEC_AREA_ID" val="305c5dfd4879482697ddb8759cb6194d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5454911bcb1419cb56af474e20dfee6"/>
</p:tagLst>
</file>

<file path=ppt/tags/tag1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1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8ff"/>
  <p:tag name="KSO_WM_UNIT_DEC_AREA_ID" val="37fa993193c541a3a7484623d234c19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d57424e7b4e4f81a7d22e1a83b71aca"/>
</p:tagLst>
</file>

<file path=ppt/tags/tag11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3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3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3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3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3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3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3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54a8dc0ac9cc4d978c67a415c74d986c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e9540304cf3412282c23714cd42641e"/>
  <p:tag name="KSO_WM_SLIDE_BACKGROUND_TYPE" val="topBottom"/>
</p:tagLst>
</file>

<file path=ppt/tags/tag114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1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4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4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4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4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14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1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1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5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5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5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5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15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15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16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6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6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6*i*1"/>
  <p:tag name="KSO_WM_BEAUTIFY_FLAG" val="#wm#"/>
  <p:tag name="KSO_WM_TAG_VERSION" val="1.0"/>
  <p:tag name="KSO_WM_CHIP_GROUPID" val="636215500c9383becdd7d8ba"/>
  <p:tag name="KSO_WM_CHIP_XID" val="636215530c9383becdd7d903"/>
  <p:tag name="KSO_WM_UNIT_DEC_AREA_ID" val="01d967c0e70b4d3095afb20431ab9470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afea40aaeb141aabed3c9dadeefb2fd"/>
</p:tagLst>
</file>

<file path=ppt/tags/tag1164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8*i*1"/>
  <p:tag name="KSO_WM_BEAUTIFY_FLAG" val="#wm#"/>
  <p:tag name="KSO_WM_TAG_VERSION" val="1.0"/>
  <p:tag name="KSO_WM_CHIP_GROUPID" val="636215500c9383becdd7d8ba"/>
  <p:tag name="KSO_WM_CHIP_XID" val="636215530c9383becdd7d901"/>
  <p:tag name="KSO_WM_UNIT_DEC_AREA_ID" val="b46c7a1f0dd24abb833966cfce7095cd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bc9b8a3aef843e38c3e17274e608d16"/>
</p:tagLst>
</file>

<file path=ppt/tags/tag1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7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2"/>
  <p:tag name="KSO_WM_UNIT_DEC_AREA_ID" val="70a3ae40ad8845e08891d34180bc13b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da84f9003e44c6f9f21e65f8f611d0d"/>
</p:tagLst>
</file>

<file path=ppt/tags/tag116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6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6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69.xml><?xml version="1.0" encoding="utf-8"?>
<p:tagLst xmlns:p="http://schemas.openxmlformats.org/presentationml/2006/main">
  <p:tag name="KSO_WM_UNIT_DEFAULT_FONT" val="54;60;2"/>
  <p:tag name="KSO_WM_UNIT_BLOCK" val="0"/>
  <p:tag name="KSO_WM_UNIT_DEC_AREA_ID" val="b699df96edc74ff2a7babb9a6f1bbe81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1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170.xml><?xml version="1.0" encoding="utf-8"?>
<p:tagLst xmlns:p="http://schemas.openxmlformats.org/presentationml/2006/main">
  <p:tag name="KSO_WM_UNIT_DEFAULT_FONT" val="14;16;2"/>
  <p:tag name="KSO_WM_UNIT_BLOCK" val="0"/>
  <p:tag name="KSO_WM_UNIT_DEC_AREA_ID" val="22fd05bc1b62499e8e3a7fdadb4e4581"/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12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8826_1*f*2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171.xml><?xml version="1.0" encoding="utf-8"?>
<p:tagLst xmlns:p="http://schemas.openxmlformats.org/presentationml/2006/main">
  <p:tag name="KSO_WM_UNIT_DEFAULT_FONT" val="40;44;2"/>
  <p:tag name="KSO_WM_UNIT_BLOCK" val="0"/>
  <p:tag name="KSO_WM_UNIT_DEC_AREA_ID" val="bbbecf6aaa8e43c0bd5c2e2af5f688ba"/>
  <p:tag name="KSO_WM_UNIT_SUBTYPE" val="e"/>
  <p:tag name="KSO_WM_UNIT_PRESET_TEXT" val="20XX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17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117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1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1175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176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177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178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17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d163bff7aaa14502a34b96c8eb4d759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cb39d71fc13474988f0c589a3a71df6"/>
  <p:tag name="KSO_WM_SLIDE_BACKGROUND_TYPE" val="frame"/>
</p:tagLst>
</file>

<file path=ppt/tags/tag11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18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118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86bb8f72a244852a867f09dcabe48e4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5fa954534d4144917b5e7354791c6c"/>
  <p:tag name="KSO_WM_SLIDE_BACKGROUND_TYPE" val="frame"/>
</p:tagLst>
</file>

<file path=ppt/tags/tag1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89ec3bbdce1d4c43931c10289405a69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5adc728186643909dc1cb900aa791c8"/>
  <p:tag name="KSO_WM_SLIDE_BACKGROUND_TYPE" val="frame"/>
</p:tagLst>
</file>

<file path=ppt/tags/tag1183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184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18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18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18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18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adf1e28ec19f40f599b8cff417400059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37d0e45b054efdb35c134f74272ec0"/>
  <p:tag name="KSO_WM_SLIDE_BACKGROUND_TYPE" val="leftRight"/>
</p:tagLst>
</file>

<file path=ppt/tags/tag118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11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9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0993c7580ba4caf975aad0e8ee27e15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0ba3e6284a44fe0a989374b9f754eff"/>
  <p:tag name="KSO_WM_SLIDE_BACKGROUND_TYPE" val="leftRight"/>
</p:tagLst>
</file>

<file path=ppt/tags/tag119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9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19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19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195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9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9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439bad684d4a46e698ea677cb94513a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d5915678e6345a19fe4123879515272"/>
  <p:tag name="KSO_WM_SLIDE_BACKGROUND_TYPE" val="topBottom"/>
</p:tagLst>
</file>

<file path=ppt/tags/tag119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1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54a8dc0ac9cc4d978c67a415c74d986c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e9540304cf3412282c23714cd42641e"/>
  <p:tag name="KSO_WM_SLIDE_BACKGROUND_TYPE" val="topBottom"/>
</p:tagLst>
</file>

<file path=ppt/tags/tag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0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0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20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20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204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0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0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2658ac9d0424b3ab86585add1c58b6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76dc7f0889e4c2682315f9862de1744"/>
  <p:tag name="KSO_WM_SLIDE_BACKGROUND_TYPE" val="bottomTop"/>
</p:tagLst>
</file>

<file path=ppt/tags/tag120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120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d38b4dbdba34ed79bfb0f02c7e06e0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44f73b383054ac2ab34da9a6bc3950e"/>
  <p:tag name="KSO_WM_SLIDE_BACKGROUND_TYPE" val="bottomTop"/>
</p:tagLst>
</file>

<file path=ppt/tags/tag120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2658ac9d0424b3ab86585add1c58b6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76dc7f0889e4c2682315f9862de1744"/>
  <p:tag name="KSO_WM_SLIDE_BACKGROUND_TYPE" val="bottomTop"/>
</p:tagLst>
</file>

<file path=ppt/tags/tag121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21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21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21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1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1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1c56cd6bbbe491ab32258c1f262e8e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6bc009cb8e4ad5bdd6ec2a5fda5de1"/>
  <p:tag name="KSO_WM_SLIDE_BACKGROUND_TYPE" val="navigation"/>
</p:tagLst>
</file>

<file path=ppt/tags/tag121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1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aed5679ed6db4331b05c608ee0932f5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3ed84e1f98d4aff81c8f99a43f0d305"/>
  <p:tag name="KSO_WM_SLIDE_BACKGROUND_TYPE" val="navigation"/>
</p:tagLst>
</file>

<file path=ppt/tags/tag121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21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122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22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22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22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22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22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22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17dabd0cb6a4455b2a2921dda9bf3e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5e60930fb4e46c59d0a86841929f5e8"/>
  <p:tag name="KSO_WM_SLIDE_BACKGROUND_TYPE" val="belt"/>
</p:tagLst>
</file>

<file path=ppt/tags/tag122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122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64327dbb81844644bc9acb543406f0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7ba8934e9a14b578bd3be80ab9c67b2"/>
  <p:tag name="KSO_WM_SLIDE_BACKGROUND_TYPE" val="belt"/>
</p:tagLst>
</file>

<file path=ppt/tags/tag1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e1cfe41b17bc447ca4a80ec8e98cb6d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63c489e76b64b3986a5f1bd716e6521"/>
  <p:tag name="KSO_WM_SLIDE_BACKGROUND_TYPE" val="belt"/>
</p:tagLst>
</file>

<file path=ppt/tags/tag12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d38b4dbdba34ed79bfb0f02c7e06e0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44f73b383054ac2ab34da9a6bc3950e"/>
  <p:tag name="KSO_WM_SLIDE_BACKGROUND_TYPE" val="bottomTop"/>
</p:tagLst>
</file>

<file path=ppt/tags/tag123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23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232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233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23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2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12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12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8826"/>
  <p:tag name="KSO_WM_CHIP_COLORING" val="1"/>
</p:tagLst>
</file>

<file path=ppt/tags/tag124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8*i*1"/>
  <p:tag name="KSO_WM_BEAUTIFY_FLAG" val="#wm#"/>
  <p:tag name="KSO_WM_TAG_VERSION" val="1.0"/>
  <p:tag name="KSO_WM_CHIP_GROUPID" val="636215500c9383becdd7d8ba"/>
  <p:tag name="KSO_WM_CHIP_XID" val="636215530c9383becdd7d90b"/>
  <p:tag name="KSO_WM_UNIT_DEC_AREA_ID" val="804c0e232baf482199d2c72bdc9006c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e595dd2e2654dd18c47e1711b4f0491"/>
</p:tagLst>
</file>

<file path=ppt/tags/tag1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9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a"/>
  <p:tag name="KSO_WM_UNIT_DEC_AREA_ID" val="f2de359d7efc466abe20413622a4514e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0502e4c7bc4b46870ea236ca5b42ed"/>
</p:tagLst>
</file>

<file path=ppt/tags/tag124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4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4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46.xml><?xml version="1.0" encoding="utf-8"?>
<p:tagLst xmlns:p="http://schemas.openxmlformats.org/presentationml/2006/main">
  <p:tag name="KSO_WM_UNIT_ISCONTENTSTITLE" val="0"/>
  <p:tag name="KSO_WM_UNIT_ISNUMDGMTITLE" val="0"/>
  <p:tag name="KSO_WM_UNIT_PRESET_TEXT" val="春节快乐传统节日通用模板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68;74;2"/>
  <p:tag name="KSO_WM_UNIT_BLOCK" val="0"/>
  <p:tag name="KSO_WM_UNIT_DEC_AREA_ID" val="a67dd8da75694c4fb19543aad2482b0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24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副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8826_1*b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74e80fdf893c4395bf15e4a3eddd4d2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248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16;16;2"/>
  <p:tag name="KSO_WM_UNIT_BLOCK" val="0"/>
  <p:tag name="KSO_WM_UNIT_DEC_AREA_ID" val="7ce0632940cd4e318064c0f6b07b7f48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24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2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25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2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5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5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5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5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4*i*1"/>
  <p:tag name="KSO_WM_BEAUTIFY_FLAG" val="#wm#"/>
  <p:tag name="KSO_WM_TAG_VERSION" val="1.0"/>
  <p:tag name="KSO_WM_CHIP_GROUPID" val="636215500c9383becdd7d8ba"/>
  <p:tag name="KSO_WM_CHIP_XID" val="636215530c9383becdd7d906"/>
  <p:tag name="KSO_WM_UNIT_DEC_AREA_ID" val="a4430367a9cb433bb30eeac4eb55768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f3b53019494a96bf7192aa1a9d5ced"/>
</p:tagLst>
</file>

<file path=ppt/tags/tag1258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15*i*1"/>
  <p:tag name="KSO_WM_BEAUTIFY_FLAG" val="#wm#"/>
  <p:tag name="KSO_WM_TAG_VERSION" val="1.0"/>
  <p:tag name="KSO_WM_CHIP_GROUPID" val="636215500c9383becdd7d8ba"/>
  <p:tag name="KSO_WM_CHIP_XID" val="636215530c9383becdd7d904"/>
  <p:tag name="KSO_WM_UNIT_DEC_AREA_ID" val="16b3c4dca9b046c0aba5dff26371800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a1025c299df4fd9a7b3e8c1849d2ec8"/>
</p:tagLst>
</file>

<file path=ppt/tags/tag1259.xml><?xml version="1.0" encoding="utf-8"?>
<p:tagLst xmlns:p="http://schemas.openxmlformats.org/presentationml/2006/main">
  <p:tag name="KSO_WM_UNIT_SUBTYPE" val="r"/>
  <p:tag name="KSO_WM_TEMPLATE_CATEGORY" val="chip"/>
  <p:tag name="KSO_WM_TEMPLATE_INDEX" val="20228826"/>
  <p:tag name="KSO_WM_UNIT_TYPE" val="i"/>
  <p:tag name="KSO_WM_UNIT_INDEX" val="1"/>
  <p:tag name="KSO_WM_UNIT_ID" val="chip20228826_16*i*1"/>
  <p:tag name="KSO_WM_BEAUTIFY_FLAG" val="#wm#"/>
  <p:tag name="KSO_WM_TAG_VERSION" val="1.0"/>
  <p:tag name="KSO_WM_CHIP_GROUPID" val="636215500c9383becdd7d8ba"/>
  <p:tag name="KSO_WM_CHIP_XID" val="636215530c9383becdd7d905"/>
  <p:tag name="KSO_WM_UNIT_DEC_AREA_ID" val="3b3a86e8657c44afac328a98524ea36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e8b73d5f204600bd699358d7a31602"/>
</p:tagLst>
</file>

<file path=ppt/tags/tag12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26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6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6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6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9c2895fda47947dc96847385cccfa36a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cf085631b032444f9793a8e4606ddc6e"/>
  <p:tag name="KSO_WM_UNIT_TEXT_FILL_FORE_SCHEMECOLOR_INDEX_BRIGHTNESS" val="0"/>
  <p:tag name="KSO_WM_UNIT_TEXT_FILL_FORE_SCHEMECOLOR_INDEX" val="5"/>
  <p:tag name="KSO_WM_UNIT_TEXT_FILL_TYPE" val="1"/>
  <p:tag name="KSO_WM_TEMPLATE_ASSEMBLE_XID" val="636368380c9383becddb3c37"/>
  <p:tag name="KSO_WM_TEMPLATE_ASSEMBLE_GROUPID" val="636215500c9383becdd7d8ba"/>
</p:tagLst>
</file>

<file path=ppt/tags/tag126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26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2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27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7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7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7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27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2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8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8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8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8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0*i*1"/>
  <p:tag name="KSO_WM_BEAUTIFY_FLAG" val="#wm#"/>
  <p:tag name="KSO_WM_TAG_VERSION" val="1.0"/>
  <p:tag name="KSO_WM_CHIP_GROUPID" val="636215500c9383becdd7d8ba"/>
  <p:tag name="KSO_WM_CHIP_XID" val="636215530c9383becdd7d900"/>
  <p:tag name="KSO_WM_UNIT_DEC_AREA_ID" val="35295399bf1346f2a7d47a8b2063dcc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5692ce4ecec44189482a4a3aac05096"/>
</p:tagLst>
</file>

<file path=ppt/tags/tag1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2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6215500c9383becdd7d8ba"/>
  <p:tag name="KSO_WM_CHIP_XID" val="636215530c9383becdd7d8fe"/>
  <p:tag name="KSO_WM_UNIT_DEC_AREA_ID" val="305c5dfd4879482697ddb8759cb6194d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5454911bcb1419cb56af474e20dfee6"/>
</p:tagLst>
</file>

<file path=ppt/tags/tag1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1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8ff"/>
  <p:tag name="KSO_WM_UNIT_DEC_AREA_ID" val="37fa993193c541a3a7484623d234c19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d57424e7b4e4f81a7d22e1a83b71aca"/>
</p:tagLst>
</file>

<file path=ppt/tags/tag12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8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8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9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9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9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9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9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29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2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1c56cd6bbbe491ab32258c1f262e8e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6bc009cb8e4ad5bdd6ec2a5fda5de1"/>
  <p:tag name="KSO_WM_SLIDE_BACKGROUND_TYPE" val="navigation"/>
</p:tagLst>
</file>

<file path=ppt/tags/tag130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30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30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30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30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3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0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30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131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31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31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31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31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31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3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1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6*i*1"/>
  <p:tag name="KSO_WM_BEAUTIFY_FLAG" val="#wm#"/>
  <p:tag name="KSO_WM_TAG_VERSION" val="1.0"/>
  <p:tag name="KSO_WM_CHIP_GROUPID" val="636215500c9383becdd7d8ba"/>
  <p:tag name="KSO_WM_CHIP_XID" val="636215530c9383becdd7d903"/>
  <p:tag name="KSO_WM_UNIT_DEC_AREA_ID" val="01d967c0e70b4d3095afb20431ab9470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afea40aaeb141aabed3c9dadeefb2fd"/>
</p:tagLst>
</file>

<file path=ppt/tags/tag1319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8*i*1"/>
  <p:tag name="KSO_WM_BEAUTIFY_FLAG" val="#wm#"/>
  <p:tag name="KSO_WM_TAG_VERSION" val="1.0"/>
  <p:tag name="KSO_WM_CHIP_GROUPID" val="636215500c9383becdd7d8ba"/>
  <p:tag name="KSO_WM_CHIP_XID" val="636215530c9383becdd7d901"/>
  <p:tag name="KSO_WM_UNIT_DEC_AREA_ID" val="b46c7a1f0dd24abb833966cfce7095cd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bc9b8a3aef843e38c3e17274e608d16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aed5679ed6db4331b05c608ee0932f5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3ed84e1f98d4aff81c8f99a43f0d305"/>
  <p:tag name="KSO_WM_SLIDE_BACKGROUND_TYPE" val="navigation"/>
</p:tagLst>
</file>

<file path=ppt/tags/tag1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7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2"/>
  <p:tag name="KSO_WM_UNIT_DEC_AREA_ID" val="70a3ae40ad8845e08891d34180bc13b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da84f9003e44c6f9f21e65f8f611d0d"/>
</p:tagLst>
</file>

<file path=ppt/tags/tag132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32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32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324.xml><?xml version="1.0" encoding="utf-8"?>
<p:tagLst xmlns:p="http://schemas.openxmlformats.org/presentationml/2006/main">
  <p:tag name="KSO_WM_UNIT_DEFAULT_FONT" val="54;60;2"/>
  <p:tag name="KSO_WM_UNIT_BLOCK" val="0"/>
  <p:tag name="KSO_WM_UNIT_DEC_AREA_ID" val="b699df96edc74ff2a7babb9a6f1bbe81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325.xml><?xml version="1.0" encoding="utf-8"?>
<p:tagLst xmlns:p="http://schemas.openxmlformats.org/presentationml/2006/main">
  <p:tag name="KSO_WM_UNIT_DEFAULT_FONT" val="14;16;2"/>
  <p:tag name="KSO_WM_UNIT_BLOCK" val="0"/>
  <p:tag name="KSO_WM_UNIT_DEC_AREA_ID" val="22fd05bc1b62499e8e3a7fdadb4e4581"/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12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8826_1*f*2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326.xml><?xml version="1.0" encoding="utf-8"?>
<p:tagLst xmlns:p="http://schemas.openxmlformats.org/presentationml/2006/main">
  <p:tag name="KSO_WM_UNIT_DEFAULT_FONT" val="40;44;2"/>
  <p:tag name="KSO_WM_UNIT_BLOCK" val="0"/>
  <p:tag name="KSO_WM_UNIT_DEC_AREA_ID" val="bbbecf6aaa8e43c0bd5c2e2af5f688ba"/>
  <p:tag name="KSO_WM_UNIT_SUBTYPE" val="e"/>
  <p:tag name="KSO_WM_UNIT_PRESET_TEXT" val="20XX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32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132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1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13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3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331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33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33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33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d163bff7aaa14502a34b96c8eb4d759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cb39d71fc13474988f0c589a3a71df6"/>
  <p:tag name="KSO_WM_SLIDE_BACKGROUND_TYPE" val="frame"/>
</p:tagLst>
</file>

<file path=ppt/tags/tag133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133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86bb8f72a244852a867f09dcabe48e4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5fa954534d4144917b5e7354791c6c"/>
  <p:tag name="KSO_WM_SLIDE_BACKGROUND_TYPE" val="frame"/>
</p:tagLst>
</file>

<file path=ppt/tags/tag1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89ec3bbdce1d4c43931c10289405a69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5adc728186643909dc1cb900aa791c8"/>
  <p:tag name="KSO_WM_SLIDE_BACKGROUND_TYPE" val="frame"/>
</p:tagLst>
</file>

<file path=ppt/tags/tag133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33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3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34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34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34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34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adf1e28ec19f40f599b8cff417400059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37d0e45b054efdb35c134f74272ec0"/>
  <p:tag name="KSO_WM_SLIDE_BACKGROUND_TYPE" val="leftRight"/>
</p:tagLst>
</file>

<file path=ppt/tags/tag134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134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0993c7580ba4caf975aad0e8ee27e15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0ba3e6284a44fe0a989374b9f754eff"/>
  <p:tag name="KSO_WM_SLIDE_BACKGROUND_TYPE" val="leftRight"/>
</p:tagLst>
</file>

<file path=ppt/tags/tag134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34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34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34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3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35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35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35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439bad684d4a46e698ea677cb94513a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d5915678e6345a19fe4123879515272"/>
  <p:tag name="KSO_WM_SLIDE_BACKGROUND_TYPE" val="topBottom"/>
</p:tagLst>
</file>

<file path=ppt/tags/tag135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1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54a8dc0ac9cc4d978c67a415c74d986c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e9540304cf3412282c23714cd42641e"/>
  <p:tag name="KSO_WM_SLIDE_BACKGROUND_TYPE" val="topBottom"/>
</p:tagLst>
</file>

<file path=ppt/tags/tag135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35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35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35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35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3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36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36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2658ac9d0424b3ab86585add1c58b6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76dc7f0889e4c2682315f9862de1744"/>
  <p:tag name="KSO_WM_SLIDE_BACKGROUND_TYPE" val="bottomTop"/>
</p:tagLst>
</file>

<file path=ppt/tags/tag136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136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d38b4dbdba34ed79bfb0f02c7e06e0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44f73b383054ac2ab34da9a6bc3950e"/>
  <p:tag name="KSO_WM_SLIDE_BACKGROUND_TYPE" val="bottomTop"/>
</p:tagLst>
</file>

<file path=ppt/tags/tag136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36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36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36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36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36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3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7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1c56cd6bbbe491ab32258c1f262e8e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6bc009cb8e4ad5bdd6ec2a5fda5de1"/>
  <p:tag name="KSO_WM_SLIDE_BACKGROUND_TYPE" val="navigation"/>
</p:tagLst>
</file>

<file path=ppt/tags/tag137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1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aed5679ed6db4331b05c608ee0932f5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3ed84e1f98d4aff81c8f99a43f0d305"/>
  <p:tag name="KSO_WM_SLIDE_BACKGROUND_TYPE" val="navigation"/>
</p:tagLst>
</file>

<file path=ppt/tags/tag137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7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37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37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37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7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7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8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8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17dabd0cb6a4455b2a2921dda9bf3e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5e60930fb4e46c59d0a86841929f5e8"/>
  <p:tag name="KSO_WM_SLIDE_BACKGROUND_TYPE" val="belt"/>
</p:tagLst>
</file>

<file path=ppt/tags/tag138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138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64327dbb81844644bc9acb543406f0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7ba8934e9a14b578bd3be80ab9c67b2"/>
  <p:tag name="KSO_WM_SLIDE_BACKGROUND_TYPE" val="belt"/>
</p:tagLst>
</file>

<file path=ppt/tags/tag1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e1cfe41b17bc447ca4a80ec8e98cb6d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63c489e76b64b3986a5f1bd716e6521"/>
  <p:tag name="KSO_WM_SLIDE_BACKGROUND_TYPE" val="belt"/>
</p:tagLst>
</file>

<file path=ppt/tags/tag138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38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38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38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38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3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13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13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8826"/>
  <p:tag name="KSO_WM_CHIP_COLORING" val="1"/>
</p:tagLst>
</file>

<file path=ppt/tags/tag139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8*i*1"/>
  <p:tag name="KSO_WM_BEAUTIFY_FLAG" val="#wm#"/>
  <p:tag name="KSO_WM_TAG_VERSION" val="1.0"/>
  <p:tag name="KSO_WM_CHIP_GROUPID" val="636215500c9383becdd7d8ba"/>
  <p:tag name="KSO_WM_CHIP_XID" val="636215530c9383becdd7d90b"/>
  <p:tag name="KSO_WM_UNIT_DEC_AREA_ID" val="804c0e232baf482199d2c72bdc9006c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e595dd2e2654dd18c47e1711b4f0491"/>
</p:tagLst>
</file>

<file path=ppt/tags/tag1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9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a"/>
  <p:tag name="KSO_WM_UNIT_DEC_AREA_ID" val="f2de359d7efc466abe20413622a4514e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0502e4c7bc4b46870ea236ca5b42ed"/>
</p:tagLst>
</file>

<file path=ppt/tags/tag139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39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0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01.xml><?xml version="1.0" encoding="utf-8"?>
<p:tagLst xmlns:p="http://schemas.openxmlformats.org/presentationml/2006/main">
  <p:tag name="KSO_WM_UNIT_ISCONTENTSTITLE" val="0"/>
  <p:tag name="KSO_WM_UNIT_ISNUMDGMTITLE" val="0"/>
  <p:tag name="KSO_WM_UNIT_PRESET_TEXT" val="春节快乐传统节日通用模板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68;74;2"/>
  <p:tag name="KSO_WM_UNIT_BLOCK" val="0"/>
  <p:tag name="KSO_WM_UNIT_DEC_AREA_ID" val="a67dd8da75694c4fb19543aad2482b0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40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副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8826_1*b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74e80fdf893c4395bf15e4a3eddd4d2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403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16;16;2"/>
  <p:tag name="KSO_WM_UNIT_BLOCK" val="0"/>
  <p:tag name="KSO_WM_UNIT_DEC_AREA_ID" val="7ce0632940cd4e318064c0f6b07b7f48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40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40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4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0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17dabd0cb6a4455b2a2921dda9bf3e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5e60930fb4e46c59d0a86841929f5e8"/>
  <p:tag name="KSO_WM_SLIDE_BACKGROUND_TYPE" val="belt"/>
</p:tagLst>
</file>

<file path=ppt/tags/tag141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1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1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4*i*1"/>
  <p:tag name="KSO_WM_BEAUTIFY_FLAG" val="#wm#"/>
  <p:tag name="KSO_WM_TAG_VERSION" val="1.0"/>
  <p:tag name="KSO_WM_CHIP_GROUPID" val="636215500c9383becdd7d8ba"/>
  <p:tag name="KSO_WM_CHIP_XID" val="636215530c9383becdd7d906"/>
  <p:tag name="KSO_WM_UNIT_DEC_AREA_ID" val="a4430367a9cb433bb30eeac4eb55768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f3b53019494a96bf7192aa1a9d5ced"/>
</p:tagLst>
</file>

<file path=ppt/tags/tag1413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15*i*1"/>
  <p:tag name="KSO_WM_BEAUTIFY_FLAG" val="#wm#"/>
  <p:tag name="KSO_WM_TAG_VERSION" val="1.0"/>
  <p:tag name="KSO_WM_CHIP_GROUPID" val="636215500c9383becdd7d8ba"/>
  <p:tag name="KSO_WM_CHIP_XID" val="636215530c9383becdd7d904"/>
  <p:tag name="KSO_WM_UNIT_DEC_AREA_ID" val="16b3c4dca9b046c0aba5dff26371800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a1025c299df4fd9a7b3e8c1849d2ec8"/>
</p:tagLst>
</file>

<file path=ppt/tags/tag1414.xml><?xml version="1.0" encoding="utf-8"?>
<p:tagLst xmlns:p="http://schemas.openxmlformats.org/presentationml/2006/main">
  <p:tag name="KSO_WM_UNIT_SUBTYPE" val="r"/>
  <p:tag name="KSO_WM_TEMPLATE_CATEGORY" val="chip"/>
  <p:tag name="KSO_WM_TEMPLATE_INDEX" val="20228826"/>
  <p:tag name="KSO_WM_UNIT_TYPE" val="i"/>
  <p:tag name="KSO_WM_UNIT_INDEX" val="1"/>
  <p:tag name="KSO_WM_UNIT_ID" val="chip20228826_16*i*1"/>
  <p:tag name="KSO_WM_BEAUTIFY_FLAG" val="#wm#"/>
  <p:tag name="KSO_WM_TAG_VERSION" val="1.0"/>
  <p:tag name="KSO_WM_CHIP_GROUPID" val="636215500c9383becdd7d8ba"/>
  <p:tag name="KSO_WM_CHIP_XID" val="636215530c9383becdd7d905"/>
  <p:tag name="KSO_WM_UNIT_DEC_AREA_ID" val="3b3a86e8657c44afac328a98524ea36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e8b73d5f204600bd699358d7a31602"/>
</p:tagLst>
</file>

<file path=ppt/tags/tag141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1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1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1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9c2895fda47947dc96847385cccfa36a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cf085631b032444f9793a8e4606ddc6e"/>
  <p:tag name="KSO_WM_UNIT_TEXT_FILL_FORE_SCHEMECOLOR_INDEX_BRIGHTNESS" val="0"/>
  <p:tag name="KSO_WM_UNIT_TEXT_FILL_FORE_SCHEMECOLOR_INDEX" val="5"/>
  <p:tag name="KSO_WM_UNIT_TEXT_FILL_TYPE" val="1"/>
  <p:tag name="KSO_WM_TEMPLATE_ASSEMBLE_XID" val="636368380c9383becddb3c37"/>
  <p:tag name="KSO_WM_TEMPLATE_ASSEMBLE_GROUPID" val="636215500c9383becdd7d8ba"/>
</p:tagLst>
</file>

<file path=ppt/tags/tag141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4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142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4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2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2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2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2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42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4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64327dbb81844644bc9acb543406f0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7ba8934e9a14b578bd3be80ab9c67b2"/>
  <p:tag name="KSO_WM_SLIDE_BACKGROUND_TYPE" val="belt"/>
</p:tagLst>
</file>

<file path=ppt/tags/tag1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4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3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3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3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3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0*i*1"/>
  <p:tag name="KSO_WM_BEAUTIFY_FLAG" val="#wm#"/>
  <p:tag name="KSO_WM_TAG_VERSION" val="1.0"/>
  <p:tag name="KSO_WM_CHIP_GROUPID" val="636215500c9383becdd7d8ba"/>
  <p:tag name="KSO_WM_CHIP_XID" val="636215530c9383becdd7d900"/>
  <p:tag name="KSO_WM_UNIT_DEC_AREA_ID" val="35295399bf1346f2a7d47a8b2063dcc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5692ce4ecec44189482a4a3aac05096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e1cfe41b17bc447ca4a80ec8e98cb6d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63c489e76b64b3986a5f1bd716e6521"/>
  <p:tag name="KSO_WM_SLIDE_BACKGROUND_TYPE" val="belt"/>
</p:tagLst>
</file>

<file path=ppt/tags/tag1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2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6215500c9383becdd7d8ba"/>
  <p:tag name="KSO_WM_CHIP_XID" val="636215530c9383becdd7d8fe"/>
  <p:tag name="KSO_WM_UNIT_DEC_AREA_ID" val="305c5dfd4879482697ddb8759cb6194d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5454911bcb1419cb56af474e20dfee6"/>
</p:tagLst>
</file>

<file path=ppt/tags/tag1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1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8ff"/>
  <p:tag name="KSO_WM_UNIT_DEC_AREA_ID" val="37fa993193c541a3a7484623d234c19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d57424e7b4e4f81a7d22e1a83b71aca"/>
</p:tagLst>
</file>

<file path=ppt/tags/tag14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4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4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4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4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4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4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4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4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5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4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5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5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5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5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45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4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4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6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6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6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6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46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46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47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7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7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6*i*1"/>
  <p:tag name="KSO_WM_BEAUTIFY_FLAG" val="#wm#"/>
  <p:tag name="KSO_WM_TAG_VERSION" val="1.0"/>
  <p:tag name="KSO_WM_CHIP_GROUPID" val="636215500c9383becdd7d8ba"/>
  <p:tag name="KSO_WM_CHIP_XID" val="636215530c9383becdd7d903"/>
  <p:tag name="KSO_WM_UNIT_DEC_AREA_ID" val="01d967c0e70b4d3095afb20431ab9470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afea40aaeb141aabed3c9dadeefb2fd"/>
</p:tagLst>
</file>

<file path=ppt/tags/tag1474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8*i*1"/>
  <p:tag name="KSO_WM_BEAUTIFY_FLAG" val="#wm#"/>
  <p:tag name="KSO_WM_TAG_VERSION" val="1.0"/>
  <p:tag name="KSO_WM_CHIP_GROUPID" val="636215500c9383becdd7d8ba"/>
  <p:tag name="KSO_WM_CHIP_XID" val="636215530c9383becdd7d901"/>
  <p:tag name="KSO_WM_UNIT_DEC_AREA_ID" val="b46c7a1f0dd24abb833966cfce7095cd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bc9b8a3aef843e38c3e17274e608d16"/>
</p:tagLst>
</file>

<file path=ppt/tags/tag1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7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2"/>
  <p:tag name="KSO_WM_UNIT_DEC_AREA_ID" val="70a3ae40ad8845e08891d34180bc13b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da84f9003e44c6f9f21e65f8f611d0d"/>
</p:tagLst>
</file>

<file path=ppt/tags/tag147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7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7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79.xml><?xml version="1.0" encoding="utf-8"?>
<p:tagLst xmlns:p="http://schemas.openxmlformats.org/presentationml/2006/main">
  <p:tag name="KSO_WM_UNIT_DEFAULT_FONT" val="54;60;2"/>
  <p:tag name="KSO_WM_UNIT_BLOCK" val="0"/>
  <p:tag name="KSO_WM_UNIT_DEC_AREA_ID" val="b699df96edc74ff2a7babb9a6f1bbe81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4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480.xml><?xml version="1.0" encoding="utf-8"?>
<p:tagLst xmlns:p="http://schemas.openxmlformats.org/presentationml/2006/main">
  <p:tag name="KSO_WM_UNIT_DEFAULT_FONT" val="14;16;2"/>
  <p:tag name="KSO_WM_UNIT_BLOCK" val="0"/>
  <p:tag name="KSO_WM_UNIT_DEC_AREA_ID" val="22fd05bc1b62499e8e3a7fdadb4e4581"/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12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8826_1*f*2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481.xml><?xml version="1.0" encoding="utf-8"?>
<p:tagLst xmlns:p="http://schemas.openxmlformats.org/presentationml/2006/main">
  <p:tag name="KSO_WM_UNIT_DEFAULT_FONT" val="40;44;2"/>
  <p:tag name="KSO_WM_UNIT_BLOCK" val="0"/>
  <p:tag name="KSO_WM_UNIT_DEC_AREA_ID" val="bbbecf6aaa8e43c0bd5c2e2af5f688ba"/>
  <p:tag name="KSO_WM_UNIT_SUBTYPE" val="e"/>
  <p:tag name="KSO_WM_UNIT_PRESET_TEXT" val="20XX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48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148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1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1485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486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487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488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48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d163bff7aaa14502a34b96c8eb4d759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cb39d71fc13474988f0c589a3a71df6"/>
  <p:tag name="KSO_WM_SLIDE_BACKGROUND_TYPE" val="frame"/>
</p:tagLst>
</file>

<file path=ppt/tags/tag14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9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149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86bb8f72a244852a867f09dcabe48e4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5fa954534d4144917b5e7354791c6c"/>
  <p:tag name="KSO_WM_SLIDE_BACKGROUND_TYPE" val="frame"/>
</p:tagLst>
</file>

<file path=ppt/tags/tag1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89ec3bbdce1d4c43931c10289405a69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5adc728186643909dc1cb900aa791c8"/>
  <p:tag name="KSO_WM_SLIDE_BACKGROUND_TYPE" val="frame"/>
</p:tagLst>
</file>

<file path=ppt/tags/tag1493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494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49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49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49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49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adf1e28ec19f40f599b8cff417400059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37d0e45b054efdb35c134f74272ec0"/>
  <p:tag name="KSO_WM_SLIDE_BACKGROUND_TYPE" val="leftRight"/>
</p:tagLst>
</file>

<file path=ppt/tags/tag149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1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150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0993c7580ba4caf975aad0e8ee27e15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0ba3e6284a44fe0a989374b9f754eff"/>
  <p:tag name="KSO_WM_SLIDE_BACKGROUND_TYPE" val="leftRight"/>
</p:tagLst>
</file>

<file path=ppt/tags/tag150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50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50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50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505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50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50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439bad684d4a46e698ea677cb94513a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d5915678e6345a19fe4123879515272"/>
  <p:tag name="KSO_WM_SLIDE_BACKGROUND_TYPE" val="topBottom"/>
</p:tagLst>
</file>

<file path=ppt/tags/tag150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1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54a8dc0ac9cc4d978c67a415c74d986c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e9540304cf3412282c23714cd42641e"/>
  <p:tag name="KSO_WM_SLIDE_BACKGROUND_TYPE" val="topBottom"/>
</p:tagLst>
</file>

<file path=ppt/tags/tag1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151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51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51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51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514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51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51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2658ac9d0424b3ab86585add1c58b6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76dc7f0889e4c2682315f9862de1744"/>
  <p:tag name="KSO_WM_SLIDE_BACKGROUND_TYPE" val="bottomTop"/>
</p:tagLst>
</file>

<file path=ppt/tags/tag151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151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d38b4dbdba34ed79bfb0f02c7e06e0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44f73b383054ac2ab34da9a6bc3950e"/>
  <p:tag name="KSO_WM_SLIDE_BACKGROUND_TYPE" val="bottomTop"/>
</p:tagLst>
</file>

<file path=ppt/tags/tag151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2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52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52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52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52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52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1c56cd6bbbe491ab32258c1f262e8e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6bc009cb8e4ad5bdd6ec2a5fda5de1"/>
  <p:tag name="KSO_WM_SLIDE_BACKGROUND_TYPE" val="navigation"/>
</p:tagLst>
</file>

<file path=ppt/tags/tag152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1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aed5679ed6db4331b05c608ee0932f5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3ed84e1f98d4aff81c8f99a43f0d305"/>
  <p:tag name="KSO_WM_SLIDE_BACKGROUND_TYPE" val="navigation"/>
</p:tagLst>
</file>

<file path=ppt/tags/tag152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52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3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53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53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53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53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53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53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17dabd0cb6a4455b2a2921dda9bf3e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5e60930fb4e46c59d0a86841929f5e8"/>
  <p:tag name="KSO_WM_SLIDE_BACKGROUND_TYPE" val="belt"/>
</p:tagLst>
</file>

<file path=ppt/tags/tag153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153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64327dbb81844644bc9acb543406f0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7ba8934e9a14b578bd3be80ab9c67b2"/>
  <p:tag name="KSO_WM_SLIDE_BACKGROUND_TYPE" val="belt"/>
</p:tagLst>
</file>

<file path=ppt/tags/tag1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e1cfe41b17bc447ca4a80ec8e98cb6d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63c489e76b64b3986a5f1bd716e6521"/>
  <p:tag name="KSO_WM_SLIDE_BACKGROUND_TYPE" val="belt"/>
</p:tagLst>
</file>

<file path=ppt/tags/tag1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4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54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542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543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54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5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15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15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8826"/>
  <p:tag name="KSO_WM_CHIP_COLORING" val="1"/>
</p:tagLst>
</file>

<file path=ppt/tags/tag15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8826"/>
  <p:tag name="KSO_WM_CHIP_COLORING" val="1"/>
</p:tagLst>
</file>

<file path=ppt/tags/tag155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8*i*1"/>
  <p:tag name="KSO_WM_BEAUTIFY_FLAG" val="#wm#"/>
  <p:tag name="KSO_WM_TAG_VERSION" val="1.0"/>
  <p:tag name="KSO_WM_CHIP_GROUPID" val="636215500c9383becdd7d8ba"/>
  <p:tag name="KSO_WM_CHIP_XID" val="636215530c9383becdd7d90b"/>
  <p:tag name="KSO_WM_UNIT_DEC_AREA_ID" val="804c0e232baf482199d2c72bdc9006c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e595dd2e2654dd18c47e1711b4f0491"/>
</p:tagLst>
</file>

<file path=ppt/tags/tag1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9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a"/>
  <p:tag name="KSO_WM_UNIT_DEC_AREA_ID" val="f2de359d7efc466abe20413622a4514e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0502e4c7bc4b46870ea236ca5b42ed"/>
</p:tagLst>
</file>

<file path=ppt/tags/tag155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5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5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56.xml><?xml version="1.0" encoding="utf-8"?>
<p:tagLst xmlns:p="http://schemas.openxmlformats.org/presentationml/2006/main">
  <p:tag name="KSO_WM_UNIT_ISCONTENTSTITLE" val="0"/>
  <p:tag name="KSO_WM_UNIT_ISNUMDGMTITLE" val="0"/>
  <p:tag name="KSO_WM_UNIT_PRESET_TEXT" val="春节快乐传统节日通用模板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68;74;2"/>
  <p:tag name="KSO_WM_UNIT_BLOCK" val="0"/>
  <p:tag name="KSO_WM_UNIT_DEC_AREA_ID" val="a67dd8da75694c4fb19543aad2482b0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55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副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8826_1*b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74e80fdf893c4395bf15e4a3eddd4d2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558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16;16;2"/>
  <p:tag name="KSO_WM_UNIT_BLOCK" val="0"/>
  <p:tag name="KSO_WM_UNIT_DEC_AREA_ID" val="7ce0632940cd4e318064c0f6b07b7f48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55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5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8*i*1"/>
  <p:tag name="KSO_WM_BEAUTIFY_FLAG" val="#wm#"/>
  <p:tag name="KSO_WM_TAG_VERSION" val="1.0"/>
  <p:tag name="KSO_WM_CHIP_GROUPID" val="636215500c9383becdd7d8ba"/>
  <p:tag name="KSO_WM_CHIP_XID" val="636215530c9383becdd7d90b"/>
  <p:tag name="KSO_WM_UNIT_DEC_AREA_ID" val="804c0e232baf482199d2c72bdc9006c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e595dd2e2654dd18c47e1711b4f0491"/>
</p:tagLst>
</file>

<file path=ppt/tags/tag156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5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6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6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6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6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4*i*1"/>
  <p:tag name="KSO_WM_BEAUTIFY_FLAG" val="#wm#"/>
  <p:tag name="KSO_WM_TAG_VERSION" val="1.0"/>
  <p:tag name="KSO_WM_CHIP_GROUPID" val="636215500c9383becdd7d8ba"/>
  <p:tag name="KSO_WM_CHIP_XID" val="636215530c9383becdd7d906"/>
  <p:tag name="KSO_WM_UNIT_DEC_AREA_ID" val="a4430367a9cb433bb30eeac4eb55768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f3b53019494a96bf7192aa1a9d5ced"/>
</p:tagLst>
</file>

<file path=ppt/tags/tag1568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15*i*1"/>
  <p:tag name="KSO_WM_BEAUTIFY_FLAG" val="#wm#"/>
  <p:tag name="KSO_WM_TAG_VERSION" val="1.0"/>
  <p:tag name="KSO_WM_CHIP_GROUPID" val="636215500c9383becdd7d8ba"/>
  <p:tag name="KSO_WM_CHIP_XID" val="636215530c9383becdd7d904"/>
  <p:tag name="KSO_WM_UNIT_DEC_AREA_ID" val="16b3c4dca9b046c0aba5dff26371800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a1025c299df4fd9a7b3e8c1849d2ec8"/>
</p:tagLst>
</file>

<file path=ppt/tags/tag1569.xml><?xml version="1.0" encoding="utf-8"?>
<p:tagLst xmlns:p="http://schemas.openxmlformats.org/presentationml/2006/main">
  <p:tag name="KSO_WM_UNIT_SUBTYPE" val="r"/>
  <p:tag name="KSO_WM_TEMPLATE_CATEGORY" val="chip"/>
  <p:tag name="KSO_WM_TEMPLATE_INDEX" val="20228826"/>
  <p:tag name="KSO_WM_UNIT_TYPE" val="i"/>
  <p:tag name="KSO_WM_UNIT_INDEX" val="1"/>
  <p:tag name="KSO_WM_UNIT_ID" val="chip20228826_16*i*1"/>
  <p:tag name="KSO_WM_BEAUTIFY_FLAG" val="#wm#"/>
  <p:tag name="KSO_WM_TAG_VERSION" val="1.0"/>
  <p:tag name="KSO_WM_CHIP_GROUPID" val="636215500c9383becdd7d8ba"/>
  <p:tag name="KSO_WM_CHIP_XID" val="636215530c9383becdd7d905"/>
  <p:tag name="KSO_WM_UNIT_DEC_AREA_ID" val="3b3a86e8657c44afac328a98524ea36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e8b73d5f204600bd699358d7a3160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9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a"/>
  <p:tag name="KSO_WM_UNIT_DEC_AREA_ID" val="f2de359d7efc466abe20413622a4514e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0502e4c7bc4b46870ea236ca5b42ed"/>
</p:tagLst>
</file>

<file path=ppt/tags/tag157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7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7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7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9c2895fda47947dc96847385cccfa36a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cf085631b032444f9793a8e4606ddc6e"/>
  <p:tag name="KSO_WM_UNIT_TEXT_FILL_FORE_SCHEMECOLOR_INDEX_BRIGHTNESS" val="0"/>
  <p:tag name="KSO_WM_UNIT_TEXT_FILL_FORE_SCHEMECOLOR_INDEX" val="5"/>
  <p:tag name="KSO_WM_UNIT_TEXT_FILL_TYPE" val="1"/>
  <p:tag name="KSO_WM_TEMPLATE_ASSEMBLE_XID" val="636368380c9383becddb3c37"/>
  <p:tag name="KSO_WM_TEMPLATE_ASSEMBLE_GROUPID" val="636215500c9383becdd7d8ba"/>
</p:tagLst>
</file>

<file path=ppt/tags/tag157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57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5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8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8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8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8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58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5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9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9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9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9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0*i*1"/>
  <p:tag name="KSO_WM_BEAUTIFY_FLAG" val="#wm#"/>
  <p:tag name="KSO_WM_TAG_VERSION" val="1.0"/>
  <p:tag name="KSO_WM_CHIP_GROUPID" val="636215500c9383becdd7d8ba"/>
  <p:tag name="KSO_WM_CHIP_XID" val="636215530c9383becdd7d900"/>
  <p:tag name="KSO_WM_UNIT_DEC_AREA_ID" val="35295399bf1346f2a7d47a8b2063dcc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5692ce4ecec44189482a4a3aac05096"/>
</p:tagLst>
</file>

<file path=ppt/tags/tag1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2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6215500c9383becdd7d8ba"/>
  <p:tag name="KSO_WM_CHIP_XID" val="636215530c9383becdd7d8fe"/>
  <p:tag name="KSO_WM_UNIT_DEC_AREA_ID" val="305c5dfd4879482697ddb8759cb6194d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5454911bcb1419cb56af474e20dfee6"/>
</p:tagLst>
</file>

<file path=ppt/tags/tag1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1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8ff"/>
  <p:tag name="KSO_WM_UNIT_DEC_AREA_ID" val="37fa993193c541a3a7484623d234c19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d57424e7b4e4f81a7d22e1a83b71aca"/>
</p:tagLst>
</file>

<file path=ppt/tags/tag15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9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9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0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0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0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0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0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60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6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春节快乐传统节日通用模板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68;74;2"/>
  <p:tag name="KSO_WM_UNIT_BLOCK" val="0"/>
  <p:tag name="KSO_WM_UNIT_DEC_AREA_ID" val="a67dd8da75694c4fb19543aad2482b0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61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1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1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1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61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6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1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1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副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8826_1*b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74e80fdf893c4395bf15e4a3eddd4d2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62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2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62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62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2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2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2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6*i*1"/>
  <p:tag name="KSO_WM_BEAUTIFY_FLAG" val="#wm#"/>
  <p:tag name="KSO_WM_TAG_VERSION" val="1.0"/>
  <p:tag name="KSO_WM_CHIP_GROUPID" val="636215500c9383becdd7d8ba"/>
  <p:tag name="KSO_WM_CHIP_XID" val="636215530c9383becdd7d903"/>
  <p:tag name="KSO_WM_UNIT_DEC_AREA_ID" val="01d967c0e70b4d3095afb20431ab9470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afea40aaeb141aabed3c9dadeefb2fd"/>
</p:tagLst>
</file>

<file path=ppt/tags/tag1629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8*i*1"/>
  <p:tag name="KSO_WM_BEAUTIFY_FLAG" val="#wm#"/>
  <p:tag name="KSO_WM_TAG_VERSION" val="1.0"/>
  <p:tag name="KSO_WM_CHIP_GROUPID" val="636215500c9383becdd7d8ba"/>
  <p:tag name="KSO_WM_CHIP_XID" val="636215530c9383becdd7d901"/>
  <p:tag name="KSO_WM_UNIT_DEC_AREA_ID" val="b46c7a1f0dd24abb833966cfce7095cd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bc9b8a3aef843e38c3e17274e608d16"/>
</p:tagLst>
</file>

<file path=ppt/tags/tag163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16;16;2"/>
  <p:tag name="KSO_WM_UNIT_BLOCK" val="0"/>
  <p:tag name="KSO_WM_UNIT_DEC_AREA_ID" val="7ce0632940cd4e318064c0f6b07b7f48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7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2"/>
  <p:tag name="KSO_WM_UNIT_DEC_AREA_ID" val="70a3ae40ad8845e08891d34180bc13b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da84f9003e44c6f9f21e65f8f611d0d"/>
</p:tagLst>
</file>

<file path=ppt/tags/tag163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3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3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34.xml><?xml version="1.0" encoding="utf-8"?>
<p:tagLst xmlns:p="http://schemas.openxmlformats.org/presentationml/2006/main">
  <p:tag name="KSO_WM_UNIT_DEFAULT_FONT" val="54;60;2"/>
  <p:tag name="KSO_WM_UNIT_BLOCK" val="0"/>
  <p:tag name="KSO_WM_UNIT_DEC_AREA_ID" val="b699df96edc74ff2a7babb9a6f1bbe81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635.xml><?xml version="1.0" encoding="utf-8"?>
<p:tagLst xmlns:p="http://schemas.openxmlformats.org/presentationml/2006/main">
  <p:tag name="KSO_WM_UNIT_DEFAULT_FONT" val="14;16;2"/>
  <p:tag name="KSO_WM_UNIT_BLOCK" val="0"/>
  <p:tag name="KSO_WM_UNIT_DEC_AREA_ID" val="22fd05bc1b62499e8e3a7fdadb4e4581"/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12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8826_1*f*2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636.xml><?xml version="1.0" encoding="utf-8"?>
<p:tagLst xmlns:p="http://schemas.openxmlformats.org/presentationml/2006/main">
  <p:tag name="KSO_WM_UNIT_DEFAULT_FONT" val="40;44;2"/>
  <p:tag name="KSO_WM_UNIT_BLOCK" val="0"/>
  <p:tag name="KSO_WM_UNIT_DEC_AREA_ID" val="bbbecf6aaa8e43c0bd5c2e2af5f688ba"/>
  <p:tag name="KSO_WM_UNIT_SUBTYPE" val="e"/>
  <p:tag name="KSO_WM_UNIT_PRESET_TEXT" val="20XX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63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163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1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16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64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641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64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64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64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d163bff7aaa14502a34b96c8eb4d759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cb39d71fc13474988f0c589a3a71df6"/>
  <p:tag name="KSO_WM_SLIDE_BACKGROUND_TYPE" val="frame"/>
</p:tagLst>
</file>

<file path=ppt/tags/tag164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164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86bb8f72a244852a867f09dcabe48e4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5fa954534d4144917b5e7354791c6c"/>
  <p:tag name="KSO_WM_SLIDE_BACKGROUND_TYPE" val="frame"/>
</p:tagLst>
</file>

<file path=ppt/tags/tag1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89ec3bbdce1d4c43931c10289405a69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5adc728186643909dc1cb900aa791c8"/>
  <p:tag name="KSO_WM_SLIDE_BACKGROUND_TYPE" val="frame"/>
</p:tagLst>
</file>

<file path=ppt/tags/tag164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64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6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65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65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65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65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adf1e28ec19f40f599b8cff417400059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37d0e45b054efdb35c134f74272ec0"/>
  <p:tag name="KSO_WM_SLIDE_BACKGROUND_TYPE" val="leftRight"/>
</p:tagLst>
</file>

<file path=ppt/tags/tag165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165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0993c7580ba4caf975aad0e8ee27e15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0ba3e6284a44fe0a989374b9f754eff"/>
  <p:tag name="KSO_WM_SLIDE_BACKGROUND_TYPE" val="leftRight"/>
</p:tagLst>
</file>

<file path=ppt/tags/tag165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65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65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65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66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66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66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439bad684d4a46e698ea677cb94513a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d5915678e6345a19fe4123879515272"/>
  <p:tag name="KSO_WM_SLIDE_BACKGROUND_TYPE" val="topBottom"/>
</p:tagLst>
</file>

<file path=ppt/tags/tag166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1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54a8dc0ac9cc4d978c67a415c74d986c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e9540304cf3412282c23714cd42641e"/>
  <p:tag name="KSO_WM_SLIDE_BACKGROUND_TYPE" val="topBottom"/>
</p:tagLst>
</file>

<file path=ppt/tags/tag166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66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66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66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66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7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67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2658ac9d0424b3ab86585add1c58b6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76dc7f0889e4c2682315f9862de1744"/>
  <p:tag name="KSO_WM_SLIDE_BACKGROUND_TYPE" val="bottomTop"/>
</p:tagLst>
</file>

<file path=ppt/tags/tag167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167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d38b4dbdba34ed79bfb0f02c7e06e0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44f73b383054ac2ab34da9a6bc3950e"/>
  <p:tag name="KSO_WM_SLIDE_BACKGROUND_TYPE" val="bottomTop"/>
</p:tagLst>
</file>

<file path=ppt/tags/tag167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67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67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67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67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67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8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1c56cd6bbbe491ab32258c1f262e8e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6bc009cb8e4ad5bdd6ec2a5fda5de1"/>
  <p:tag name="KSO_WM_SLIDE_BACKGROUND_TYPE" val="navigation"/>
</p:tagLst>
</file>

<file path=ppt/tags/tag168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1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aed5679ed6db4331b05c608ee0932f5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3ed84e1f98d4aff81c8f99a43f0d305"/>
  <p:tag name="KSO_WM_SLIDE_BACKGROUND_TYPE" val="navigation"/>
</p:tagLst>
</file>

<file path=ppt/tags/tag168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68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68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68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68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68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68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6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9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69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17dabd0cb6a4455b2a2921dda9bf3e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5e60930fb4e46c59d0a86841929f5e8"/>
  <p:tag name="KSO_WM_SLIDE_BACKGROUND_TYPE" val="belt"/>
</p:tagLst>
</file>

<file path=ppt/tags/tag169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169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64327dbb81844644bc9acb543406f0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7ba8934e9a14b578bd3be80ab9c67b2"/>
  <p:tag name="KSO_WM_SLIDE_BACKGROUND_TYPE" val="belt"/>
</p:tagLst>
</file>

<file path=ppt/tags/tag16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e1cfe41b17bc447ca4a80ec8e98cb6d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63c489e76b64b3986a5f1bd716e6521"/>
  <p:tag name="KSO_WM_SLIDE_BACKGROUND_TYPE" val="belt"/>
</p:tagLst>
</file>

<file path=ppt/tags/tag169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69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69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69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69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4*i*1"/>
  <p:tag name="KSO_WM_BEAUTIFY_FLAG" val="#wm#"/>
  <p:tag name="KSO_WM_TAG_VERSION" val="1.0"/>
  <p:tag name="KSO_WM_CHIP_GROUPID" val="636215500c9383becdd7d8ba"/>
  <p:tag name="KSO_WM_CHIP_XID" val="636215530c9383becdd7d906"/>
  <p:tag name="KSO_WM_UNIT_DEC_AREA_ID" val="a4430367a9cb433bb30eeac4eb55768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f3b53019494a96bf7192aa1a9d5ced"/>
</p:tagLst>
</file>

<file path=ppt/tags/tag17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17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17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8826"/>
  <p:tag name="KSO_WM_CHIP_COLORING" val="1"/>
</p:tagLst>
</file>

<file path=ppt/tags/tag170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8*i*1"/>
  <p:tag name="KSO_WM_BEAUTIFY_FLAG" val="#wm#"/>
  <p:tag name="KSO_WM_TAG_VERSION" val="1.0"/>
  <p:tag name="KSO_WM_CHIP_GROUPID" val="636215500c9383becdd7d8ba"/>
  <p:tag name="KSO_WM_CHIP_XID" val="636215530c9383becdd7d90b"/>
  <p:tag name="KSO_WM_UNIT_DEC_AREA_ID" val="804c0e232baf482199d2c72bdc9006c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e595dd2e2654dd18c47e1711b4f0491"/>
</p:tagLst>
</file>

<file path=ppt/tags/tag1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9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a"/>
  <p:tag name="KSO_WM_UNIT_DEC_AREA_ID" val="f2de359d7efc466abe20413622a4514e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0502e4c7bc4b46870ea236ca5b42ed"/>
</p:tagLst>
</file>

<file path=ppt/tags/tag170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0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1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11.xml><?xml version="1.0" encoding="utf-8"?>
<p:tagLst xmlns:p="http://schemas.openxmlformats.org/presentationml/2006/main">
  <p:tag name="KSO_WM_UNIT_ISCONTENTSTITLE" val="0"/>
  <p:tag name="KSO_WM_UNIT_ISNUMDGMTITLE" val="0"/>
  <p:tag name="KSO_WM_UNIT_PRESET_TEXT" val="春节快乐传统节日通用模板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68;74;2"/>
  <p:tag name="KSO_WM_UNIT_BLOCK" val="0"/>
  <p:tag name="KSO_WM_UNIT_DEC_AREA_ID" val="a67dd8da75694c4fb19543aad2482b0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71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副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8826_1*b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74e80fdf893c4395bf15e4a3eddd4d2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713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16;16;2"/>
  <p:tag name="KSO_WM_UNIT_BLOCK" val="0"/>
  <p:tag name="KSO_WM_UNIT_DEC_AREA_ID" val="7ce0632940cd4e318064c0f6b07b7f48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71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71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7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7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1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4*i*1"/>
  <p:tag name="KSO_WM_BEAUTIFY_FLAG" val="#wm#"/>
  <p:tag name="KSO_WM_TAG_VERSION" val="1.0"/>
  <p:tag name="KSO_WM_CHIP_GROUPID" val="636215500c9383becdd7d8ba"/>
  <p:tag name="KSO_WM_CHIP_XID" val="636215530c9383becdd7d906"/>
  <p:tag name="KSO_WM_UNIT_DEC_AREA_ID" val="a4430367a9cb433bb30eeac4eb55768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f3b53019494a96bf7192aa1a9d5ced"/>
</p:tagLst>
</file>

<file path=ppt/tags/tag172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2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2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4*i*1"/>
  <p:tag name="KSO_WM_BEAUTIFY_FLAG" val="#wm#"/>
  <p:tag name="KSO_WM_TAG_VERSION" val="1.0"/>
  <p:tag name="KSO_WM_CHIP_GROUPID" val="636215500c9383becdd7d8ba"/>
  <p:tag name="KSO_WM_CHIP_XID" val="636215530c9383becdd7d906"/>
  <p:tag name="KSO_WM_UNIT_DEC_AREA_ID" val="a4430367a9cb433bb30eeac4eb55768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f3b53019494a96bf7192aa1a9d5ced"/>
</p:tagLst>
</file>

<file path=ppt/tags/tag1723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15*i*1"/>
  <p:tag name="KSO_WM_BEAUTIFY_FLAG" val="#wm#"/>
  <p:tag name="KSO_WM_TAG_VERSION" val="1.0"/>
  <p:tag name="KSO_WM_CHIP_GROUPID" val="636215500c9383becdd7d8ba"/>
  <p:tag name="KSO_WM_CHIP_XID" val="636215530c9383becdd7d904"/>
  <p:tag name="KSO_WM_UNIT_DEC_AREA_ID" val="16b3c4dca9b046c0aba5dff26371800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a1025c299df4fd9a7b3e8c1849d2ec8"/>
</p:tagLst>
</file>

<file path=ppt/tags/tag1724.xml><?xml version="1.0" encoding="utf-8"?>
<p:tagLst xmlns:p="http://schemas.openxmlformats.org/presentationml/2006/main">
  <p:tag name="KSO_WM_UNIT_SUBTYPE" val="r"/>
  <p:tag name="KSO_WM_TEMPLATE_CATEGORY" val="chip"/>
  <p:tag name="KSO_WM_TEMPLATE_INDEX" val="20228826"/>
  <p:tag name="KSO_WM_UNIT_TYPE" val="i"/>
  <p:tag name="KSO_WM_UNIT_INDEX" val="1"/>
  <p:tag name="KSO_WM_UNIT_ID" val="chip20228826_16*i*1"/>
  <p:tag name="KSO_WM_BEAUTIFY_FLAG" val="#wm#"/>
  <p:tag name="KSO_WM_TAG_VERSION" val="1.0"/>
  <p:tag name="KSO_WM_CHIP_GROUPID" val="636215500c9383becdd7d8ba"/>
  <p:tag name="KSO_WM_CHIP_XID" val="636215530c9383becdd7d905"/>
  <p:tag name="KSO_WM_UNIT_DEC_AREA_ID" val="3b3a86e8657c44afac328a98524ea36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e8b73d5f204600bd699358d7a31602"/>
</p:tagLst>
</file>

<file path=ppt/tags/tag172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2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2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2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9c2895fda47947dc96847385cccfa36a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cf085631b032444f9793a8e4606ddc6e"/>
  <p:tag name="KSO_WM_UNIT_TEXT_FILL_FORE_SCHEMECOLOR_INDEX_BRIGHTNESS" val="0"/>
  <p:tag name="KSO_WM_UNIT_TEXT_FILL_FORE_SCHEMECOLOR_INDEX" val="5"/>
  <p:tag name="KSO_WM_UNIT_TEXT_FILL_TYPE" val="1"/>
  <p:tag name="KSO_WM_TEMPLATE_ASSEMBLE_XID" val="636368380c9383becddb3c37"/>
  <p:tag name="KSO_WM_TEMPLATE_ASSEMBLE_GROUPID" val="636215500c9383becdd7d8ba"/>
</p:tagLst>
</file>

<file path=ppt/tags/tag172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73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15*i*1"/>
  <p:tag name="KSO_WM_BEAUTIFY_FLAG" val="#wm#"/>
  <p:tag name="KSO_WM_TAG_VERSION" val="1.0"/>
  <p:tag name="KSO_WM_CHIP_GROUPID" val="636215500c9383becdd7d8ba"/>
  <p:tag name="KSO_WM_CHIP_XID" val="636215530c9383becdd7d904"/>
  <p:tag name="KSO_WM_UNIT_DEC_AREA_ID" val="16b3c4dca9b046c0aba5dff26371800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a1025c299df4fd9a7b3e8c1849d2ec8"/>
</p:tagLst>
</file>

<file path=ppt/tags/tag173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7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3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3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3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3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73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74.xml><?xml version="1.0" encoding="utf-8"?>
<p:tagLst xmlns:p="http://schemas.openxmlformats.org/presentationml/2006/main">
  <p:tag name="KSO_WM_UNIT_SUBTYPE" val="r"/>
  <p:tag name="KSO_WM_TEMPLATE_CATEGORY" val="chip"/>
  <p:tag name="KSO_WM_TEMPLATE_INDEX" val="20228826"/>
  <p:tag name="KSO_WM_UNIT_TYPE" val="i"/>
  <p:tag name="KSO_WM_UNIT_INDEX" val="1"/>
  <p:tag name="KSO_WM_UNIT_ID" val="chip20228826_16*i*1"/>
  <p:tag name="KSO_WM_BEAUTIFY_FLAG" val="#wm#"/>
  <p:tag name="KSO_WM_TAG_VERSION" val="1.0"/>
  <p:tag name="KSO_WM_CHIP_GROUPID" val="636215500c9383becdd7d8ba"/>
  <p:tag name="KSO_WM_CHIP_XID" val="636215530c9383becdd7d905"/>
  <p:tag name="KSO_WM_UNIT_DEC_AREA_ID" val="3b3a86e8657c44afac328a98524ea36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e8b73d5f204600bd699358d7a31602"/>
</p:tagLst>
</file>

<file path=ppt/tags/tag1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7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4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4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4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4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0*i*1"/>
  <p:tag name="KSO_WM_BEAUTIFY_FLAG" val="#wm#"/>
  <p:tag name="KSO_WM_TAG_VERSION" val="1.0"/>
  <p:tag name="KSO_WM_CHIP_GROUPID" val="636215500c9383becdd7d8ba"/>
  <p:tag name="KSO_WM_CHIP_XID" val="636215530c9383becdd7d900"/>
  <p:tag name="KSO_WM_UNIT_DEC_AREA_ID" val="35295399bf1346f2a7d47a8b2063dcc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5692ce4ecec44189482a4a3aac05096"/>
</p:tagLst>
</file>

<file path=ppt/tags/tag17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2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6215500c9383becdd7d8ba"/>
  <p:tag name="KSO_WM_CHIP_XID" val="636215530c9383becdd7d8fe"/>
  <p:tag name="KSO_WM_UNIT_DEC_AREA_ID" val="305c5dfd4879482697ddb8759cb6194d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5454911bcb1419cb56af474e20dfee6"/>
</p:tagLst>
</file>

<file path=ppt/tags/tag17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1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8ff"/>
  <p:tag name="KSO_WM_UNIT_DEC_AREA_ID" val="37fa993193c541a3a7484623d234c19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d57424e7b4e4f81a7d22e1a83b71aca"/>
</p:tagLst>
</file>

<file path=ppt/tags/tag17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5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5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5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5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5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5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5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7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6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7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7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6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6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6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6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76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7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7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7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7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7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7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77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7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77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9c2895fda47947dc96847385cccfa36a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cf085631b032444f9793a8e4606ddc6e"/>
  <p:tag name="KSO_WM_UNIT_TEXT_FILL_FORE_SCHEMECOLOR_INDEX_BRIGHTNESS" val="0"/>
  <p:tag name="KSO_WM_UNIT_TEXT_FILL_FORE_SCHEMECOLOR_INDEX" val="5"/>
  <p:tag name="KSO_WM_UNIT_TEXT_FILL_TYPE" val="1"/>
  <p:tag name="KSO_WM_TEMPLATE_ASSEMBLE_XID" val="636368380c9383becddb3c37"/>
  <p:tag name="KSO_WM_TEMPLATE_ASSEMBLE_GROUPID" val="636215500c9383becdd7d8ba"/>
</p:tagLst>
</file>

<file path=ppt/tags/tag178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8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8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6*i*1"/>
  <p:tag name="KSO_WM_BEAUTIFY_FLAG" val="#wm#"/>
  <p:tag name="KSO_WM_TAG_VERSION" val="1.0"/>
  <p:tag name="KSO_WM_CHIP_GROUPID" val="636215500c9383becdd7d8ba"/>
  <p:tag name="KSO_WM_CHIP_XID" val="636215530c9383becdd7d903"/>
  <p:tag name="KSO_WM_UNIT_DEC_AREA_ID" val="01d967c0e70b4d3095afb20431ab9470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afea40aaeb141aabed3c9dadeefb2fd"/>
</p:tagLst>
</file>

<file path=ppt/tags/tag1784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8*i*1"/>
  <p:tag name="KSO_WM_BEAUTIFY_FLAG" val="#wm#"/>
  <p:tag name="KSO_WM_TAG_VERSION" val="1.0"/>
  <p:tag name="KSO_WM_CHIP_GROUPID" val="636215500c9383becdd7d8ba"/>
  <p:tag name="KSO_WM_CHIP_XID" val="636215530c9383becdd7d901"/>
  <p:tag name="KSO_WM_UNIT_DEC_AREA_ID" val="b46c7a1f0dd24abb833966cfce7095cd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bc9b8a3aef843e38c3e17274e608d16"/>
</p:tagLst>
</file>

<file path=ppt/tags/tag17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7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2"/>
  <p:tag name="KSO_WM_UNIT_DEC_AREA_ID" val="70a3ae40ad8845e08891d34180bc13b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da84f9003e44c6f9f21e65f8f611d0d"/>
</p:tagLst>
</file>

<file path=ppt/tags/tag178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8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8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89.xml><?xml version="1.0" encoding="utf-8"?>
<p:tagLst xmlns:p="http://schemas.openxmlformats.org/presentationml/2006/main">
  <p:tag name="KSO_WM_UNIT_DEFAULT_FONT" val="54;60;2"/>
  <p:tag name="KSO_WM_UNIT_BLOCK" val="0"/>
  <p:tag name="KSO_WM_UNIT_DEC_AREA_ID" val="b699df96edc74ff2a7babb9a6f1bbe81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7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790.xml><?xml version="1.0" encoding="utf-8"?>
<p:tagLst xmlns:p="http://schemas.openxmlformats.org/presentationml/2006/main">
  <p:tag name="KSO_WM_UNIT_DEFAULT_FONT" val="14;16;2"/>
  <p:tag name="KSO_WM_UNIT_BLOCK" val="0"/>
  <p:tag name="KSO_WM_UNIT_DEC_AREA_ID" val="22fd05bc1b62499e8e3a7fdadb4e4581"/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12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8826_1*f*2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791.xml><?xml version="1.0" encoding="utf-8"?>
<p:tagLst xmlns:p="http://schemas.openxmlformats.org/presentationml/2006/main">
  <p:tag name="KSO_WM_UNIT_DEFAULT_FONT" val="40;44;2"/>
  <p:tag name="KSO_WM_UNIT_BLOCK" val="0"/>
  <p:tag name="KSO_WM_UNIT_DEC_AREA_ID" val="bbbecf6aaa8e43c0bd5c2e2af5f688ba"/>
  <p:tag name="KSO_WM_UNIT_SUBTYPE" val="e"/>
  <p:tag name="KSO_WM_UNIT_PRESET_TEXT" val="20XX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79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179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17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1795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796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797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798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79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d163bff7aaa14502a34b96c8eb4d759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cb39d71fc13474988f0c589a3a71df6"/>
  <p:tag name="KSO_WM_SLIDE_BACKGROUND_TYPE" val="frame"/>
</p:tagLst>
</file>

<file path=ppt/tags/tag18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15*i*1"/>
  <p:tag name="KSO_WM_BEAUTIFY_FLAG" val="#wm#"/>
  <p:tag name="KSO_WM_TAG_VERSION" val="1.0"/>
  <p:tag name="KSO_WM_CHIP_GROUPID" val="636215500c9383becdd7d8ba"/>
  <p:tag name="KSO_WM_CHIP_XID" val="636215530c9383becdd7d904"/>
  <p:tag name="KSO_WM_UNIT_DEC_AREA_ID" val="16b3c4dca9b046c0aba5dff26371800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a1025c299df4fd9a7b3e8c1849d2ec8"/>
</p:tagLst>
</file>

<file path=ppt/tags/tag18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80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180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86bb8f72a244852a867f09dcabe48e4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5fa954534d4144917b5e7354791c6c"/>
  <p:tag name="KSO_WM_SLIDE_BACKGROUND_TYPE" val="frame"/>
</p:tagLst>
</file>

<file path=ppt/tags/tag18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89ec3bbdce1d4c43931c10289405a69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5adc728186643909dc1cb900aa791c8"/>
  <p:tag name="KSO_WM_SLIDE_BACKGROUND_TYPE" val="frame"/>
</p:tagLst>
</file>

<file path=ppt/tags/tag1803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804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80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80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80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80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adf1e28ec19f40f599b8cff417400059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37d0e45b054efdb35c134f74272ec0"/>
  <p:tag name="KSO_WM_SLIDE_BACKGROUND_TYPE" val="leftRight"/>
</p:tagLst>
</file>

<file path=ppt/tags/tag18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81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0993c7580ba4caf975aad0e8ee27e15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0ba3e6284a44fe0a989374b9f754eff"/>
  <p:tag name="KSO_WM_SLIDE_BACKGROUND_TYPE" val="leftRight"/>
</p:tagLst>
</file>

<file path=ppt/tags/tag181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81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81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81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815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81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81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439bad684d4a46e698ea677cb94513a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d5915678e6345a19fe4123879515272"/>
  <p:tag name="KSO_WM_SLIDE_BACKGROUND_TYPE" val="topBottom"/>
</p:tagLst>
</file>

<file path=ppt/tags/tag18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18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54a8dc0ac9cc4d978c67a415c74d986c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e9540304cf3412282c23714cd42641e"/>
  <p:tag name="KSO_WM_SLIDE_BACKGROUND_TYPE" val="topBottom"/>
</p:tagLst>
</file>

<file path=ppt/tags/tag1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2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82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82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82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824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82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82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2658ac9d0424b3ab86585add1c58b6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76dc7f0889e4c2682315f9862de1744"/>
  <p:tag name="KSO_WM_SLIDE_BACKGROUND_TYPE" val="bottomTop"/>
</p:tagLst>
</file>

<file path=ppt/tags/tag18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182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d38b4dbdba34ed79bfb0f02c7e06e0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44f73b383054ac2ab34da9a6bc3950e"/>
  <p:tag name="KSO_WM_SLIDE_BACKGROUND_TYPE" val="bottomTop"/>
</p:tagLst>
</file>

<file path=ppt/tags/tag182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3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83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83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83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83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83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1c56cd6bbbe491ab32258c1f262e8e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6bc009cb8e4ad5bdd6ec2a5fda5de1"/>
  <p:tag name="KSO_WM_SLIDE_BACKGROUND_TYPE" val="navigation"/>
</p:tagLst>
</file>

<file path=ppt/tags/tag18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18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aed5679ed6db4331b05c608ee0932f5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3ed84e1f98d4aff81c8f99a43f0d305"/>
  <p:tag name="KSO_WM_SLIDE_BACKGROUND_TYPE" val="navigation"/>
</p:tagLst>
</file>

<file path=ppt/tags/tag183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83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4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84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84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84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84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84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84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17dabd0cb6a4455b2a2921dda9bf3e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5e60930fb4e46c59d0a86841929f5e8"/>
  <p:tag name="KSO_WM_SLIDE_BACKGROUND_TYPE" val="belt"/>
</p:tagLst>
</file>

<file path=ppt/tags/tag184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184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64327dbb81844644bc9acb543406f0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7ba8934e9a14b578bd3be80ab9c67b2"/>
  <p:tag name="KSO_WM_SLIDE_BACKGROUND_TYPE" val="belt"/>
</p:tagLst>
</file>

<file path=ppt/tags/tag18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e1cfe41b17bc447ca4a80ec8e98cb6d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63c489e76b64b3986a5f1bd716e6521"/>
  <p:tag name="KSO_WM_SLIDE_BACKGROUND_TYPE" val="belt"/>
</p:tagLst>
</file>

<file path=ppt/tags/tag18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5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85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852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853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185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8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18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18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8826"/>
  <p:tag name="KSO_WM_CHIP_COLORING" val="1"/>
</p:tagLst>
</file>

<file path=ppt/tags/tag186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8*i*1"/>
  <p:tag name="KSO_WM_BEAUTIFY_FLAG" val="#wm#"/>
  <p:tag name="KSO_WM_TAG_VERSION" val="1.0"/>
  <p:tag name="KSO_WM_CHIP_GROUPID" val="636215500c9383becdd7d8ba"/>
  <p:tag name="KSO_WM_CHIP_XID" val="636215530c9383becdd7d90b"/>
  <p:tag name="KSO_WM_UNIT_DEC_AREA_ID" val="804c0e232baf482199d2c72bdc9006c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e595dd2e2654dd18c47e1711b4f0491"/>
</p:tagLst>
</file>

<file path=ppt/tags/tag18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9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a"/>
  <p:tag name="KSO_WM_UNIT_DEC_AREA_ID" val="f2de359d7efc466abe20413622a4514e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0502e4c7bc4b46870ea236ca5b42ed"/>
</p:tagLst>
</file>

<file path=ppt/tags/tag186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6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6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66.xml><?xml version="1.0" encoding="utf-8"?>
<p:tagLst xmlns:p="http://schemas.openxmlformats.org/presentationml/2006/main">
  <p:tag name="KSO_WM_UNIT_ISCONTENTSTITLE" val="0"/>
  <p:tag name="KSO_WM_UNIT_ISNUMDGMTITLE" val="0"/>
  <p:tag name="KSO_WM_UNIT_PRESET_TEXT" val="春节快乐传统节日通用模板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68;74;2"/>
  <p:tag name="KSO_WM_UNIT_BLOCK" val="0"/>
  <p:tag name="KSO_WM_UNIT_DEC_AREA_ID" val="a67dd8da75694c4fb19543aad2482b0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86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副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8826_1*b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74e80fdf893c4395bf15e4a3eddd4d2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868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16;16;2"/>
  <p:tag name="KSO_WM_UNIT_BLOCK" val="0"/>
  <p:tag name="KSO_WM_UNIT_DEC_AREA_ID" val="7ce0632940cd4e318064c0f6b07b7f48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186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8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7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8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8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7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7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7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7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4*i*1"/>
  <p:tag name="KSO_WM_BEAUTIFY_FLAG" val="#wm#"/>
  <p:tag name="KSO_WM_TAG_VERSION" val="1.0"/>
  <p:tag name="KSO_WM_CHIP_GROUPID" val="636215500c9383becdd7d8ba"/>
  <p:tag name="KSO_WM_CHIP_XID" val="636215530c9383becdd7d906"/>
  <p:tag name="KSO_WM_UNIT_DEC_AREA_ID" val="a4430367a9cb433bb30eeac4eb55768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f3b53019494a96bf7192aa1a9d5ced"/>
</p:tagLst>
</file>

<file path=ppt/tags/tag1878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15*i*1"/>
  <p:tag name="KSO_WM_BEAUTIFY_FLAG" val="#wm#"/>
  <p:tag name="KSO_WM_TAG_VERSION" val="1.0"/>
  <p:tag name="KSO_WM_CHIP_GROUPID" val="636215500c9383becdd7d8ba"/>
  <p:tag name="KSO_WM_CHIP_XID" val="636215530c9383becdd7d904"/>
  <p:tag name="KSO_WM_UNIT_DEC_AREA_ID" val="16b3c4dca9b046c0aba5dff26371800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a1025c299df4fd9a7b3e8c1849d2ec8"/>
</p:tagLst>
</file>

<file path=ppt/tags/tag1879.xml><?xml version="1.0" encoding="utf-8"?>
<p:tagLst xmlns:p="http://schemas.openxmlformats.org/presentationml/2006/main">
  <p:tag name="KSO_WM_UNIT_SUBTYPE" val="r"/>
  <p:tag name="KSO_WM_TEMPLATE_CATEGORY" val="chip"/>
  <p:tag name="KSO_WM_TEMPLATE_INDEX" val="20228826"/>
  <p:tag name="KSO_WM_UNIT_TYPE" val="i"/>
  <p:tag name="KSO_WM_UNIT_INDEX" val="1"/>
  <p:tag name="KSO_WM_UNIT_ID" val="chip20228826_16*i*1"/>
  <p:tag name="KSO_WM_BEAUTIFY_FLAG" val="#wm#"/>
  <p:tag name="KSO_WM_TAG_VERSION" val="1.0"/>
  <p:tag name="KSO_WM_CHIP_GROUPID" val="636215500c9383becdd7d8ba"/>
  <p:tag name="KSO_WM_CHIP_XID" val="636215530c9383becdd7d905"/>
  <p:tag name="KSO_WM_UNIT_DEC_AREA_ID" val="3b3a86e8657c44afac328a98524ea36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e8b73d5f204600bd699358d7a31602"/>
</p:tagLst>
</file>

<file path=ppt/tags/tag18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88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8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8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8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9c2895fda47947dc96847385cccfa36a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cf085631b032444f9793a8e4606ddc6e"/>
  <p:tag name="KSO_WM_UNIT_TEXT_FILL_FORE_SCHEMECOLOR_INDEX_BRIGHTNESS" val="0"/>
  <p:tag name="KSO_WM_UNIT_TEXT_FILL_FORE_SCHEMECOLOR_INDEX" val="5"/>
  <p:tag name="KSO_WM_UNIT_TEXT_FILL_TYPE" val="1"/>
  <p:tag name="KSO_WM_TEMPLATE_ASSEMBLE_XID" val="636368380c9383becddb3c37"/>
  <p:tag name="KSO_WM_TEMPLATE_ASSEMBLE_GROUPID" val="636215500c9383becdd7d8ba"/>
</p:tagLst>
</file>

<file path=ppt/tags/tag188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88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8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8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89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9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9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9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89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8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8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SUBTYPE" val="r"/>
  <p:tag name="KSO_WM_TEMPLATE_CATEGORY" val="chip"/>
  <p:tag name="KSO_WM_TEMPLATE_INDEX" val="20228826"/>
  <p:tag name="KSO_WM_UNIT_TYPE" val="i"/>
  <p:tag name="KSO_WM_UNIT_INDEX" val="1"/>
  <p:tag name="KSO_WM_UNIT_ID" val="chip20228826_16*i*1"/>
  <p:tag name="KSO_WM_BEAUTIFY_FLAG" val="#wm#"/>
  <p:tag name="KSO_WM_TAG_VERSION" val="1.0"/>
  <p:tag name="KSO_WM_CHIP_GROUPID" val="636215500c9383becdd7d8ba"/>
  <p:tag name="KSO_WM_CHIP_XID" val="636215530c9383becdd7d905"/>
  <p:tag name="KSO_WM_UNIT_DEC_AREA_ID" val="3b3a86e8657c44afac328a98524ea36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e8b73d5f204600bd699358d7a31602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9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0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0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0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0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0*i*1"/>
  <p:tag name="KSO_WM_BEAUTIFY_FLAG" val="#wm#"/>
  <p:tag name="KSO_WM_TAG_VERSION" val="1.0"/>
  <p:tag name="KSO_WM_CHIP_GROUPID" val="636215500c9383becdd7d8ba"/>
  <p:tag name="KSO_WM_CHIP_XID" val="636215530c9383becdd7d900"/>
  <p:tag name="KSO_WM_UNIT_DEC_AREA_ID" val="35295399bf1346f2a7d47a8b2063dcc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5692ce4ecec44189482a4a3aac05096"/>
</p:tagLst>
</file>

<file path=ppt/tags/tag19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2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6215500c9383becdd7d8ba"/>
  <p:tag name="KSO_WM_CHIP_XID" val="636215530c9383becdd7d8fe"/>
  <p:tag name="KSO_WM_UNIT_DEC_AREA_ID" val="305c5dfd4879482697ddb8759cb6194d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5454911bcb1419cb56af474e20dfee6"/>
</p:tagLst>
</file>

<file path=ppt/tags/tag19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1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8ff"/>
  <p:tag name="KSO_WM_UNIT_DEC_AREA_ID" val="37fa993193c541a3a7484623d234c19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d57424e7b4e4f81a7d22e1a83b71aca"/>
</p:tagLst>
</file>

<file path=ppt/tags/tag19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0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0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1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1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1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1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1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91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9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9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2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2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2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2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92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9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9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2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2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3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3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193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19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193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3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3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3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6*i*1"/>
  <p:tag name="KSO_WM_BEAUTIFY_FLAG" val="#wm#"/>
  <p:tag name="KSO_WM_TAG_VERSION" val="1.0"/>
  <p:tag name="KSO_WM_CHIP_GROUPID" val="636215500c9383becdd7d8ba"/>
  <p:tag name="KSO_WM_CHIP_XID" val="636215530c9383becdd7d903"/>
  <p:tag name="KSO_WM_UNIT_DEC_AREA_ID" val="01d967c0e70b4d3095afb20431ab9470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afea40aaeb141aabed3c9dadeefb2fd"/>
</p:tagLst>
</file>

<file path=ppt/tags/tag1939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8*i*1"/>
  <p:tag name="KSO_WM_BEAUTIFY_FLAG" val="#wm#"/>
  <p:tag name="KSO_WM_TAG_VERSION" val="1.0"/>
  <p:tag name="KSO_WM_CHIP_GROUPID" val="636215500c9383becdd7d8ba"/>
  <p:tag name="KSO_WM_CHIP_XID" val="636215530c9383becdd7d901"/>
  <p:tag name="KSO_WM_UNIT_DEC_AREA_ID" val="b46c7a1f0dd24abb833966cfce7095cd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bc9b8a3aef843e38c3e17274e608d16"/>
</p:tagLst>
</file>

<file path=ppt/tags/tag1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7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2"/>
  <p:tag name="KSO_WM_UNIT_DEC_AREA_ID" val="70a3ae40ad8845e08891d34180bc13b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da84f9003e44c6f9f21e65f8f611d0d"/>
</p:tagLst>
</file>

<file path=ppt/tags/tag194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4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4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44.xml><?xml version="1.0" encoding="utf-8"?>
<p:tagLst xmlns:p="http://schemas.openxmlformats.org/presentationml/2006/main">
  <p:tag name="KSO_WM_UNIT_DEFAULT_FONT" val="54;60;2"/>
  <p:tag name="KSO_WM_UNIT_BLOCK" val="0"/>
  <p:tag name="KSO_WM_UNIT_DEC_AREA_ID" val="b699df96edc74ff2a7babb9a6f1bbe81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945.xml><?xml version="1.0" encoding="utf-8"?>
<p:tagLst xmlns:p="http://schemas.openxmlformats.org/presentationml/2006/main">
  <p:tag name="KSO_WM_UNIT_DEFAULT_FONT" val="14;16;2"/>
  <p:tag name="KSO_WM_UNIT_BLOCK" val="0"/>
  <p:tag name="KSO_WM_UNIT_DEC_AREA_ID" val="22fd05bc1b62499e8e3a7fdadb4e4581"/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12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8826_1*f*2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946.xml><?xml version="1.0" encoding="utf-8"?>
<p:tagLst xmlns:p="http://schemas.openxmlformats.org/presentationml/2006/main">
  <p:tag name="KSO_WM_UNIT_DEFAULT_FONT" val="40;44;2"/>
  <p:tag name="KSO_WM_UNIT_BLOCK" val="0"/>
  <p:tag name="KSO_WM_UNIT_DEC_AREA_ID" val="bbbecf6aaa8e43c0bd5c2e2af5f688ba"/>
  <p:tag name="KSO_WM_UNIT_SUBTYPE" val="e"/>
  <p:tag name="KSO_WM_UNIT_PRESET_TEXT" val="20XX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194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194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19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1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5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951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95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95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195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d163bff7aaa14502a34b96c8eb4d759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cb39d71fc13474988f0c589a3a71df6"/>
  <p:tag name="KSO_WM_SLIDE_BACKGROUND_TYPE" val="frame"/>
</p:tagLst>
</file>

<file path=ppt/tags/tag195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195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86bb8f72a244852a867f09dcabe48e4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5fa954534d4144917b5e7354791c6c"/>
  <p:tag name="KSO_WM_SLIDE_BACKGROUND_TYPE" val="frame"/>
</p:tagLst>
</file>

<file path=ppt/tags/tag19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89ec3bbdce1d4c43931c10289405a69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5adc728186643909dc1cb900aa791c8"/>
  <p:tag name="KSO_WM_SLIDE_BACKGROUND_TYPE" val="frame"/>
</p:tagLst>
</file>

<file path=ppt/tags/tag195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95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9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6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96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96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196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adf1e28ec19f40f599b8cff417400059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37d0e45b054efdb35c134f74272ec0"/>
  <p:tag name="KSO_WM_SLIDE_BACKGROUND_TYPE" val="leftRight"/>
</p:tagLst>
</file>

<file path=ppt/tags/tag196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196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0993c7580ba4caf975aad0e8ee27e15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0ba3e6284a44fe0a989374b9f754eff"/>
  <p:tag name="KSO_WM_SLIDE_BACKGROUND_TYPE" val="leftRight"/>
</p:tagLst>
</file>

<file path=ppt/tags/tag196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96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96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96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19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7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97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97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439bad684d4a46e698ea677cb94513a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d5915678e6345a19fe4123879515272"/>
  <p:tag name="KSO_WM_SLIDE_BACKGROUND_TYPE" val="topBottom"/>
</p:tagLst>
</file>

<file path=ppt/tags/tag197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19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54a8dc0ac9cc4d978c67a415c74d986c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e9540304cf3412282c23714cd42641e"/>
  <p:tag name="KSO_WM_SLIDE_BACKGROUND_TYPE" val="topBottom"/>
</p:tagLst>
</file>

<file path=ppt/tags/tag197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97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97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97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197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9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8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98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2658ac9d0424b3ab86585add1c58b6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76dc7f0889e4c2682315f9862de1744"/>
  <p:tag name="KSO_WM_SLIDE_BACKGROUND_TYPE" val="bottomTop"/>
</p:tagLst>
</file>

<file path=ppt/tags/tag198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198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d38b4dbdba34ed79bfb0f02c7e06e0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44f73b383054ac2ab34da9a6bc3950e"/>
  <p:tag name="KSO_WM_SLIDE_BACKGROUND_TYPE" val="bottomTop"/>
</p:tagLst>
</file>

<file path=ppt/tags/tag198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98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98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98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198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98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9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0*i*1"/>
  <p:tag name="KSO_WM_BEAUTIFY_FLAG" val="#wm#"/>
  <p:tag name="KSO_WM_TAG_VERSION" val="1.0"/>
  <p:tag name="KSO_WM_CHIP_GROUPID" val="636215500c9383becdd7d8ba"/>
  <p:tag name="KSO_WM_CHIP_XID" val="636215530c9383becdd7d900"/>
  <p:tag name="KSO_WM_UNIT_DEC_AREA_ID" val="35295399bf1346f2a7d47a8b2063dcc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5692ce4ecec44189482a4a3aac05096"/>
</p:tagLst>
</file>

<file path=ppt/tags/tag199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1c56cd6bbbe491ab32258c1f262e8e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6bc009cb8e4ad5bdd6ec2a5fda5de1"/>
  <p:tag name="KSO_WM_SLIDE_BACKGROUND_TYPE" val="navigation"/>
</p:tagLst>
</file>

<file path=ppt/tags/tag199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19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aed5679ed6db4331b05c608ee0932f5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3ed84e1f98d4aff81c8f99a43f0d305"/>
  <p:tag name="KSO_WM_SLIDE_BACKGROUND_TYPE" val="navigation"/>
</p:tagLst>
</file>

<file path=ppt/tags/tag199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99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99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99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199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99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99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9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a"/>
  <p:tag name="KSO_WM_UNIT_DEC_AREA_ID" val="f2de359d7efc466abe20413622a4514e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0502e4c7bc4b46870ea236ca5b42ed"/>
</p:tagLst>
</file>

<file path=ppt/tags/tag2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2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6215500c9383becdd7d8ba"/>
  <p:tag name="KSO_WM_CHIP_XID" val="636215530c9383becdd7d8fe"/>
  <p:tag name="KSO_WM_UNIT_DEC_AREA_ID" val="305c5dfd4879482697ddb8759cb6194d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5454911bcb1419cb56af474e20dfee6"/>
</p:tagLst>
</file>

<file path=ppt/tags/tag200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00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17dabd0cb6a4455b2a2921dda9bf3e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5e60930fb4e46c59d0a86841929f5e8"/>
  <p:tag name="KSO_WM_SLIDE_BACKGROUND_TYPE" val="belt"/>
</p:tagLst>
</file>

<file path=ppt/tags/tag200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200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64327dbb81844644bc9acb543406f0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7ba8934e9a14b578bd3be80ab9c67b2"/>
  <p:tag name="KSO_WM_SLIDE_BACKGROUND_TYPE" val="belt"/>
</p:tagLst>
</file>

<file path=ppt/tags/tag20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e1cfe41b17bc447ca4a80ec8e98cb6d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63c489e76b64b3986a5f1bd716e6521"/>
  <p:tag name="KSO_WM_SLIDE_BACKGROUND_TYPE" val="belt"/>
</p:tagLst>
</file>

<file path=ppt/tags/tag200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200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200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200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200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1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8ff"/>
  <p:tag name="KSO_WM_UNIT_DEC_AREA_ID" val="37fa993193c541a3a7484623d234c19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d57424e7b4e4f81a7d22e1a83b71aca"/>
</p:tagLst>
</file>

<file path=ppt/tags/tag20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20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20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8826"/>
  <p:tag name="KSO_WM_CHIP_COLORING" val="1"/>
</p:tagLst>
</file>

<file path=ppt/tags/tag201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8*i*1"/>
  <p:tag name="KSO_WM_BEAUTIFY_FLAG" val="#wm#"/>
  <p:tag name="KSO_WM_TAG_VERSION" val="1.0"/>
  <p:tag name="KSO_WM_CHIP_GROUPID" val="636215500c9383becdd7d8ba"/>
  <p:tag name="KSO_WM_CHIP_XID" val="636215530c9383becdd7d90b"/>
  <p:tag name="KSO_WM_UNIT_DEC_AREA_ID" val="804c0e232baf482199d2c72bdc9006c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e595dd2e2654dd18c47e1711b4f0491"/>
</p:tagLst>
</file>

<file path=ppt/tags/tag20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9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a"/>
  <p:tag name="KSO_WM_UNIT_DEC_AREA_ID" val="f2de359d7efc466abe20413622a4514e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0502e4c7bc4b46870ea236ca5b42ed"/>
</p:tagLst>
</file>

<file path=ppt/tags/tag201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1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2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21.xml><?xml version="1.0" encoding="utf-8"?>
<p:tagLst xmlns:p="http://schemas.openxmlformats.org/presentationml/2006/main">
  <p:tag name="KSO_WM_UNIT_ISCONTENTSTITLE" val="0"/>
  <p:tag name="KSO_WM_UNIT_ISNUMDGMTITLE" val="0"/>
  <p:tag name="KSO_WM_UNIT_PRESET_TEXT" val="春节快乐传统节日通用模板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68;74;2"/>
  <p:tag name="KSO_WM_UNIT_BLOCK" val="0"/>
  <p:tag name="KSO_WM_UNIT_DEC_AREA_ID" val="a67dd8da75694c4fb19543aad2482b0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202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副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8826_1*b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74e80fdf893c4395bf15e4a3eddd4d2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2023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16;16;2"/>
  <p:tag name="KSO_WM_UNIT_BLOCK" val="0"/>
  <p:tag name="KSO_WM_UNIT_DEC_AREA_ID" val="7ce0632940cd4e318064c0f6b07b7f48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202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202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20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20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2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3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3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3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4*i*1"/>
  <p:tag name="KSO_WM_BEAUTIFY_FLAG" val="#wm#"/>
  <p:tag name="KSO_WM_TAG_VERSION" val="1.0"/>
  <p:tag name="KSO_WM_CHIP_GROUPID" val="636215500c9383becdd7d8ba"/>
  <p:tag name="KSO_WM_CHIP_XID" val="636215530c9383becdd7d906"/>
  <p:tag name="KSO_WM_UNIT_DEC_AREA_ID" val="a4430367a9cb433bb30eeac4eb55768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f3b53019494a96bf7192aa1a9d5ced"/>
</p:tagLst>
</file>

<file path=ppt/tags/tag2033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15*i*1"/>
  <p:tag name="KSO_WM_BEAUTIFY_FLAG" val="#wm#"/>
  <p:tag name="KSO_WM_TAG_VERSION" val="1.0"/>
  <p:tag name="KSO_WM_CHIP_GROUPID" val="636215500c9383becdd7d8ba"/>
  <p:tag name="KSO_WM_CHIP_XID" val="636215530c9383becdd7d904"/>
  <p:tag name="KSO_WM_UNIT_DEC_AREA_ID" val="16b3c4dca9b046c0aba5dff26371800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a1025c299df4fd9a7b3e8c1849d2ec8"/>
</p:tagLst>
</file>

<file path=ppt/tags/tag2034.xml><?xml version="1.0" encoding="utf-8"?>
<p:tagLst xmlns:p="http://schemas.openxmlformats.org/presentationml/2006/main">
  <p:tag name="KSO_WM_UNIT_SUBTYPE" val="r"/>
  <p:tag name="KSO_WM_TEMPLATE_CATEGORY" val="chip"/>
  <p:tag name="KSO_WM_TEMPLATE_INDEX" val="20228826"/>
  <p:tag name="KSO_WM_UNIT_TYPE" val="i"/>
  <p:tag name="KSO_WM_UNIT_INDEX" val="1"/>
  <p:tag name="KSO_WM_UNIT_ID" val="chip20228826_16*i*1"/>
  <p:tag name="KSO_WM_BEAUTIFY_FLAG" val="#wm#"/>
  <p:tag name="KSO_WM_TAG_VERSION" val="1.0"/>
  <p:tag name="KSO_WM_CHIP_GROUPID" val="636215500c9383becdd7d8ba"/>
  <p:tag name="KSO_WM_CHIP_XID" val="636215530c9383becdd7d905"/>
  <p:tag name="KSO_WM_UNIT_DEC_AREA_ID" val="3b3a86e8657c44afac328a98524ea36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e8b73d5f204600bd699358d7a31602"/>
</p:tagLst>
</file>

<file path=ppt/tags/tag203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3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3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3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9c2895fda47947dc96847385cccfa36a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cf085631b032444f9793a8e4606ddc6e"/>
  <p:tag name="KSO_WM_UNIT_TEXT_FILL_FORE_SCHEMECOLOR_INDEX_BRIGHTNESS" val="0"/>
  <p:tag name="KSO_WM_UNIT_TEXT_FILL_FORE_SCHEMECOLOR_INDEX" val="5"/>
  <p:tag name="KSO_WM_UNIT_TEXT_FILL_TYPE" val="1"/>
  <p:tag name="KSO_WM_TEMPLATE_ASSEMBLE_XID" val="636368380c9383becddb3c37"/>
  <p:tag name="KSO_WM_TEMPLATE_ASSEMBLE_GROUPID" val="636215500c9383becdd7d8ba"/>
</p:tagLst>
</file>

<file path=ppt/tags/tag203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20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4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20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20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4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4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4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4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204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20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20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5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5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5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5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0*i*1"/>
  <p:tag name="KSO_WM_BEAUTIFY_FLAG" val="#wm#"/>
  <p:tag name="KSO_WM_TAG_VERSION" val="1.0"/>
  <p:tag name="KSO_WM_CHIP_GROUPID" val="636215500c9383becdd7d8ba"/>
  <p:tag name="KSO_WM_CHIP_XID" val="636215530c9383becdd7d900"/>
  <p:tag name="KSO_WM_UNIT_DEC_AREA_ID" val="35295399bf1346f2a7d47a8b2063dcc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5692ce4ecec44189482a4a3aac05096"/>
</p:tagLst>
</file>

<file path=ppt/tags/tag20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2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6215500c9383becdd7d8ba"/>
  <p:tag name="KSO_WM_CHIP_XID" val="636215530c9383becdd7d8fe"/>
  <p:tag name="KSO_WM_UNIT_DEC_AREA_ID" val="305c5dfd4879482697ddb8759cb6194d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5454911bcb1419cb56af474e20dfee6"/>
</p:tagLst>
</file>

<file path=ppt/tags/tag20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1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8ff"/>
  <p:tag name="KSO_WM_UNIT_DEC_AREA_ID" val="37fa993193c541a3a7484623d234c19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d57424e7b4e4f81a7d22e1a83b71aca"/>
</p:tagLst>
</file>

<file path=ppt/tags/tag20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6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6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6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6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6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6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6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20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7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20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20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7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7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7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7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207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20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20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8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8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8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8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208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20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208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209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9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9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6*i*1"/>
  <p:tag name="KSO_WM_BEAUTIFY_FLAG" val="#wm#"/>
  <p:tag name="KSO_WM_TAG_VERSION" val="1.0"/>
  <p:tag name="KSO_WM_CHIP_GROUPID" val="636215500c9383becdd7d8ba"/>
  <p:tag name="KSO_WM_CHIP_XID" val="636215530c9383becdd7d903"/>
  <p:tag name="KSO_WM_UNIT_DEC_AREA_ID" val="01d967c0e70b4d3095afb20431ab9470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afea40aaeb141aabed3c9dadeefb2fd"/>
</p:tagLst>
</file>

<file path=ppt/tags/tag2094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8*i*1"/>
  <p:tag name="KSO_WM_BEAUTIFY_FLAG" val="#wm#"/>
  <p:tag name="KSO_WM_TAG_VERSION" val="1.0"/>
  <p:tag name="KSO_WM_CHIP_GROUPID" val="636215500c9383becdd7d8ba"/>
  <p:tag name="KSO_WM_CHIP_XID" val="636215530c9383becdd7d901"/>
  <p:tag name="KSO_WM_UNIT_DEC_AREA_ID" val="b46c7a1f0dd24abb833966cfce7095cd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bc9b8a3aef843e38c3e17274e608d16"/>
</p:tagLst>
</file>

<file path=ppt/tags/tag20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7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2"/>
  <p:tag name="KSO_WM_UNIT_DEC_AREA_ID" val="70a3ae40ad8845e08891d34180bc13b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da84f9003e44c6f9f21e65f8f611d0d"/>
</p:tagLst>
</file>

<file path=ppt/tags/tag209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9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9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99.xml><?xml version="1.0" encoding="utf-8"?>
<p:tagLst xmlns:p="http://schemas.openxmlformats.org/presentationml/2006/main">
  <p:tag name="KSO_WM_UNIT_DEFAULT_FONT" val="54;60;2"/>
  <p:tag name="KSO_WM_UNIT_BLOCK" val="0"/>
  <p:tag name="KSO_WM_UNIT_DEC_AREA_ID" val="b699df96edc74ff2a7babb9a6f1bbe81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2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1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2100.xml><?xml version="1.0" encoding="utf-8"?>
<p:tagLst xmlns:p="http://schemas.openxmlformats.org/presentationml/2006/main">
  <p:tag name="KSO_WM_UNIT_DEFAULT_FONT" val="14;16;2"/>
  <p:tag name="KSO_WM_UNIT_BLOCK" val="0"/>
  <p:tag name="KSO_WM_UNIT_DEC_AREA_ID" val="22fd05bc1b62499e8e3a7fdadb4e4581"/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12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8826_1*f*2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2101.xml><?xml version="1.0" encoding="utf-8"?>
<p:tagLst xmlns:p="http://schemas.openxmlformats.org/presentationml/2006/main">
  <p:tag name="KSO_WM_UNIT_DEFAULT_FONT" val="40;44;2"/>
  <p:tag name="KSO_WM_UNIT_BLOCK" val="0"/>
  <p:tag name="KSO_WM_UNIT_DEC_AREA_ID" val="bbbecf6aaa8e43c0bd5c2e2af5f688ba"/>
  <p:tag name="KSO_WM_UNIT_SUBTYPE" val="e"/>
  <p:tag name="KSO_WM_UNIT_PRESET_TEXT" val="20XX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210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210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2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2105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106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2107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2108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210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d163bff7aaa14502a34b96c8eb4d759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cb39d71fc13474988f0c589a3a71df6"/>
  <p:tag name="KSO_WM_SLIDE_BACKGROUND_TYPE" val="frame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211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211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86bb8f72a244852a867f09dcabe48e4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5fa954534d4144917b5e7354791c6c"/>
  <p:tag name="KSO_WM_SLIDE_BACKGROUND_TYPE" val="frame"/>
</p:tagLst>
</file>

<file path=ppt/tags/tag2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89ec3bbdce1d4c43931c10289405a69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5adc728186643909dc1cb900aa791c8"/>
  <p:tag name="KSO_WM_SLIDE_BACKGROUND_TYPE" val="frame"/>
</p:tagLst>
</file>

<file path=ppt/tags/tag2113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114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11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211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211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211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adf1e28ec19f40f599b8cff417400059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37d0e45b054efdb35c134f74272ec0"/>
  <p:tag name="KSO_WM_SLIDE_BACKGROUND_TYPE" val="leftRight"/>
</p:tagLst>
</file>

<file path=ppt/tags/tag211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2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2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0993c7580ba4caf975aad0e8ee27e15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0ba3e6284a44fe0a989374b9f754eff"/>
  <p:tag name="KSO_WM_SLIDE_BACKGROUND_TYPE" val="leftRight"/>
</p:tagLst>
</file>

<file path=ppt/tags/tag212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12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212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212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2125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12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12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439bad684d4a46e698ea677cb94513a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d5915678e6345a19fe4123879515272"/>
  <p:tag name="KSO_WM_SLIDE_BACKGROUND_TYPE" val="topBottom"/>
</p:tagLst>
</file>

<file path=ppt/tags/tag212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2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54a8dc0ac9cc4d978c67a415c74d986c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e9540304cf3412282c23714cd42641e"/>
  <p:tag name="KSO_WM_SLIDE_BACKGROUND_TYPE" val="topBottom"/>
</p:tagLst>
</file>

<file path=ppt/tags/tag2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3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13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213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213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2134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13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13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2658ac9d0424b3ab86585add1c58b6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76dc7f0889e4c2682315f9862de1744"/>
  <p:tag name="KSO_WM_SLIDE_BACKGROUND_TYPE" val="bottomTop"/>
</p:tagLst>
</file>

<file path=ppt/tags/tag213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213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d38b4dbdba34ed79bfb0f02c7e06e0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44f73b383054ac2ab34da9a6bc3950e"/>
  <p:tag name="KSO_WM_SLIDE_BACKGROUND_TYPE" val="bottomTop"/>
</p:tagLst>
</file>

<file path=ppt/tags/tag213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4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214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214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214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14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14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1c56cd6bbbe491ab32258c1f262e8e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6bc009cb8e4ad5bdd6ec2a5fda5de1"/>
  <p:tag name="KSO_WM_SLIDE_BACKGROUND_TYPE" val="navigation"/>
</p:tagLst>
</file>

<file path=ppt/tags/tag214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2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aed5679ed6db4331b05c608ee0932f5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3ed84e1f98d4aff81c8f99a43f0d305"/>
  <p:tag name="KSO_WM_SLIDE_BACKGROUND_TYPE" val="navigation"/>
</p:tagLst>
</file>

<file path=ppt/tags/tag214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14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21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15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215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215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15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15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15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15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17dabd0cb6a4455b2a2921dda9bf3e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5e60930fb4e46c59d0a86841929f5e8"/>
  <p:tag name="KSO_WM_SLIDE_BACKGROUND_TYPE" val="belt"/>
</p:tagLst>
</file>

<file path=ppt/tags/tag215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215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64327dbb81844644bc9acb543406f0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7ba8934e9a14b578bd3be80ab9c67b2"/>
  <p:tag name="KSO_WM_SLIDE_BACKGROUND_TYPE" val="belt"/>
</p:tagLst>
</file>

<file path=ppt/tags/tag2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e1cfe41b17bc447ca4a80ec8e98cb6d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63c489e76b64b3986a5f1bd716e6521"/>
  <p:tag name="KSO_WM_SLIDE_BACKGROUND_TYPE" val="belt"/>
</p:tagLst>
</file>

<file path=ppt/tags/tag21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16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216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2162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2163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216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21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21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21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1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8826"/>
  <p:tag name="KSO_WM_CHIP_COLORING" val="1"/>
</p:tagLst>
</file>

<file path=ppt/tags/tag2171.xml><?xml version="1.0" encoding="utf-8"?>
<p:tagLst xmlns:p="http://schemas.openxmlformats.org/presentationml/2006/main">
  <p:tag name="KSO_WM_UNIT_ISCONTENTSTITLE" val="0"/>
  <p:tag name="KSO_WM_UNIT_ISNUMDGMTITLE" val="0"/>
  <p:tag name="KSO_WM_UNIT_PRESET_TEXT" val="春节快乐传统节日通用模板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68;74;2"/>
  <p:tag name="KSO_WM_UNIT_BLOCK" val="0"/>
  <p:tag name="KSO_WM_UNIT_DEC_AREA_ID" val="a67dd8da75694c4fb19543aad2482b0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5"/>
  <p:tag name="KSO_WM_UNIT_TEXT_FILL_FORE_SCHEMECOLOR_INDEX" val="5"/>
  <p:tag name="KSO_WM_UNIT_TEXT_FILL_TYPE" val="1"/>
</p:tagLst>
</file>

<file path=ppt/tags/tag2172.xml><?xml version="1.0" encoding="utf-8"?>
<p:tagLst xmlns:p="http://schemas.openxmlformats.org/presentationml/2006/main">
  <p:tag name="KSO_WM_SLIDE_ID" val="custom20228826_1"/>
  <p:tag name="KSO_WM_TEMPLATE_SUBCATEGORY" val="21"/>
  <p:tag name="KSO_WM_TEMPLATE_MASTER_TYPE" val="1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28826"/>
  <p:tag name="KSO_WM_SLIDE_LAYOUT" val="a_b_f"/>
  <p:tag name="KSO_WM_SLIDE_LAYOUT_CNT" val="1_1_1"/>
  <p:tag name="KSO_WM_CHIP_INFOS" val="{&quot;type&quot;:0,&quot;layout_type&quot;:&quot;1_NF_RC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FILLPROP" val="[[{&quot;text_align&quot;:&quot;lm&quot;,&quot;text_direction&quot;:&quot;horizontal&quot;,&quot;support_big_font&quot;:false,&quot;picture_toward&quot;:0,&quot;picture_dockside&quot;:[],&quot;fill_id&quot;:&quot;90fcafec96db4c2892e951b073d2793a&quot;,&quot;fill_align&quot;:&quot;l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0fcafec96db4c2892e951b073d2793a&quot;,&quot;fill_align&quot;:&quot;rb&quot;,&quot;chip_types&quot;:[&quot;header&quot;]}]]"/>
  <p:tag name="KSO_WM_CHIP_DECFILLPROP" val="[]"/>
  <p:tag name="KSO_WM_CHIP_XID" val="61309947c37455bdf62aa2f2"/>
  <p:tag name="KSO_WM_CHIP_GROUPID" val="61309947c37455bdf62aa2f1"/>
  <p:tag name="KSO_WM_SLIDE_LAYOUT_INFO" val="{&quot;id&quot;:&quot;2022-11-03T15:05:40&quot;,&quot;margin&quot;:{&quot;bottom&quot;:2.4934048652648926,&quot;left&quot;:17.139705657958984,&quot;right&quot;:2.2848029136657715,&quot;top&quot;:2.4933996200561523},&quot;type&quot;:0}"/>
  <p:tag name="KSO_WM_SLIDE_BK_DARK_LIGHT" val="2"/>
  <p:tag name="KSO_WM_SLIDE_BACKGROUND_TYPE" val="general"/>
  <p:tag name="KSO_WM_SLIDE_SUPPORT_FEATURE_TYPE" val="0"/>
  <p:tag name="KSO_WM_SLIDE_TYPE" val="title"/>
  <p:tag name="KSO_WM_TEMPLATE_MASTER_THUMB_INDEX" val="12"/>
  <p:tag name="KSO_WM_CHIP_COLORING" val="1"/>
  <p:tag name="KSO_WM_SLIDE_SUBTYPE" val="pureTxt"/>
  <p:tag name="KSO_WM_TEMPLATE_ASSEMBLE_XID" val="636368390c9383becddb3d49"/>
  <p:tag name="KSO_WM_TEMPLATE_ASSEMBLE_GROUPID" val="636215500c9383becdd7d8ba"/>
  <p:tag name="KSO_WM_TEMPLATE_THUMBS_INDEX" val="1、3、5、6、7、22"/>
</p:tagLst>
</file>

<file path=ppt/tags/tag2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28826_3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CONTENTS 目录"/>
  <p:tag name="KSO_WM_UNIT_NOCLEAR" val="0"/>
  <p:tag name="KSO_WM_UNIT_VALUE" val="8"/>
  <p:tag name="KSO_WM_UNIT_TYPE" val="a"/>
  <p:tag name="KSO_WM_UNIT_INDEX" val="1"/>
  <p:tag name="KSO_WM_UNIT_DEFAULT_FONT" val="54;56;2"/>
  <p:tag name="KSO_WM_UNIT_BLOCK" val="0"/>
  <p:tag name="KSO_WM_UNIT_DEC_AREA_ID" val="3e870fc27a1c47e6a969725e1e91c289"/>
  <p:tag name="KSO_WM_CHIP_GROUPID" val="620e0057e850cf5f7bc52d95"/>
  <p:tag name="KSO_WM_CHIP_XID" val="6212ef7f23e2a5f56cafe28e"/>
  <p:tag name="KSO_WM_CHIP_FILLAREA_FILL_RULE" val="{&quot;fill_align&quot;:&quot;lm&quot;,&quot;fill_mode&quot;:&quot;fix&quot;,&quot;sacle_strategy&quot;:&quot;stretch&quot;}"/>
  <p:tag name="KSO_WM_ASSEMBLE_CHIP_INDEX" val="ded956e1e19840db8a96ac9d307d2a78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2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28826_3*l_h_i*1_1_1"/>
  <p:tag name="KSO_WM_TEMPLATE_CATEGORY" val="custom"/>
  <p:tag name="KSO_WM_TEMPLATE_INDEX" val="20228826"/>
  <p:tag name="KSO_WM_UNIT_LAYERLEVEL" val="1_1_1"/>
  <p:tag name="KSO_WM_TAG_VERSION" val="1.0"/>
  <p:tag name="KSO_WM_BEAUTIFY_FLAG" val="#wm#"/>
  <p:tag name="KSO_WM_UNIT_SUBTYPE" val="d"/>
  <p:tag name="KSO_WM_UNIT_TYPE" val="l_h_i"/>
  <p:tag name="KSO_WM_UNIT_INDEX" val="1_1_1"/>
  <p:tag name="KSO_WM_UNIT_BLOCK" val="0"/>
  <p:tag name="KSO_WM_UNIT_DEC_AREA_ID" val="dfb5226944154819bb3aefbd337b61c1"/>
  <p:tag name="KSO_WM_UNIT_IS_LAYOUT_DIAGRAM" val="1"/>
  <p:tag name="KSO_WM_CHIP_GROUPID" val="620e0057e850cf5f7bc52d95"/>
  <p:tag name="KSO_WM_CHIP_XID" val="6212ef7f23e2a5f56cafe28e"/>
  <p:tag name="KSO_WM_CHIP_FILLAREA_FILL_RULE" val="{&quot;fill_align&quot;:&quot;lm&quot;,&quot;fill_mode&quot;:&quot;fix&quot;,&quot;sacle_strategy&quot;:&quot;stretch&quot;}"/>
  <p:tag name="KSO_WM_UNIT_DEC_SUPPORTCHANGEPIC" val="0"/>
  <p:tag name="KSO_WM_UNIT_DEC_CHANGEPICRESERVED" val="0"/>
  <p:tag name="KSO_WM_ASSEMBLE_CHIP_INDEX" val="ded956e1e19840db8a96ac9d307d2a78"/>
  <p:tag name="KSO_WM_UNIT_TEXT_FILL_FORE_SCHEMECOLOR_INDEX_BRIGHTNESS" val="0"/>
  <p:tag name="KSO_WM_UNIT_TEXT_FILL_FORE_SCHEMECOLOR_INDEX" val="5"/>
  <p:tag name="KSO_WM_UNIT_TEXT_FILL_TYPE" val="1"/>
  <p:tag name="KSO_WM_UNIT_VALUE" val="1"/>
  <p:tag name="KSO_WM_UNIT_USESOURCEFORMAT_APPLY" val="1"/>
</p:tagLst>
</file>

<file path=ppt/tags/tag2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28826_3*l_h_a*1_1_1"/>
  <p:tag name="KSO_WM_TEMPLATE_CATEGORY" val="custom"/>
  <p:tag name="KSO_WM_TEMPLATE_INDEX" val="20228826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单击添加标题"/>
  <p:tag name="KSO_WM_UNIT_NOCLEAR" val="0"/>
  <p:tag name="KSO_WM_UNIT_TYPE" val="l_h_a"/>
  <p:tag name="KSO_WM_UNIT_INDEX" val="1_1_1"/>
  <p:tag name="KSO_WM_UNIT_BLOCK" val="0"/>
  <p:tag name="KSO_WM_UNIT_DEC_AREA_ID" val="bd471fecd7014a8ca2386b1caa6fae80"/>
  <p:tag name="KSO_WM_UNIT_IS_LAYOUT_DIAGRAM" val="1"/>
  <p:tag name="KSO_WM_CHIP_GROUPID" val="620e0057e850cf5f7bc52d95"/>
  <p:tag name="KSO_WM_CHIP_XID" val="6212ef7f23e2a5f56cafe28e"/>
  <p:tag name="KSO_WM_CHIP_FILLAREA_FILL_RULE" val="{&quot;fill_align&quot;:&quot;lm&quot;,&quot;fill_mode&quot;:&quot;fix&quot;,&quot;sacle_strategy&quot;:&quot;stretch&quot;}"/>
  <p:tag name="KSO_WM_ASSEMBLE_CHIP_INDEX" val="ded956e1e19840db8a96ac9d307d2a78"/>
  <p:tag name="KSO_WM_UNIT_VALUE" val="8"/>
  <p:tag name="KSO_WM_UNIT_USESOURCEFORMAT_APPLY" val="1"/>
</p:tagLst>
</file>

<file path=ppt/tags/tag2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28826_3*l_h_b*1_1_1"/>
  <p:tag name="KSO_WM_TEMPLATE_CATEGORY" val="custom"/>
  <p:tag name="KSO_WM_TEMPLATE_INDEX" val="20228826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Add a title"/>
  <p:tag name="KSO_WM_UNIT_NOCLEAR" val="0"/>
  <p:tag name="KSO_WM_UNIT_TYPE" val="l_h_b"/>
  <p:tag name="KSO_WM_UNIT_INDEX" val="1_1_1"/>
  <p:tag name="KSO_WM_UNIT_BLOCK" val="0"/>
  <p:tag name="KSO_WM_UNIT_DEC_AREA_ID" val="8ac1ab8a258540048db24309ad29effb"/>
  <p:tag name="KSO_WM_UNIT_IS_LAYOUT_DIAGRAM" val="1"/>
  <p:tag name="KSO_WM_CHIP_GROUPID" val="620e0057e850cf5f7bc52d95"/>
  <p:tag name="KSO_WM_CHIP_XID" val="6212ef7f23e2a5f56cafe28e"/>
  <p:tag name="KSO_WM_CHIP_FILLAREA_FILL_RULE" val="{&quot;fill_align&quot;:&quot;lm&quot;,&quot;fill_mode&quot;:&quot;fix&quot;,&quot;sacle_strategy&quot;:&quot;stretch&quot;}"/>
  <p:tag name="KSO_WM_ASSEMBLE_CHIP_INDEX" val="ded956e1e19840db8a96ac9d307d2a78"/>
  <p:tag name="KSO_WM_UNIT_TEXT_FILL_FORE_SCHEMECOLOR_INDEX_BRIGHTNESS" val="0"/>
  <p:tag name="KSO_WM_UNIT_TEXT_FILL_FORE_SCHEMECOLOR_INDEX" val="13"/>
  <p:tag name="KSO_WM_UNIT_TEXT_FILL_TYPE" val="1"/>
  <p:tag name="KSO_WM_UNIT_VALUE" val="14"/>
  <p:tag name="KSO_WM_UNIT_USESOURCEFORMAT_APPLY" val="1"/>
</p:tagLst>
</file>

<file path=ppt/tags/tag2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28826_3*l_h_i*1_3_1"/>
  <p:tag name="KSO_WM_TEMPLATE_CATEGORY" val="custom"/>
  <p:tag name="KSO_WM_TEMPLATE_INDEX" val="20228826"/>
  <p:tag name="KSO_WM_UNIT_LAYERLEVEL" val="1_1_1"/>
  <p:tag name="KSO_WM_TAG_VERSION" val="1.0"/>
  <p:tag name="KSO_WM_BEAUTIFY_FLAG" val="#wm#"/>
  <p:tag name="KSO_WM_UNIT_SUBTYPE" val="d"/>
  <p:tag name="KSO_WM_UNIT_TYPE" val="l_h_i"/>
  <p:tag name="KSO_WM_UNIT_INDEX" val="1_3_1"/>
  <p:tag name="KSO_WM_UNIT_BLOCK" val="0"/>
  <p:tag name="KSO_WM_UNIT_DEC_AREA_ID" val="9706b6440aa44ff8a91535d21e1a6426"/>
  <p:tag name="KSO_WM_UNIT_IS_LAYOUT_DIAGRAM" val="1"/>
  <p:tag name="KSO_WM_CHIP_GROUPID" val="620e0057e850cf5f7bc52d95"/>
  <p:tag name="KSO_WM_CHIP_XID" val="6212ef7f23e2a5f56cafe28e"/>
  <p:tag name="KSO_WM_CHIP_FILLAREA_FILL_RULE" val="{&quot;fill_align&quot;:&quot;lm&quot;,&quot;fill_mode&quot;:&quot;fix&quot;,&quot;sacle_strategy&quot;:&quot;stretch&quot;}"/>
  <p:tag name="KSO_WM_UNIT_DEC_SUPPORTCHANGEPIC" val="0"/>
  <p:tag name="KSO_WM_UNIT_DEC_CHANGEPICRESERVED" val="0"/>
  <p:tag name="KSO_WM_ASSEMBLE_CHIP_INDEX" val="ded956e1e19840db8a96ac9d307d2a78"/>
  <p:tag name="KSO_WM_UNIT_TEXT_FILL_FORE_SCHEMECOLOR_INDEX_BRIGHTNESS" val="0"/>
  <p:tag name="KSO_WM_UNIT_TEXT_FILL_FORE_SCHEMECOLOR_INDEX" val="5"/>
  <p:tag name="KSO_WM_UNIT_TEXT_FILL_TYPE" val="1"/>
  <p:tag name="KSO_WM_UNIT_VALUE" val="1"/>
  <p:tag name="KSO_WM_UNIT_USESOURCEFORMAT_APPLY" val="1"/>
</p:tagLst>
</file>

<file path=ppt/tags/tag2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28826_3*l_h_a*1_3_1"/>
  <p:tag name="KSO_WM_TEMPLATE_CATEGORY" val="custom"/>
  <p:tag name="KSO_WM_TEMPLATE_INDEX" val="20228826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单击添加标题"/>
  <p:tag name="KSO_WM_UNIT_NOCLEAR" val="0"/>
  <p:tag name="KSO_WM_UNIT_TYPE" val="l_h_a"/>
  <p:tag name="KSO_WM_UNIT_INDEX" val="1_3_1"/>
  <p:tag name="KSO_WM_UNIT_BLOCK" val="0"/>
  <p:tag name="KSO_WM_UNIT_DEC_AREA_ID" val="04ba71a2e73a4d8884ad50009edd0680"/>
  <p:tag name="KSO_WM_UNIT_IS_LAYOUT_DIAGRAM" val="1"/>
  <p:tag name="KSO_WM_CHIP_GROUPID" val="620e0057e850cf5f7bc52d95"/>
  <p:tag name="KSO_WM_CHIP_XID" val="6212ef7f23e2a5f56cafe28e"/>
  <p:tag name="KSO_WM_CHIP_FILLAREA_FILL_RULE" val="{&quot;fill_align&quot;:&quot;lm&quot;,&quot;fill_mode&quot;:&quot;fix&quot;,&quot;sacle_strategy&quot;:&quot;stretch&quot;}"/>
  <p:tag name="KSO_WM_ASSEMBLE_CHIP_INDEX" val="ded956e1e19840db8a96ac9d307d2a78"/>
  <p:tag name="KSO_WM_UNIT_VALUE" val="8"/>
  <p:tag name="KSO_WM_UNIT_USESOURCEFORMAT_APPLY" val="1"/>
</p:tagLst>
</file>

<file path=ppt/tags/tag2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28826_3*l_h_b*1_3_1"/>
  <p:tag name="KSO_WM_TEMPLATE_CATEGORY" val="custom"/>
  <p:tag name="KSO_WM_TEMPLATE_INDEX" val="20228826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Add a title"/>
  <p:tag name="KSO_WM_UNIT_NOCLEAR" val="0"/>
  <p:tag name="KSO_WM_UNIT_TYPE" val="l_h_b"/>
  <p:tag name="KSO_WM_UNIT_INDEX" val="1_3_1"/>
  <p:tag name="KSO_WM_UNIT_BLOCK" val="0"/>
  <p:tag name="KSO_WM_UNIT_DEC_AREA_ID" val="12279ddb4de1473dba0f897d958ba080"/>
  <p:tag name="KSO_WM_UNIT_IS_LAYOUT_DIAGRAM" val="1"/>
  <p:tag name="KSO_WM_CHIP_GROUPID" val="620e0057e850cf5f7bc52d95"/>
  <p:tag name="KSO_WM_CHIP_XID" val="6212ef7f23e2a5f56cafe28e"/>
  <p:tag name="KSO_WM_CHIP_FILLAREA_FILL_RULE" val="{&quot;fill_align&quot;:&quot;lm&quot;,&quot;fill_mode&quot;:&quot;fix&quot;,&quot;sacle_strategy&quot;:&quot;stretch&quot;}"/>
  <p:tag name="KSO_WM_ASSEMBLE_CHIP_INDEX" val="ded956e1e19840db8a96ac9d307d2a78"/>
  <p:tag name="KSO_WM_UNIT_TEXT_FILL_FORE_SCHEMECOLOR_INDEX_BRIGHTNESS" val="0"/>
  <p:tag name="KSO_WM_UNIT_TEXT_FILL_FORE_SCHEMECOLOR_INDEX" val="13"/>
  <p:tag name="KSO_WM_UNIT_TEXT_FILL_TYPE" val="1"/>
  <p:tag name="KSO_WM_UNIT_VALUE" val="13"/>
  <p:tag name="KSO_WM_UNIT_USESOURCEFORMAT_APPLY" val="1"/>
</p:tagLst>
</file>

<file path=ppt/tags/tag21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2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28826_3*l_h_i*1_2_1"/>
  <p:tag name="KSO_WM_TEMPLATE_CATEGORY" val="custom"/>
  <p:tag name="KSO_WM_TEMPLATE_INDEX" val="20228826"/>
  <p:tag name="KSO_WM_UNIT_LAYERLEVEL" val="1_1_1"/>
  <p:tag name="KSO_WM_TAG_VERSION" val="1.0"/>
  <p:tag name="KSO_WM_BEAUTIFY_FLAG" val="#wm#"/>
  <p:tag name="KSO_WM_UNIT_SUBTYPE" val="d"/>
  <p:tag name="KSO_WM_UNIT_TYPE" val="l_h_i"/>
  <p:tag name="KSO_WM_UNIT_INDEX" val="1_2_1"/>
  <p:tag name="KSO_WM_UNIT_BLOCK" val="0"/>
  <p:tag name="KSO_WM_UNIT_DEC_AREA_ID" val="b638f95a34044cb0a42df075653be066"/>
  <p:tag name="KSO_WM_UNIT_IS_LAYOUT_DIAGRAM" val="1"/>
  <p:tag name="KSO_WM_CHIP_GROUPID" val="620e0057e850cf5f7bc52d95"/>
  <p:tag name="KSO_WM_CHIP_XID" val="6212ef7f23e2a5f56cafe28e"/>
  <p:tag name="KSO_WM_CHIP_FILLAREA_FILL_RULE" val="{&quot;fill_align&quot;:&quot;lm&quot;,&quot;fill_mode&quot;:&quot;fix&quot;,&quot;sacle_strategy&quot;:&quot;stretch&quot;}"/>
  <p:tag name="KSO_WM_UNIT_DEC_SUPPORTCHANGEPIC" val="0"/>
  <p:tag name="KSO_WM_UNIT_DEC_CHANGEPICRESERVED" val="0"/>
  <p:tag name="KSO_WM_ASSEMBLE_CHIP_INDEX" val="ded956e1e19840db8a96ac9d307d2a78"/>
  <p:tag name="KSO_WM_UNIT_TEXT_FILL_FORE_SCHEMECOLOR_INDEX_BRIGHTNESS" val="0"/>
  <p:tag name="KSO_WM_UNIT_TEXT_FILL_FORE_SCHEMECOLOR_INDEX" val="5"/>
  <p:tag name="KSO_WM_UNIT_TEXT_FILL_TYPE" val="1"/>
  <p:tag name="KSO_WM_UNIT_VALUE" val="1"/>
  <p:tag name="KSO_WM_UNIT_USESOURCEFORMAT_APPLY" val="1"/>
</p:tagLst>
</file>

<file path=ppt/tags/tag2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28826_3*l_h_a*1_2_1"/>
  <p:tag name="KSO_WM_TEMPLATE_CATEGORY" val="custom"/>
  <p:tag name="KSO_WM_TEMPLATE_INDEX" val="20228826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单击添加标题"/>
  <p:tag name="KSO_WM_UNIT_NOCLEAR" val="0"/>
  <p:tag name="KSO_WM_UNIT_TYPE" val="l_h_a"/>
  <p:tag name="KSO_WM_UNIT_INDEX" val="1_2_1"/>
  <p:tag name="KSO_WM_UNIT_BLOCK" val="0"/>
  <p:tag name="KSO_WM_UNIT_DEC_AREA_ID" val="8ce770cce79b4e5b90882a5900002e9d"/>
  <p:tag name="KSO_WM_UNIT_IS_LAYOUT_DIAGRAM" val="1"/>
  <p:tag name="KSO_WM_CHIP_GROUPID" val="620e0057e850cf5f7bc52d95"/>
  <p:tag name="KSO_WM_CHIP_XID" val="6212ef7f23e2a5f56cafe28e"/>
  <p:tag name="KSO_WM_CHIP_FILLAREA_FILL_RULE" val="{&quot;fill_align&quot;:&quot;lm&quot;,&quot;fill_mode&quot;:&quot;fix&quot;,&quot;sacle_strategy&quot;:&quot;stretch&quot;}"/>
  <p:tag name="KSO_WM_ASSEMBLE_CHIP_INDEX" val="ded956e1e19840db8a96ac9d307d2a78"/>
  <p:tag name="KSO_WM_UNIT_VALUE" val="8"/>
  <p:tag name="KSO_WM_UNIT_USESOURCEFORMAT_APPLY" val="1"/>
</p:tagLst>
</file>

<file path=ppt/tags/tag2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28826_3*l_h_b*1_2_1"/>
  <p:tag name="KSO_WM_TEMPLATE_CATEGORY" val="custom"/>
  <p:tag name="KSO_WM_TEMPLATE_INDEX" val="20228826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Add a title"/>
  <p:tag name="KSO_WM_UNIT_NOCLEAR" val="0"/>
  <p:tag name="KSO_WM_UNIT_TYPE" val="l_h_b"/>
  <p:tag name="KSO_WM_UNIT_INDEX" val="1_2_1"/>
  <p:tag name="KSO_WM_UNIT_BLOCK" val="0"/>
  <p:tag name="KSO_WM_UNIT_DEC_AREA_ID" val="ac640d0abc254b6f864cccb96558908d"/>
  <p:tag name="KSO_WM_UNIT_IS_LAYOUT_DIAGRAM" val="1"/>
  <p:tag name="KSO_WM_CHIP_GROUPID" val="620e0057e850cf5f7bc52d95"/>
  <p:tag name="KSO_WM_CHIP_XID" val="6212ef7f23e2a5f56cafe28e"/>
  <p:tag name="KSO_WM_CHIP_FILLAREA_FILL_RULE" val="{&quot;fill_align&quot;:&quot;lm&quot;,&quot;fill_mode&quot;:&quot;fix&quot;,&quot;sacle_strategy&quot;:&quot;stretch&quot;}"/>
  <p:tag name="KSO_WM_ASSEMBLE_CHIP_INDEX" val="ded956e1e19840db8a96ac9d307d2a78"/>
  <p:tag name="KSO_WM_UNIT_TEXT_FILL_FORE_SCHEMECOLOR_INDEX_BRIGHTNESS" val="0"/>
  <p:tag name="KSO_WM_UNIT_TEXT_FILL_FORE_SCHEMECOLOR_INDEX" val="13"/>
  <p:tag name="KSO_WM_UNIT_TEXT_FILL_TYPE" val="1"/>
  <p:tag name="KSO_WM_UNIT_VALUE" val="13"/>
  <p:tag name="KSO_WM_UNIT_USESOURCEFORMAT_APPLY" val="1"/>
</p:tagLst>
</file>

<file path=ppt/tags/tag2183.xml><?xml version="1.0" encoding="utf-8"?>
<p:tagLst xmlns:p="http://schemas.openxmlformats.org/presentationml/2006/main">
  <p:tag name="KSO_WM_CHIP_INFOS" val="{&quot;type&quot;:0,&quot;layout_type&quot;:&quot;1_NF_LC_26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931a9218adb49c6c1f3da1"/>
  <p:tag name="KSO_WM_CHIP_FILLPROP" val="[[{&quot;text_align&quot;:&quot;lm&quot;,&quot;text_direction&quot;:&quot;horizontal&quot;,&quot;support_big_font&quot;:false,&quot;picture_toward&quot;:0,&quot;picture_dockside&quot;:[],&quot;fill_id&quot;:&quot;208270630c1a4ef781cea5d9f266f4bd&quot;,&quot;fill_align&quot;:&quot;lm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208270630c1a4ef781cea5d9f266f4bd&quot;,&quot;fill_align&quot;:&quot;rt&quot;,&quot;chip_types&quot;:[&quot;header&quot;]}],[{&quot;text_align&quot;:&quot;rm&quot;,&quot;text_direction&quot;:&quot;horizontal&quot;,&quot;support_big_font&quot;:false,&quot;picture_toward&quot;:0,&quot;picture_dockside&quot;:[],&quot;fill_id&quot;:&quot;208270630c1a4ef781cea5d9f266f4bd&quot;,&quot;fill_align&quot;:&quot;rb&quot;,&quot;chip_types&quot;:[&quot;header&quot;]}],[{&quot;text_align&quot;:&quot;rm&quot;,&quot;text_direction&quot;:&quot;horizontal&quot;,&quot;support_big_font&quot;:false,&quot;picture_toward&quot;:0,&quot;picture_dockside&quot;:[],&quot;fill_id&quot;:&quot;208270630c1a4ef781cea5d9f266f4bd&quot;,&quot;fill_align&quot;:&quot;rm&quot;,&quot;chip_types&quot;:[&quot;header&quot;]}],[{&quot;text_align&quot;:&quot;lm&quot;,&quot;text_direction&quot;:&quot;horizontal&quot;,&quot;support_big_font&quot;:false,&quot;picture_toward&quot;:0,&quot;picture_dockside&quot;:[],&quot;fill_id&quot;:&quot;208270630c1a4ef781cea5d9f266f4bd&quot;,&quot;fill_align&quot;:&quot;lt&quot;,&quot;chip_types&quot;:[&quot;header&quot;]}],[{&quot;text_align&quot;:&quot;lm&quot;,&quot;text_direction&quot;:&quot;horizontal&quot;,&quot;support_big_font&quot;:false,&quot;picture_toward&quot;:0,&quot;picture_dockside&quot;:[],&quot;fill_id&quot;:&quot;208270630c1a4ef781cea5d9f266f4bd&quot;,&quot;fill_align&quot;:&quot;lb&quot;,&quot;chip_types&quot;:[&quot;header&quot;]}],[{&quot;text_align&quot;:&quot;cm&quot;,&quot;text_direction&quot;:&quot;horizontal&quot;,&quot;support_big_font&quot;:false,&quot;picture_toward&quot;:0,&quot;picture_dockside&quot;:[],&quot;fill_id&quot;:&quot;208270630c1a4ef781cea5d9f266f4bd&quot;,&quot;fill_align&quot;:&quot;lb&quot;,&quot;chip_types&quot;:[&quot;header&quot;]}],[{&quot;text_align&quot;:&quot;cm&quot;,&quot;text_direction&quot;:&quot;horizontal&quot;,&quot;support_big_font&quot;:false,&quot;picture_toward&quot;:0,&quot;picture_dockside&quot;:[],&quot;fill_id&quot;:&quot;208270630c1a4ef781cea5d9f266f4bd&quot;,&quot;fill_align&quot;:&quot;lm&quot;,&quot;chip_types&quot;:[&quot;header&quot;]}],[{&quot;text_align&quot;:&quot;cm&quot;,&quot;text_direction&quot;:&quot;horizontal&quot;,&quot;support_big_font&quot;:false,&quot;picture_toward&quot;:0,&quot;picture_dockside&quot;:[],&quot;fill_id&quot;:&quot;208270630c1a4ef781cea5d9f266f4bd&quot;,&quot;fill_align&quot;:&quot;lt&quot;,&quot;chip_types&quot;:[&quot;header&quot;]}],[{&quot;text_align&quot;:&quot;cm&quot;,&quot;text_direction&quot;:&quot;horizontal&quot;,&quot;support_big_font&quot;:false,&quot;picture_toward&quot;:0,&quot;picture_dockside&quot;:[],&quot;fill_id&quot;:&quot;208270630c1a4ef781cea5d9f266f4bd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208270630c1a4ef781cea5d9f266f4bd&quot;,&quot;fill_align&quot;:&quot;ct&quot;,&quot;chip_types&quot;:[&quot;header&quot;]}],[{&quot;text_align&quot;:&quot;cm&quot;,&quot;text_direction&quot;:&quot;horizontal&quot;,&quot;support_big_font&quot;:false,&quot;picture_toward&quot;:0,&quot;picture_dockside&quot;:[],&quot;fill_id&quot;:&quot;208270630c1a4ef781cea5d9f266f4bd&quot;,&quot;fill_align&quot;:&quot;cb&quot;,&quot;chip_types&quot;:[&quot;header&quot;]}],[{&quot;text_align&quot;:&quot;lm&quot;,&quot;text_direction&quot;:&quot;horizontal&quot;,&quot;support_big_font&quot;:false,&quot;picture_toward&quot;:0,&quot;picture_dockside&quot;:[],&quot;fill_id&quot;:&quot;208270630c1a4ef781cea5d9f266f4bd&quot;,&quot;fill_align&quot;:&quot;cb&quot;,&quot;chip_types&quot;:[&quot;header&quot;]}],[{&quot;text_align&quot;:&quot;lm&quot;,&quot;text_direction&quot;:&quot;horizontal&quot;,&quot;support_big_font&quot;:false,&quot;picture_toward&quot;:0,&quot;picture_dockside&quot;:[],&quot;fill_id&quot;:&quot;208270630c1a4ef781cea5d9f266f4bd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208270630c1a4ef781cea5d9f266f4bd&quot;,&quot;fill_align&quot;:&quot;ct&quot;,&quot;chip_types&quot;:[&quot;header&quot;]}]]"/>
  <p:tag name="KSO_WM_CHIP_DECFILLPROP" val="[]"/>
  <p:tag name="KSO_WM_SLIDE_ID" val="custom20228826_3"/>
  <p:tag name="KSO_WM_TEMPLATE_SUBCATEGORY" val="21"/>
  <p:tag name="KSO_WM_TEMPLATE_MASTER_TYPE" val="1"/>
  <p:tag name="KSO_WM_TEMPLATE_COLOR_TYPE" val="1"/>
  <p:tag name="KSO_WM_SLIDE_ITEM_CNT" val="3"/>
  <p:tag name="KSO_WM_SLIDE_INDEX" val="3"/>
  <p:tag name="KSO_WM_TAG_VERSION" val="1.0"/>
  <p:tag name="KSO_WM_BEAUTIFY_FLAG" val="#wm#"/>
  <p:tag name="KSO_WM_TEMPLATE_CATEGORY" val="custom"/>
  <p:tag name="KSO_WM_TEMPLATE_INDEX" val="20228826"/>
  <p:tag name="KSO_WM_SLIDE_LAYOUT" val="a_l"/>
  <p:tag name="KSO_WM_SLIDE_LAYOUT_CNT" val="1_1"/>
  <p:tag name="KSO_WM_CHIP_GROUPID" val="61931a9218adb49c6c1f3da3"/>
  <p:tag name="KSO_WM_SLIDE_BK_DARK_LIGHT" val="2"/>
  <p:tag name="KSO_WM_SLIDE_BACKGROUND_TYPE" val="general"/>
  <p:tag name="KSO_WM_DIAGRAM_GROUP_CODE" val="l1-1"/>
  <p:tag name="KSO_WM_SLIDE_DIAGTYPE" val="l"/>
  <p:tag name="KSO_WM_SLIDE_SUPPORT_FEATURE_TYPE" val="0"/>
  <p:tag name="KSO_WM_SLIDE_TYPE" val="contents"/>
  <p:tag name="KSO_WM_CHIP_COLORING" val="1"/>
  <p:tag name="KSO_WM_SLIDE_SUBTYPE" val="diag"/>
  <p:tag name="KSO_WM_TEMPLATE_ASSEMBLE_XID" val="636368390c9383becddb3d39"/>
  <p:tag name="KSO_WM_TEMPLATE_ASSEMBLE_GROUPID" val="636215500c9383becdd7d8ba"/>
</p:tagLst>
</file>

<file path=ppt/tags/tag218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7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9c2895fda47947dc96847385cccfa36a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cf085631b032444f9793a8e4606ddc6e"/>
  <p:tag name="KSO_WM_UNIT_TEXT_FILL_FORE_SCHEMECOLOR_INDEX_BRIGHTNESS" val="0"/>
  <p:tag name="KSO_WM_UNIT_TEXT_FILL_FORE_SCHEMECOLOR_INDEX" val="5"/>
  <p:tag name="KSO_WM_UNIT_TEXT_FILL_TYPE" val="1"/>
</p:tagLst>
</file>

<file path=ppt/tags/tag2185.xml><?xml version="1.0" encoding="utf-8"?>
<p:tagLst xmlns:p="http://schemas.openxmlformats.org/presentationml/2006/main">
  <p:tag name="KSO_WM_UNIT_PRESET_TEXT" val="第一部分"/>
  <p:tag name="KSO_WM_UNIT_NOCLEAR" val="0"/>
  <p:tag name="KSO_WM_UNIT_VALUE" val="20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8826_7*e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40;44;2"/>
  <p:tag name="KSO_WM_UNIT_BLOCK" val="0"/>
  <p:tag name="KSO_WM_UNIT_DEC_AREA_ID" val="9e327510d8484a29bc82e7be6b42080d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cf085631b032444f9793a8e4606ddc6e"/>
  <p:tag name="KSO_WM_UNIT_TEXT_FILL_FORE_SCHEMECOLOR_INDEX_BRIGHTNESS" val="0"/>
  <p:tag name="KSO_WM_UNIT_TEXT_FILL_FORE_SCHEMECOLOR_INDEX" val="5"/>
  <p:tag name="KSO_WM_UNIT_TEXT_FILL_TYPE" val="1"/>
</p:tagLst>
</file>

<file path=ppt/tags/tag2186.xml><?xml version="1.0" encoding="utf-8"?>
<p:tagLst xmlns:p="http://schemas.openxmlformats.org/presentationml/2006/main">
  <p:tag name="KSO_WM_BEAUTIFY_FLAG" val="#wm#"/>
  <p:tag name="KSO_WM_TEMPLATE_CATEGORY" val="custom"/>
  <p:tag name="KSO_WM_TEMPLATE_INDEX" val="20228826"/>
  <p:tag name="KSO_WM_SLIDE_ID" val="custom20228826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"/>
  <p:tag name="KSO_WM_SLIDE_LAYOUT_CNT" val="1_1"/>
  <p:tag name="KSO_WM_CHIP_INFOS" val="{&quot;type&quot;:0,&quot;layout_type&quot;:&quot;1_NF_RC_7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93191a18adb49c6c1f3d89"/>
  <p:tag name="KSO_WM_CHIP_FILLPROP" val="[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m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t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b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m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t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b&quot;,&quot;chip_types&quot;:[&quot;header&quot;]}],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b&quot;,&quot;chip_types&quot;:[&quot;header&quot;]}],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t&quot;,&quot;chip_types&quot;:[&quot;header&quot;]}]]"/>
  <p:tag name="KSO_WM_CHIP_DECFILLPROP" val="[]"/>
  <p:tag name="KSO_WM_CHIP_GROUPID" val="6193191a18adb49c6c1f3d8b"/>
  <p:tag name="KSO_WM_SLIDE_LAYOUT_INFO" val="{&quot;id&quot;:&quot;2022-11-03T15:05:30&quot;,&quot;margin&quot;:{&quot;bottom&quot;:5.773329734802246,&quot;left&quot;:9.616453170776367,&quot;right&quot;:1.1486663818359375,&quot;top&quot;:5.773322105407715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36368380c9383becddb3c37"/>
  <p:tag name="KSO_WM_TEMPLATE_ASSEMBLE_GROUPID" val="636215500c9383becdd7d8ba"/>
</p:tagLst>
</file>

<file path=ppt/tags/tag218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218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2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21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21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91.xml><?xml version="1.0" encoding="utf-8"?>
<p:tagLst xmlns:p="http://schemas.openxmlformats.org/presentationml/2006/main">
  <p:tag name="KSO_WM_SLIDE_BACKGROUND_TYPE" val="general"/>
</p:tagLst>
</file>

<file path=ppt/tags/tag219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7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9c2895fda47947dc96847385cccfa36a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cf085631b032444f9793a8e4606ddc6e"/>
  <p:tag name="KSO_WM_UNIT_TEXT_FILL_FORE_SCHEMECOLOR_INDEX_BRIGHTNESS" val="0"/>
  <p:tag name="KSO_WM_UNIT_TEXT_FILL_FORE_SCHEMECOLOR_INDEX" val="5"/>
  <p:tag name="KSO_WM_UNIT_TEXT_FILL_TYPE" val="1"/>
</p:tagLst>
</file>

<file path=ppt/tags/tag2193.xml><?xml version="1.0" encoding="utf-8"?>
<p:tagLst xmlns:p="http://schemas.openxmlformats.org/presentationml/2006/main">
  <p:tag name="KSO_WM_UNIT_PRESET_TEXT" val="第一部分"/>
  <p:tag name="KSO_WM_UNIT_NOCLEAR" val="0"/>
  <p:tag name="KSO_WM_UNIT_VALUE" val="20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8826_7*e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40;44;2"/>
  <p:tag name="KSO_WM_UNIT_BLOCK" val="0"/>
  <p:tag name="KSO_WM_UNIT_DEC_AREA_ID" val="9e327510d8484a29bc82e7be6b42080d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cf085631b032444f9793a8e4606ddc6e"/>
  <p:tag name="KSO_WM_UNIT_TEXT_FILL_FORE_SCHEMECOLOR_INDEX_BRIGHTNESS" val="0"/>
  <p:tag name="KSO_WM_UNIT_TEXT_FILL_FORE_SCHEMECOLOR_INDEX" val="5"/>
  <p:tag name="KSO_WM_UNIT_TEXT_FILL_TYPE" val="1"/>
</p:tagLst>
</file>

<file path=ppt/tags/tag2194.xml><?xml version="1.0" encoding="utf-8"?>
<p:tagLst xmlns:p="http://schemas.openxmlformats.org/presentationml/2006/main">
  <p:tag name="KSO_WM_BEAUTIFY_FLAG" val="#wm#"/>
  <p:tag name="KSO_WM_TEMPLATE_CATEGORY" val="custom"/>
  <p:tag name="KSO_WM_TEMPLATE_INDEX" val="20228826"/>
  <p:tag name="KSO_WM_SLIDE_ID" val="custom20228826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"/>
  <p:tag name="KSO_WM_SLIDE_LAYOUT_CNT" val="1_1"/>
  <p:tag name="KSO_WM_CHIP_INFOS" val="{&quot;type&quot;:0,&quot;layout_type&quot;:&quot;1_NF_RC_7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93191a18adb49c6c1f3d89"/>
  <p:tag name="KSO_WM_CHIP_FILLPROP" val="[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m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t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b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m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t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b&quot;,&quot;chip_types&quot;:[&quot;header&quot;]}],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b&quot;,&quot;chip_types&quot;:[&quot;header&quot;]}],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t&quot;,&quot;chip_types&quot;:[&quot;header&quot;]}]]"/>
  <p:tag name="KSO_WM_CHIP_DECFILLPROP" val="[]"/>
  <p:tag name="KSO_WM_CHIP_GROUPID" val="6193191a18adb49c6c1f3d8b"/>
  <p:tag name="KSO_WM_SLIDE_LAYOUT_INFO" val="{&quot;id&quot;:&quot;2022-11-03T15:05:30&quot;,&quot;margin&quot;:{&quot;bottom&quot;:5.773329734802246,&quot;left&quot;:9.616453170776367,&quot;right&quot;:1.1486663818359375,&quot;top&quot;:5.773322105407715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36368380c9383becddb3c37"/>
  <p:tag name="KSO_WM_TEMPLATE_ASSEMBLE_GROUPID" val="636215500c9383becdd7d8ba"/>
</p:tagLst>
</file>

<file path=ppt/tags/tag219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219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2197.xml><?xml version="1.0" encoding="utf-8"?>
<p:tagLst xmlns:p="http://schemas.openxmlformats.org/presentationml/2006/main">
  <p:tag name="KSO_WM_UNIT_TEXT_FILL_FORE_SCHEMECOLOR_INDEX_BRIGHTNESS" val="0.6"/>
  <p:tag name="KSO_WM_UNIT_TEXT_FILL_FORE_SCHEMECOLOR_INDEX" val="6"/>
  <p:tag name="KSO_WM_UNIT_TEXT_FILL_TYPE" val="1"/>
  <p:tag name="KSO_WM_UNIT_TEXT_LINE_FORE_SCHEMECOLOR_INDEX_BRIGHTNESS" val="0"/>
  <p:tag name="KSO_WM_UNIT_TEXT_LINE_FORE_SCHEMECOLOR_INDEX" val="6"/>
  <p:tag name="KSO_WM_UNIT_TEXT_LINE_FILL_TYPE" val="2"/>
</p:tagLst>
</file>

<file path=ppt/tags/tag21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99.xml><?xml version="1.0" encoding="utf-8"?>
<p:tagLst xmlns:p="http://schemas.openxmlformats.org/presentationml/2006/main">
  <p:tag name="KSO_WM_SLIDE_BACKGROUND_TYPE" val="general"/>
</p:tagLst>
</file>

<file path=ppt/tags/tag2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220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220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2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2203.xml><?xml version="1.0" encoding="utf-8"?>
<p:tagLst xmlns:p="http://schemas.openxmlformats.org/presentationml/2006/main">
  <p:tag name="KSO_WM_UNIT_FILL_FORE_SCHEMECOLOR_INDEX_BRIGHTNESS" val="0"/>
  <p:tag name="KSO_WM_UNIT_FILL_FORE_SCHEMECOLOR_INDEX" val="3"/>
  <p:tag name="KSO_WM_UNIT_FILL_TYPE" val="1"/>
</p:tagLst>
</file>

<file path=ppt/tags/tag2204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2205.xml><?xml version="1.0" encoding="utf-8"?>
<p:tagLst xmlns:p="http://schemas.openxmlformats.org/presentationml/2006/main">
  <p:tag name="KSO_WM_SLIDE_BACKGROUND_TYPE" val="general"/>
</p:tagLst>
</file>

<file path=ppt/tags/tag220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220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2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2209.xml><?xml version="1.0" encoding="utf-8"?>
<p:tagLst xmlns:p="http://schemas.openxmlformats.org/presentationml/2006/main">
  <p:tag name="KSO_WM_UNIT_TEXT_FILL_FORE_SCHEMECOLOR_INDEX_BRIGHTNESS" val="0.6"/>
  <p:tag name="KSO_WM_UNIT_TEXT_FILL_FORE_SCHEMECOLOR_INDEX" val="6"/>
  <p:tag name="KSO_WM_UNIT_TEXT_FILL_TYPE" val="1"/>
  <p:tag name="KSO_WM_UNIT_TEXT_LINE_FORE_SCHEMECOLOR_INDEX_BRIGHTNESS" val="0"/>
  <p:tag name="KSO_WM_UNIT_TEXT_LINE_FORE_SCHEMECOLOR_INDEX" val="6"/>
  <p:tag name="KSO_WM_UNIT_TEXT_LINE_FILL_TYPE" val="2"/>
</p:tagLst>
</file>

<file path=ppt/tags/tag2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10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2211.xml><?xml version="1.0" encoding="utf-8"?>
<p:tagLst xmlns:p="http://schemas.openxmlformats.org/presentationml/2006/main">
  <p:tag name="KSO_WM_SLIDE_BACKGROUND_TYPE" val="general"/>
</p:tagLst>
</file>

<file path=ppt/tags/tag221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221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2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2215.xml><?xml version="1.0" encoding="utf-8"?>
<p:tagLst xmlns:p="http://schemas.openxmlformats.org/presentationml/2006/main">
  <p:tag name="KSO_WM_UNIT_TEXT_FILL_FORE_SCHEMECOLOR_INDEX_BRIGHTNESS" val="0.6"/>
  <p:tag name="KSO_WM_UNIT_TEXT_FILL_FORE_SCHEMECOLOR_INDEX" val="6"/>
  <p:tag name="KSO_WM_UNIT_TEXT_FILL_TYPE" val="1"/>
  <p:tag name="KSO_WM_UNIT_TEXT_LINE_FORE_SCHEMECOLOR_INDEX_BRIGHTNESS" val="0"/>
  <p:tag name="KSO_WM_UNIT_TEXT_LINE_FORE_SCHEMECOLOR_INDEX" val="6"/>
  <p:tag name="KSO_WM_UNIT_TEXT_LINE_FILL_TYPE" val="2"/>
</p:tagLst>
</file>

<file path=ppt/tags/tag2216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2217.xml><?xml version="1.0" encoding="utf-8"?>
<p:tagLst xmlns:p="http://schemas.openxmlformats.org/presentationml/2006/main">
  <p:tag name="KSO_WM_SLIDE_BACKGROUND_TYPE" val="general"/>
</p:tagLst>
</file>

<file path=ppt/tags/tag221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221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2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2221.xml><?xml version="1.0" encoding="utf-8"?>
<p:tagLst xmlns:p="http://schemas.openxmlformats.org/presentationml/2006/main">
  <p:tag name="KSO_WM_UNIT_TEXT_FILL_FORE_SCHEMECOLOR_INDEX_BRIGHTNESS" val="0.6"/>
  <p:tag name="KSO_WM_UNIT_TEXT_FILL_FORE_SCHEMECOLOR_INDEX" val="6"/>
  <p:tag name="KSO_WM_UNIT_TEXT_FILL_TYPE" val="1"/>
  <p:tag name="KSO_WM_UNIT_TEXT_LINE_FORE_SCHEMECOLOR_INDEX_BRIGHTNESS" val="0"/>
  <p:tag name="KSO_WM_UNIT_TEXT_LINE_FORE_SCHEMECOLOR_INDEX" val="6"/>
  <p:tag name="KSO_WM_UNIT_TEXT_LINE_FILL_TYPE" val="2"/>
</p:tagLst>
</file>

<file path=ppt/tags/tag2222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2223.xml><?xml version="1.0" encoding="utf-8"?>
<p:tagLst xmlns:p="http://schemas.openxmlformats.org/presentationml/2006/main">
  <p:tag name="KSO_WM_UNIT_PLACING_PICTURE_USER_VIEWPORT" val="{&quot;height&quot;:3780,&quot;width&quot;:11884}"/>
</p:tagLst>
</file>

<file path=ppt/tags/tag2224.xml><?xml version="1.0" encoding="utf-8"?>
<p:tagLst xmlns:p="http://schemas.openxmlformats.org/presentationml/2006/main">
  <p:tag name="KSO_WM_SLIDE_BACKGROUND_TYPE" val="general"/>
</p:tagLst>
</file>

<file path=ppt/tags/tag222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222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2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2228.xml><?xml version="1.0" encoding="utf-8"?>
<p:tagLst xmlns:p="http://schemas.openxmlformats.org/presentationml/2006/main">
  <p:tag name="KSO_WM_UNIT_TEXT_FILL_FORE_SCHEMECOLOR_INDEX_BRIGHTNESS" val="0.6"/>
  <p:tag name="KSO_WM_UNIT_TEXT_FILL_FORE_SCHEMECOLOR_INDEX" val="6"/>
  <p:tag name="KSO_WM_UNIT_TEXT_FILL_TYPE" val="1"/>
  <p:tag name="KSO_WM_UNIT_TEXT_LINE_FORE_SCHEMECOLOR_INDEX_BRIGHTNESS" val="0"/>
  <p:tag name="KSO_WM_UNIT_TEXT_LINE_FORE_SCHEMECOLOR_INDEX" val="6"/>
  <p:tag name="KSO_WM_UNIT_TEXT_LINE_FILL_TYPE" val="2"/>
</p:tagLst>
</file>

<file path=ppt/tags/tag2229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22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230.xml><?xml version="1.0" encoding="utf-8"?>
<p:tagLst xmlns:p="http://schemas.openxmlformats.org/presentationml/2006/main">
  <p:tag name="KSO_WM_SLIDE_BACKGROUND_TYPE" val="general"/>
</p:tagLst>
</file>

<file path=ppt/tags/tag223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223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2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2234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2235.xml><?xml version="1.0" encoding="utf-8"?>
<p:tagLst xmlns:p="http://schemas.openxmlformats.org/presentationml/2006/main">
  <p:tag name="KSO_WM_SLIDE_BACKGROUND_TYPE" val="general"/>
</p:tagLst>
</file>

<file path=ppt/tags/tag223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223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2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2239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22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240.xml><?xml version="1.0" encoding="utf-8"?>
<p:tagLst xmlns:p="http://schemas.openxmlformats.org/presentationml/2006/main">
  <p:tag name="KSO_WM_SLIDE_BACKGROUND_TYPE" val="general"/>
</p:tagLst>
</file>

<file path=ppt/tags/tag224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224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2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2244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2245.xml><?xml version="1.0" encoding="utf-8"?>
<p:tagLst xmlns:p="http://schemas.openxmlformats.org/presentationml/2006/main">
  <p:tag name="KSO_WM_SLIDE_BACKGROUND_TYPE" val="general"/>
</p:tagLst>
</file>

<file path=ppt/tags/tag224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224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2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2249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22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250.xml><?xml version="1.0" encoding="utf-8"?>
<p:tagLst xmlns:p="http://schemas.openxmlformats.org/presentationml/2006/main">
  <p:tag name="KSO_WM_SLIDE_BACKGROUND_TYPE" val="general"/>
</p:tagLst>
</file>

<file path=ppt/tags/tag225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225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2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2254.xml><?xml version="1.0" encoding="utf-8"?>
<p:tagLst xmlns:p="http://schemas.openxmlformats.org/presentationml/2006/main">
  <p:tag name="KSO_WM_UNIT_TEXT_FILL_FORE_SCHEMECOLOR_INDEX_BRIGHTNESS" val="0.6"/>
  <p:tag name="KSO_WM_UNIT_TEXT_FILL_FORE_SCHEMECOLOR_INDEX" val="6"/>
  <p:tag name="KSO_WM_UNIT_TEXT_FILL_TYPE" val="1"/>
  <p:tag name="KSO_WM_UNIT_TEXT_LINE_FORE_SCHEMECOLOR_INDEX_BRIGHTNESS" val="0"/>
  <p:tag name="KSO_WM_UNIT_TEXT_LINE_FORE_SCHEMECOLOR_INDEX" val="6"/>
  <p:tag name="KSO_WM_UNIT_TEXT_LINE_FILL_TYPE" val="2"/>
</p:tagLst>
</file>

<file path=ppt/tags/tag2255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2256.xml><?xml version="1.0" encoding="utf-8"?>
<p:tagLst xmlns:p="http://schemas.openxmlformats.org/presentationml/2006/main">
  <p:tag name="KSO_WM_SLIDE_BACKGROUND_TYPE" val="general"/>
</p:tagLst>
</file>

<file path=ppt/tags/tag2257.xml><?xml version="1.0" encoding="utf-8"?>
<p:tagLst xmlns:p="http://schemas.openxmlformats.org/presentationml/2006/main">
  <p:tag name="KSO_WM_UNIT_DEFAULT_FONT" val="40;44;2"/>
  <p:tag name="KSO_WM_UNIT_BLOCK" val="0"/>
  <p:tag name="KSO_WM_UNIT_DEC_AREA_ID" val="bbbecf6aaa8e43c0bd5c2e2af5f688ba"/>
  <p:tag name="KSO_WM_UNIT_SUBTYPE" val="e"/>
  <p:tag name="KSO_WM_UNIT_PRESET_TEXT" val="20XX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22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</p:tagLst>
</file>

<file path=ppt/tags/tag2258.xml><?xml version="1.0" encoding="utf-8"?>
<p:tagLst xmlns:p="http://schemas.openxmlformats.org/presentationml/2006/main">
  <p:tag name="KSO_WM_BEAUTIFY_FLAG" val="#wm#"/>
  <p:tag name="KSO_WM_TEMPLATE_CATEGORY" val="custom"/>
  <p:tag name="KSO_WM_TEMPLATE_INDEX" val="20228826"/>
  <p:tag name="KSO_WM_SLIDE_ID" val="custom20228826_22"/>
  <p:tag name="KSO_WM_TEMPLATE_SUBCATEGORY" val="21"/>
  <p:tag name="KSO_WM_TEMPLATE_MASTER_TYPE" val="1"/>
  <p:tag name="KSO_WM_TEMPLATE_COLOR_TYPE" val="1"/>
  <p:tag name="KSO_WM_SLIDE_ITEM_CNT" val="0"/>
  <p:tag name="KSO_WM_SLIDE_INDEX" val="22"/>
  <p:tag name="KSO_WM_TAG_VERSION" val="1.0"/>
  <p:tag name="KSO_WM_SLIDE_LAYOUT" val="a_f"/>
  <p:tag name="KSO_WM_SLIDE_LAYOUT_CNT" val="1_2"/>
  <p:tag name="KSO_WM_CHIP_INFOS" val="{&quot;type&quot;:0,&quot;layout_type&quot;:&quot;1_NF_LC_7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4a9d9b1e630cfd8f114d27"/>
  <p:tag name="KSO_WM_CHIP_FILLPROP" val="[[{&quot;text_align&quot;:&quot;lm&quot;,&quot;text_direction&quot;:&quot;horizontal&quot;,&quot;support_big_font&quot;:false,&quot;picture_toward&quot;:0,&quot;picture_dockside&quot;:[],&quot;fill_id&quot;:&quot;3b50f7cce9dd429da8d2fb599840cb10&quot;,&quot;fill_align&quot;:&quot;lm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3b50f7cce9dd429da8d2fb599840cb10&quot;,&quot;fill_align&quot;:&quot;rb&quot;,&quot;chip_types&quot;:[&quot;header&quot;]}],[{&quot;text_align&quot;:&quot;rm&quot;,&quot;text_direction&quot;:&quot;horizontal&quot;,&quot;support_big_font&quot;:false,&quot;picture_toward&quot;:0,&quot;picture_dockside&quot;:[],&quot;fill_id&quot;:&quot;3b50f7cce9dd429da8d2fb599840cb10&quot;,&quot;fill_align&quot;:&quot;rt&quot;,&quot;chip_types&quot;:[&quot;header&quot;]}],[{&quot;text_align&quot;:&quot;rm&quot;,&quot;text_direction&quot;:&quot;horizontal&quot;,&quot;support_big_font&quot;:false,&quot;picture_toward&quot;:0,&quot;picture_dockside&quot;:[],&quot;fill_id&quot;:&quot;3b50f7cce9dd429da8d2fb599840cb10&quot;,&quot;fill_align&quot;:&quot;rm&quot;,&quot;chip_types&quot;:[&quot;header&quot;]}],[{&quot;text_align&quot;:&quot;lm&quot;,&quot;text_direction&quot;:&quot;horizontal&quot;,&quot;support_big_font&quot;:false,&quot;picture_toward&quot;:0,&quot;picture_dockside&quot;:[],&quot;fill_id&quot;:&quot;3b50f7cce9dd429da8d2fb599840cb10&quot;,&quot;fill_align&quot;:&quot;lt&quot;,&quot;chip_types&quot;:[&quot;header&quot;]}],[{&quot;text_align&quot;:&quot;cm&quot;,&quot;text_direction&quot;:&quot;horizontal&quot;,&quot;support_big_font&quot;:false,&quot;picture_toward&quot;:0,&quot;picture_dockside&quot;:[],&quot;fill_id&quot;:&quot;3b50f7cce9dd429da8d2fb599840cb10&quot;,&quot;fill_align&quot;:&quot;lt&quot;,&quot;chip_types&quot;:[&quot;header&quot;]}],[{&quot;text_align&quot;:&quot;lm&quot;,&quot;text_direction&quot;:&quot;horizontal&quot;,&quot;support_big_font&quot;:false,&quot;picture_toward&quot;:0,&quot;picture_dockside&quot;:[],&quot;fill_id&quot;:&quot;3b50f7cce9dd429da8d2fb599840cb10&quot;,&quot;fill_align&quot;:&quot;lb&quot;,&quot;chip_types&quot;:[&quot;header&quot;]}],[{&quot;text_align&quot;:&quot;cm&quot;,&quot;text_direction&quot;:&quot;horizontal&quot;,&quot;support_big_font&quot;:false,&quot;picture_toward&quot;:0,&quot;picture_dockside&quot;:[],&quot;fill_id&quot;:&quot;3b50f7cce9dd429da8d2fb599840cb10&quot;,&quot;fill_align&quot;:&quot;lb&quot;,&quot;chip_types&quot;:[&quot;header&quot;]}],[{&quot;text_align&quot;:&quot;lm&quot;,&quot;text_direction&quot;:&quot;horizontal&quot;,&quot;support_big_font&quot;:false,&quot;picture_toward&quot;:0,&quot;picture_dockside&quot;:[],&quot;fill_id&quot;:&quot;3b50f7cce9dd429da8d2fb599840cb10&quot;,&quot;fill_align&quot;:&quot;lm&quot;,&quot;chip_types&quot;:[&quot;header&quot;]}],[{&quot;text_align&quot;:&quot;cm&quot;,&quot;text_direction&quot;:&quot;horizontal&quot;,&quot;support_big_font&quot;:false,&quot;picture_toward&quot;:0,&quot;picture_dockside&quot;:[],&quot;fill_id&quot;:&quot;3b50f7cce9dd429da8d2fb599840cb10&quot;,&quot;fill_align&quot;:&quot;lm&quot;,&quot;chip_types&quot;:[&quot;header&quot;]}],[{&quot;text_align&quot;:&quot;cm&quot;,&quot;text_direction&quot;:&quot;horizontal&quot;,&quot;support_big_font&quot;:false,&quot;picture_toward&quot;:0,&quot;picture_dockside&quot;:[],&quot;fill_id&quot;:&quot;3b50f7cce9dd429da8d2fb599840cb10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3b50f7cce9dd429da8d2fb599840cb10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3b50f7cce9dd429da8d2fb599840cb10&quot;,&quot;fill_align&quot;:&quot;ct&quot;,&quot;chip_types&quot;:[&quot;header&quot;]}],[{&quot;text_align&quot;:&quot;lm&quot;,&quot;text_direction&quot;:&quot;horizontal&quot;,&quot;support_big_font&quot;:false,&quot;picture_toward&quot;:0,&quot;picture_dockside&quot;:[],&quot;fill_id&quot;:&quot;3b50f7cce9dd429da8d2fb599840cb10&quot;,&quot;fill_align&quot;:&quot;ct&quot;,&quot;chip_types&quot;:[&quot;header&quot;]}],[{&quot;text_align&quot;:&quot;cm&quot;,&quot;text_direction&quot;:&quot;horizontal&quot;,&quot;support_big_font&quot;:false,&quot;picture_toward&quot;:0,&quot;picture_dockside&quot;:[],&quot;fill_id&quot;:&quot;3b50f7cce9dd429da8d2fb599840cb10&quot;,&quot;fill_align&quot;:&quot;cb&quot;,&quot;chip_types&quot;:[&quot;header&quot;]}],[{&quot;text_align&quot;:&quot;lm&quot;,&quot;text_direction&quot;:&quot;horizontal&quot;,&quot;support_big_font&quot;:false,&quot;picture_toward&quot;:0,&quot;picture_dockside&quot;:[],&quot;fill_id&quot;:&quot;3b50f7cce9dd429da8d2fb599840cb10&quot;,&quot;fill_align&quot;:&quot;cb&quot;,&quot;chip_types&quot;:[&quot;header&quot;]}]]"/>
  <p:tag name="KSO_WM_CHIP_DECFILLPROP" val="[]"/>
  <p:tag name="KSO_WM_CHIP_GROUPID" val="614a9d9b1e630cfd8f114d26"/>
  <p:tag name="KSO_WM_SLIDE_LAYOUT_INFO" val="{&quot;id&quot;:&quot;2022-11-03T15:05:34&quot;,&quot;margin&quot;:{&quot;bottom&quot;:3.626552104949951,&quot;left&quot;:0.9507361650466919,&quot;right&quot;:14.313993453979492,&quot;top&quot;:5.2405104637146},&quot;type&quot;:0}"/>
  <p:tag name="KSO_WM_SLIDE_BK_DARK_LIGHT" val="2"/>
  <p:tag name="KSO_WM_SLIDE_BACKGROUND_TYPE" val="general"/>
  <p:tag name="KSO_WM_SLIDE_SUPPORT_FEATURE_TYPE" val="0"/>
  <p:tag name="KSO_WM_SLIDE_TYPE" val="endPage"/>
  <p:tag name="KSO_WM_CHIP_COLORING" val="1"/>
  <p:tag name="KSO_WM_SLIDE_SUBTYPE" val="pureTxt"/>
  <p:tag name="KSO_WM_TEMPLATE_ASSEMBLE_XID" val="636368390c9383becddb3c85"/>
  <p:tag name="KSO_WM_TEMPLATE_ASSEMBLE_GROUPID" val="636215500c9383becdd7d8ba"/>
</p:tagLst>
</file>

<file path=ppt/tags/tag22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22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22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9c2895fda47947dc96847385cccfa36a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cf085631b032444f9793a8e4606ddc6e"/>
  <p:tag name="KSO_WM_UNIT_TEXT_FILL_FORE_SCHEMECOLOR_INDEX_BRIGHTNESS" val="0"/>
  <p:tag name="KSO_WM_UNIT_TEXT_FILL_FORE_SCHEMECOLOR_INDEX" val="5"/>
  <p:tag name="KSO_WM_UNIT_TEXT_FILL_TYPE" val="1"/>
  <p:tag name="KSO_WM_TEMPLATE_ASSEMBLE_XID" val="636368380c9383becddb3c37"/>
  <p:tag name="KSO_WM_TEMPLATE_ASSEMBLE_GROUPID" val="636215500c9383becdd7d8ba"/>
</p:tagLst>
</file>

<file path=ppt/tags/tag23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3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6*i*1"/>
  <p:tag name="KSO_WM_BEAUTIFY_FLAG" val="#wm#"/>
  <p:tag name="KSO_WM_TAG_VERSION" val="1.0"/>
  <p:tag name="KSO_WM_CHIP_GROUPID" val="636215500c9383becdd7d8ba"/>
  <p:tag name="KSO_WM_CHIP_XID" val="636215530c9383becdd7d903"/>
  <p:tag name="KSO_WM_UNIT_DEC_AREA_ID" val="01d967c0e70b4d3095afb20431ab9470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afea40aaeb141aabed3c9dadeefb2fd"/>
</p:tagLst>
</file>

<file path=ppt/tags/tag234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8*i*1"/>
  <p:tag name="KSO_WM_BEAUTIFY_FLAG" val="#wm#"/>
  <p:tag name="KSO_WM_TAG_VERSION" val="1.0"/>
  <p:tag name="KSO_WM_CHIP_GROUPID" val="636215500c9383becdd7d8ba"/>
  <p:tag name="KSO_WM_CHIP_XID" val="636215530c9383becdd7d901"/>
  <p:tag name="KSO_WM_UNIT_DEC_AREA_ID" val="b46c7a1f0dd24abb833966cfce7095cd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bc9b8a3aef843e38c3e17274e608d16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7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2"/>
  <p:tag name="KSO_WM_UNIT_DEC_AREA_ID" val="70a3ae40ad8845e08891d34180bc13b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da84f9003e44c6f9f21e65f8f611d0d"/>
</p:tagLst>
</file>

<file path=ppt/tags/tag23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3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3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39.xml><?xml version="1.0" encoding="utf-8"?>
<p:tagLst xmlns:p="http://schemas.openxmlformats.org/presentationml/2006/main">
  <p:tag name="KSO_WM_UNIT_DEFAULT_FONT" val="54;60;2"/>
  <p:tag name="KSO_WM_UNIT_BLOCK" val="0"/>
  <p:tag name="KSO_WM_UNIT_DEC_AREA_ID" val="b699df96edc74ff2a7babb9a6f1bbe81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2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240.xml><?xml version="1.0" encoding="utf-8"?>
<p:tagLst xmlns:p="http://schemas.openxmlformats.org/presentationml/2006/main">
  <p:tag name="KSO_WM_UNIT_DEFAULT_FONT" val="14;16;2"/>
  <p:tag name="KSO_WM_UNIT_BLOCK" val="0"/>
  <p:tag name="KSO_WM_UNIT_DEC_AREA_ID" val="22fd05bc1b62499e8e3a7fdadb4e4581"/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12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8826_1*f*2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241.xml><?xml version="1.0" encoding="utf-8"?>
<p:tagLst xmlns:p="http://schemas.openxmlformats.org/presentationml/2006/main">
  <p:tag name="KSO_WM_UNIT_DEFAULT_FONT" val="40;44;2"/>
  <p:tag name="KSO_WM_UNIT_BLOCK" val="0"/>
  <p:tag name="KSO_WM_UNIT_DEC_AREA_ID" val="bbbecf6aaa8e43c0bd5c2e2af5f688ba"/>
  <p:tag name="KSO_WM_UNIT_SUBTYPE" val="e"/>
  <p:tag name="KSO_WM_UNIT_PRESET_TEXT" val="20XX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24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24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245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46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247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248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24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d163bff7aaa14502a34b96c8eb4d759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cb39d71fc13474988f0c589a3a71df6"/>
  <p:tag name="KSO_WM_SLIDE_BACKGROUND_TYPE" val="frame"/>
</p:tagLst>
</file>

<file path=ppt/tags/tag2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25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25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86bb8f72a244852a867f09dcabe48e4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5fa954534d4144917b5e7354791c6c"/>
  <p:tag name="KSO_WM_SLIDE_BACKGROUND_TYPE" val="frame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89ec3bbdce1d4c43931c10289405a69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5adc728186643909dc1cb900aa791c8"/>
  <p:tag name="KSO_WM_SLIDE_BACKGROUND_TYPE" val="frame"/>
</p:tagLst>
</file>

<file path=ppt/tags/tag253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54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5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25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25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adf1e28ec19f40f599b8cff417400059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37d0e45b054efdb35c134f74272ec0"/>
  <p:tag name="KSO_WM_SLIDE_BACKGROUND_TYPE" val="leftRight"/>
</p:tagLst>
</file>

<file path=ppt/tags/tag25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26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0993c7580ba4caf975aad0e8ee27e15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0ba3e6284a44fe0a989374b9f754eff"/>
  <p:tag name="KSO_WM_SLIDE_BACKGROUND_TYPE" val="leftRight"/>
</p:tagLst>
</file>

<file path=ppt/tags/tag26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6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26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26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265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6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6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439bad684d4a46e698ea677cb94513a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d5915678e6345a19fe4123879515272"/>
  <p:tag name="KSO_WM_SLIDE_BACKGROUND_TYPE" val="topBottom"/>
</p:tagLst>
</file>

<file path=ppt/tags/tag26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54a8dc0ac9cc4d978c67a415c74d986c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e9540304cf3412282c23714cd42641e"/>
  <p:tag name="KSO_WM_SLIDE_BACKGROUND_TYPE" val="topBottom"/>
</p:tagLst>
</file>

<file path=ppt/tags/tag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7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27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27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274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7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7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2658ac9d0424b3ab86585add1c58b6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76dc7f0889e4c2682315f9862de1744"/>
  <p:tag name="KSO_WM_SLIDE_BACKGROUND_TYPE" val="bottomTop"/>
</p:tagLst>
</file>

<file path=ppt/tags/tag27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27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d38b4dbdba34ed79bfb0f02c7e06e0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44f73b383054ac2ab34da9a6bc3950e"/>
  <p:tag name="KSO_WM_SLIDE_BACKGROUND_TYPE" val="bottomTop"/>
</p:tagLst>
</file>

<file path=ppt/tags/tag27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28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28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28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8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8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1c56cd6bbbe491ab32258c1f262e8e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6bc009cb8e4ad5bdd6ec2a5fda5de1"/>
  <p:tag name="KSO_WM_SLIDE_BACKGROUND_TYPE" val="navigation"/>
</p:tagLst>
</file>

<file path=ppt/tags/tag28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aed5679ed6db4331b05c608ee0932f5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3ed84e1f98d4aff81c8f99a43f0d305"/>
  <p:tag name="KSO_WM_SLIDE_BACKGROUND_TYPE" val="navigation"/>
</p:tagLst>
</file>

<file path=ppt/tags/tag28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8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29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29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17dabd0cb6a4455b2a2921dda9bf3e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5e60930fb4e46c59d0a86841929f5e8"/>
  <p:tag name="KSO_WM_SLIDE_BACKGROUND_TYPE" val="belt"/>
</p:tagLst>
</file>

<file path=ppt/tags/tag29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29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64327dbb81844644bc9acb543406f0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7ba8934e9a14b578bd3be80ab9c67b2"/>
  <p:tag name="KSO_WM_SLIDE_BACKGROUND_TYPE" val="belt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e1cfe41b17bc447ca4a80ec8e98cb6d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63c489e76b64b3986a5f1bd716e6521"/>
  <p:tag name="KSO_WM_SLIDE_BACKGROUND_TYPE" val="belt"/>
</p:tagLst>
</file>

<file path=ppt/tags/tag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0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0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302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303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30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3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3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8826"/>
  <p:tag name="KSO_WM_CHIP_COLORING" val="1"/>
</p:tagLst>
</file>

<file path=ppt/tags/tag31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8*i*1"/>
  <p:tag name="KSO_WM_BEAUTIFY_FLAG" val="#wm#"/>
  <p:tag name="KSO_WM_TAG_VERSION" val="1.0"/>
  <p:tag name="KSO_WM_CHIP_GROUPID" val="636215500c9383becdd7d8ba"/>
  <p:tag name="KSO_WM_CHIP_XID" val="636215530c9383becdd7d90b"/>
  <p:tag name="KSO_WM_UNIT_DEC_AREA_ID" val="804c0e232baf482199d2c72bdc9006c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e595dd2e2654dd18c47e1711b4f0491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9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a"/>
  <p:tag name="KSO_WM_UNIT_DEC_AREA_ID" val="f2de359d7efc466abe20413622a4514e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0502e4c7bc4b46870ea236ca5b42ed"/>
</p:tagLst>
</file>

<file path=ppt/tags/tag31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1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1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16.xml><?xml version="1.0" encoding="utf-8"?>
<p:tagLst xmlns:p="http://schemas.openxmlformats.org/presentationml/2006/main">
  <p:tag name="KSO_WM_UNIT_ISCONTENTSTITLE" val="0"/>
  <p:tag name="KSO_WM_UNIT_ISNUMDGMTITLE" val="0"/>
  <p:tag name="KSO_WM_UNIT_PRESET_TEXT" val="春节快乐传统节日通用模板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68;74;2"/>
  <p:tag name="KSO_WM_UNIT_BLOCK" val="0"/>
  <p:tag name="KSO_WM_UNIT_DEC_AREA_ID" val="a67dd8da75694c4fb19543aad2482b0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31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副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8826_1*b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74e80fdf893c4395bf15e4a3eddd4d2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318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16;16;2"/>
  <p:tag name="KSO_WM_UNIT_BLOCK" val="0"/>
  <p:tag name="KSO_WM_UNIT_DEC_AREA_ID" val="7ce0632940cd4e318064c0f6b07b7f48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31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3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2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3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2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2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2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4*i*1"/>
  <p:tag name="KSO_WM_BEAUTIFY_FLAG" val="#wm#"/>
  <p:tag name="KSO_WM_TAG_VERSION" val="1.0"/>
  <p:tag name="KSO_WM_CHIP_GROUPID" val="636215500c9383becdd7d8ba"/>
  <p:tag name="KSO_WM_CHIP_XID" val="636215530c9383becdd7d906"/>
  <p:tag name="KSO_WM_UNIT_DEC_AREA_ID" val="a4430367a9cb433bb30eeac4eb55768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f3b53019494a96bf7192aa1a9d5ced"/>
</p:tagLst>
</file>

<file path=ppt/tags/tag328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15*i*1"/>
  <p:tag name="KSO_WM_BEAUTIFY_FLAG" val="#wm#"/>
  <p:tag name="KSO_WM_TAG_VERSION" val="1.0"/>
  <p:tag name="KSO_WM_CHIP_GROUPID" val="636215500c9383becdd7d8ba"/>
  <p:tag name="KSO_WM_CHIP_XID" val="636215530c9383becdd7d904"/>
  <p:tag name="KSO_WM_UNIT_DEC_AREA_ID" val="16b3c4dca9b046c0aba5dff26371800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a1025c299df4fd9a7b3e8c1849d2ec8"/>
</p:tagLst>
</file>

<file path=ppt/tags/tag329.xml><?xml version="1.0" encoding="utf-8"?>
<p:tagLst xmlns:p="http://schemas.openxmlformats.org/presentationml/2006/main">
  <p:tag name="KSO_WM_UNIT_SUBTYPE" val="r"/>
  <p:tag name="KSO_WM_TEMPLATE_CATEGORY" val="chip"/>
  <p:tag name="KSO_WM_TEMPLATE_INDEX" val="20228826"/>
  <p:tag name="KSO_WM_UNIT_TYPE" val="i"/>
  <p:tag name="KSO_WM_UNIT_INDEX" val="1"/>
  <p:tag name="KSO_WM_UNIT_ID" val="chip20228826_16*i*1"/>
  <p:tag name="KSO_WM_BEAUTIFY_FLAG" val="#wm#"/>
  <p:tag name="KSO_WM_TAG_VERSION" val="1.0"/>
  <p:tag name="KSO_WM_CHIP_GROUPID" val="636215500c9383becdd7d8ba"/>
  <p:tag name="KSO_WM_CHIP_XID" val="636215530c9383becdd7d905"/>
  <p:tag name="KSO_WM_UNIT_DEC_AREA_ID" val="3b3a86e8657c44afac328a98524ea36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e8b73d5f204600bd699358d7a31602"/>
</p:tagLst>
</file>

<file path=ppt/tags/tag3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33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3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3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3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9c2895fda47947dc96847385cccfa36a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cf085631b032444f9793a8e4606ddc6e"/>
  <p:tag name="KSO_WM_UNIT_TEXT_FILL_FORE_SCHEMECOLOR_INDEX_BRIGHTNESS" val="0"/>
  <p:tag name="KSO_WM_UNIT_TEXT_FILL_FORE_SCHEMECOLOR_INDEX" val="5"/>
  <p:tag name="KSO_WM_UNIT_TEXT_FILL_TYPE" val="1"/>
  <p:tag name="KSO_WM_TEMPLATE_ASSEMBLE_XID" val="636368380c9383becddb3c37"/>
  <p:tag name="KSO_WM_TEMPLATE_ASSEMBLE_GROUPID" val="636215500c9383becdd7d8ba"/>
</p:tagLst>
</file>

<file path=ppt/tags/tag33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33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3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34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4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4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4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34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3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3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5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5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5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0*i*1"/>
  <p:tag name="KSO_WM_BEAUTIFY_FLAG" val="#wm#"/>
  <p:tag name="KSO_WM_TAG_VERSION" val="1.0"/>
  <p:tag name="KSO_WM_CHIP_GROUPID" val="636215500c9383becdd7d8ba"/>
  <p:tag name="KSO_WM_CHIP_XID" val="636215530c9383becdd7d900"/>
  <p:tag name="KSO_WM_UNIT_DEC_AREA_ID" val="35295399bf1346f2a7d47a8b2063dcc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5692ce4ecec44189482a4a3aac05096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2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6215500c9383becdd7d8ba"/>
  <p:tag name="KSO_WM_CHIP_XID" val="636215530c9383becdd7d8fe"/>
  <p:tag name="KSO_WM_UNIT_DEC_AREA_ID" val="305c5dfd4879482697ddb8759cb6194d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5454911bcb1419cb56af474e20dfee6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1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8ff"/>
  <p:tag name="KSO_WM_UNIT_DEC_AREA_ID" val="37fa993193c541a3a7484623d234c19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d57424e7b4e4f81a7d22e1a83b71aca"/>
</p:tagLst>
</file>

<file path=ppt/tags/tag3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5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6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6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6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6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36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3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7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7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7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37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3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7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8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38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38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8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8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6*i*1"/>
  <p:tag name="KSO_WM_BEAUTIFY_FLAG" val="#wm#"/>
  <p:tag name="KSO_WM_TAG_VERSION" val="1.0"/>
  <p:tag name="KSO_WM_CHIP_GROUPID" val="636215500c9383becdd7d8ba"/>
  <p:tag name="KSO_WM_CHIP_XID" val="636215530c9383becdd7d903"/>
  <p:tag name="KSO_WM_UNIT_DEC_AREA_ID" val="01d967c0e70b4d3095afb20431ab9470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afea40aaeb141aabed3c9dadeefb2fd"/>
</p:tagLst>
</file>

<file path=ppt/tags/tag389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8*i*1"/>
  <p:tag name="KSO_WM_BEAUTIFY_FLAG" val="#wm#"/>
  <p:tag name="KSO_WM_TAG_VERSION" val="1.0"/>
  <p:tag name="KSO_WM_CHIP_GROUPID" val="636215500c9383becdd7d8ba"/>
  <p:tag name="KSO_WM_CHIP_XID" val="636215530c9383becdd7d901"/>
  <p:tag name="KSO_WM_UNIT_DEC_AREA_ID" val="b46c7a1f0dd24abb833966cfce7095cd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bc9b8a3aef843e38c3e17274e608d16"/>
</p:tagLst>
</file>

<file path=ppt/tags/tag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7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2"/>
  <p:tag name="KSO_WM_UNIT_DEC_AREA_ID" val="70a3ae40ad8845e08891d34180bc13b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da84f9003e44c6f9f21e65f8f611d0d"/>
</p:tagLst>
</file>

<file path=ppt/tags/tag39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9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9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94.xml><?xml version="1.0" encoding="utf-8"?>
<p:tagLst xmlns:p="http://schemas.openxmlformats.org/presentationml/2006/main">
  <p:tag name="KSO_WM_UNIT_DEFAULT_FONT" val="54;60;2"/>
  <p:tag name="KSO_WM_UNIT_BLOCK" val="0"/>
  <p:tag name="KSO_WM_UNIT_DEC_AREA_ID" val="b699df96edc74ff2a7babb9a6f1bbe81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395.xml><?xml version="1.0" encoding="utf-8"?>
<p:tagLst xmlns:p="http://schemas.openxmlformats.org/presentationml/2006/main">
  <p:tag name="KSO_WM_UNIT_DEFAULT_FONT" val="14;16;2"/>
  <p:tag name="KSO_WM_UNIT_BLOCK" val="0"/>
  <p:tag name="KSO_WM_UNIT_DEC_AREA_ID" val="22fd05bc1b62499e8e3a7fdadb4e4581"/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12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8826_1*f*2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396.xml><?xml version="1.0" encoding="utf-8"?>
<p:tagLst xmlns:p="http://schemas.openxmlformats.org/presentationml/2006/main">
  <p:tag name="KSO_WM_UNIT_DEFAULT_FONT" val="40;44;2"/>
  <p:tag name="KSO_WM_UNIT_BLOCK" val="0"/>
  <p:tag name="KSO_WM_UNIT_DEC_AREA_ID" val="bbbecf6aaa8e43c0bd5c2e2af5f688ba"/>
  <p:tag name="KSO_WM_UNIT_SUBTYPE" val="e"/>
  <p:tag name="KSO_WM_UNIT_PRESET_TEXT" val="20XX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39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39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401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40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40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40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d163bff7aaa14502a34b96c8eb4d759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cb39d71fc13474988f0c589a3a71df6"/>
  <p:tag name="KSO_WM_SLIDE_BACKGROUND_TYPE" val="frame"/>
</p:tagLst>
</file>

<file path=ppt/tags/tag40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40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86bb8f72a244852a867f09dcabe48e4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5fa954534d4144917b5e7354791c6c"/>
  <p:tag name="KSO_WM_SLIDE_BACKGROUND_TYPE" val="frame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89ec3bbdce1d4c43931c10289405a69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5adc728186643909dc1cb900aa791c8"/>
  <p:tag name="KSO_WM_SLIDE_BACKGROUND_TYPE" val="frame"/>
</p:tagLst>
</file>

<file path=ppt/tags/tag40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40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1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41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41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41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adf1e28ec19f40f599b8cff417400059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37d0e45b054efdb35c134f74272ec0"/>
  <p:tag name="KSO_WM_SLIDE_BACKGROUND_TYPE" val="leftRight"/>
</p:tagLst>
</file>

<file path=ppt/tags/tag41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41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0993c7580ba4caf975aad0e8ee27e15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0ba3e6284a44fe0a989374b9f754eff"/>
  <p:tag name="KSO_WM_SLIDE_BACKGROUND_TYPE" val="leftRight"/>
</p:tagLst>
</file>

<file path=ppt/tags/tag41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1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41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41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2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2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2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439bad684d4a46e698ea677cb94513a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d5915678e6345a19fe4123879515272"/>
  <p:tag name="KSO_WM_SLIDE_BACKGROUND_TYPE" val="topBottom"/>
</p:tagLst>
</file>

<file path=ppt/tags/tag42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54a8dc0ac9cc4d978c67a415c74d986c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e9540304cf3412282c23714cd42641e"/>
  <p:tag name="KSO_WM_SLIDE_BACKGROUND_TYPE" val="topBottom"/>
</p:tagLst>
</file>

<file path=ppt/tags/tag42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2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42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42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42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3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3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2658ac9d0424b3ab86585add1c58b6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76dc7f0889e4c2682315f9862de1744"/>
  <p:tag name="KSO_WM_SLIDE_BACKGROUND_TYPE" val="bottomTop"/>
</p:tagLst>
</file>

<file path=ppt/tags/tag43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43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d38b4dbdba34ed79bfb0f02c7e06e0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44f73b383054ac2ab34da9a6bc3950e"/>
  <p:tag name="KSO_WM_SLIDE_BACKGROUND_TYPE" val="bottomTop"/>
</p:tagLst>
</file>

<file path=ppt/tags/tag43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3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43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43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43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3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0*i*1"/>
  <p:tag name="KSO_WM_BEAUTIFY_FLAG" val="#wm#"/>
  <p:tag name="KSO_WM_TAG_VERSION" val="1.0"/>
  <p:tag name="KSO_WM_CHIP_GROUPID" val="636215500c9383becdd7d8ba"/>
  <p:tag name="KSO_WM_CHIP_XID" val="636215530c9383becdd7d900"/>
  <p:tag name="KSO_WM_UNIT_DEC_AREA_ID" val="35295399bf1346f2a7d47a8b2063dcc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5692ce4ecec44189482a4a3aac05096"/>
</p:tagLst>
</file>

<file path=ppt/tags/tag44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1c56cd6bbbe491ab32258c1f262e8e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6bc009cb8e4ad5bdd6ec2a5fda5de1"/>
  <p:tag name="KSO_WM_SLIDE_BACKGROUND_TYPE" val="navigation"/>
</p:tagLst>
</file>

<file path=ppt/tags/tag4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aed5679ed6db4331b05c608ee0932f5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3ed84e1f98d4aff81c8f99a43f0d305"/>
  <p:tag name="KSO_WM_SLIDE_BACKGROUND_TYPE" val="navigation"/>
</p:tagLst>
</file>

<file path=ppt/tags/tag44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4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44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44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44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4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4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2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6215500c9383becdd7d8ba"/>
  <p:tag name="KSO_WM_CHIP_XID" val="636215530c9383becdd7d8fe"/>
  <p:tag name="KSO_WM_UNIT_DEC_AREA_ID" val="305c5dfd4879482697ddb8759cb6194d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5454911bcb1419cb56af474e20dfee6"/>
</p:tagLst>
</file>

<file path=ppt/tags/tag45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5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17dabd0cb6a4455b2a2921dda9bf3e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5e60930fb4e46c59d0a86841929f5e8"/>
  <p:tag name="KSO_WM_SLIDE_BACKGROUND_TYPE" val="belt"/>
</p:tagLst>
</file>

<file path=ppt/tags/tag45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45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64327dbb81844644bc9acb543406f0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7ba8934e9a14b578bd3be80ab9c67b2"/>
  <p:tag name="KSO_WM_SLIDE_BACKGROUND_TYPE" val="belt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e1cfe41b17bc447ca4a80ec8e98cb6d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63c489e76b64b3986a5f1bd716e6521"/>
  <p:tag name="KSO_WM_SLIDE_BACKGROUND_TYPE" val="belt"/>
</p:tagLst>
</file>

<file path=ppt/tags/tag45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45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45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45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45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1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8ff"/>
  <p:tag name="KSO_WM_UNIT_DEC_AREA_ID" val="37fa993193c541a3a7484623d234c19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d57424e7b4e4f81a7d22e1a83b71aca"/>
</p:tagLst>
</file>

<file path=ppt/tags/tag4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4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4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8826"/>
  <p:tag name="KSO_WM_CHIP_COLORING" val="1"/>
</p:tagLst>
</file>

<file path=ppt/tags/tag46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8*i*1"/>
  <p:tag name="KSO_WM_BEAUTIFY_FLAG" val="#wm#"/>
  <p:tag name="KSO_WM_TAG_VERSION" val="1.0"/>
  <p:tag name="KSO_WM_CHIP_GROUPID" val="636215500c9383becdd7d8ba"/>
  <p:tag name="KSO_WM_CHIP_XID" val="636215530c9383becdd7d90b"/>
  <p:tag name="KSO_WM_UNIT_DEC_AREA_ID" val="804c0e232baf482199d2c72bdc9006c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e595dd2e2654dd18c47e1711b4f0491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9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a"/>
  <p:tag name="KSO_WM_UNIT_DEC_AREA_ID" val="f2de359d7efc466abe20413622a4514e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0502e4c7bc4b46870ea236ca5b42ed"/>
</p:tagLst>
</file>

<file path=ppt/tags/tag46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6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71.xml><?xml version="1.0" encoding="utf-8"?>
<p:tagLst xmlns:p="http://schemas.openxmlformats.org/presentationml/2006/main">
  <p:tag name="KSO_WM_UNIT_ISCONTENTSTITLE" val="0"/>
  <p:tag name="KSO_WM_UNIT_ISNUMDGMTITLE" val="0"/>
  <p:tag name="KSO_WM_UNIT_PRESET_TEXT" val="春节快乐传统节日通用模板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68;74;2"/>
  <p:tag name="KSO_WM_UNIT_BLOCK" val="0"/>
  <p:tag name="KSO_WM_UNIT_DEC_AREA_ID" val="a67dd8da75694c4fb19543aad2482b0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47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副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8826_1*b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74e80fdf893c4395bf15e4a3eddd4d2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473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16;16;2"/>
  <p:tag name="KSO_WM_UNIT_BLOCK" val="0"/>
  <p:tag name="KSO_WM_UNIT_DEC_AREA_ID" val="7ce0632940cd4e318064c0f6b07b7f48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47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47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4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8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8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8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4*i*1"/>
  <p:tag name="KSO_WM_BEAUTIFY_FLAG" val="#wm#"/>
  <p:tag name="KSO_WM_TAG_VERSION" val="1.0"/>
  <p:tag name="KSO_WM_CHIP_GROUPID" val="636215500c9383becdd7d8ba"/>
  <p:tag name="KSO_WM_CHIP_XID" val="636215530c9383becdd7d906"/>
  <p:tag name="KSO_WM_UNIT_DEC_AREA_ID" val="a4430367a9cb433bb30eeac4eb55768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f3b53019494a96bf7192aa1a9d5ced"/>
</p:tagLst>
</file>

<file path=ppt/tags/tag483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15*i*1"/>
  <p:tag name="KSO_WM_BEAUTIFY_FLAG" val="#wm#"/>
  <p:tag name="KSO_WM_TAG_VERSION" val="1.0"/>
  <p:tag name="KSO_WM_CHIP_GROUPID" val="636215500c9383becdd7d8ba"/>
  <p:tag name="KSO_WM_CHIP_XID" val="636215530c9383becdd7d904"/>
  <p:tag name="KSO_WM_UNIT_DEC_AREA_ID" val="16b3c4dca9b046c0aba5dff26371800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a1025c299df4fd9a7b3e8c1849d2ec8"/>
</p:tagLst>
</file>

<file path=ppt/tags/tag484.xml><?xml version="1.0" encoding="utf-8"?>
<p:tagLst xmlns:p="http://schemas.openxmlformats.org/presentationml/2006/main">
  <p:tag name="KSO_WM_UNIT_SUBTYPE" val="r"/>
  <p:tag name="KSO_WM_TEMPLATE_CATEGORY" val="chip"/>
  <p:tag name="KSO_WM_TEMPLATE_INDEX" val="20228826"/>
  <p:tag name="KSO_WM_UNIT_TYPE" val="i"/>
  <p:tag name="KSO_WM_UNIT_INDEX" val="1"/>
  <p:tag name="KSO_WM_UNIT_ID" val="chip20228826_16*i*1"/>
  <p:tag name="KSO_WM_BEAUTIFY_FLAG" val="#wm#"/>
  <p:tag name="KSO_WM_TAG_VERSION" val="1.0"/>
  <p:tag name="KSO_WM_CHIP_GROUPID" val="636215500c9383becdd7d8ba"/>
  <p:tag name="KSO_WM_CHIP_XID" val="636215530c9383becdd7d905"/>
  <p:tag name="KSO_WM_UNIT_DEC_AREA_ID" val="3b3a86e8657c44afac328a98524ea36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e8b73d5f204600bd699358d7a31602"/>
</p:tagLst>
</file>

<file path=ppt/tags/tag48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8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8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8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9c2895fda47947dc96847385cccfa36a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cf085631b032444f9793a8e4606ddc6e"/>
  <p:tag name="KSO_WM_UNIT_TEXT_FILL_FORE_SCHEMECOLOR_INDEX_BRIGHTNESS" val="0"/>
  <p:tag name="KSO_WM_UNIT_TEXT_FILL_FORE_SCHEMECOLOR_INDEX" val="5"/>
  <p:tag name="KSO_WM_UNIT_TEXT_FILL_TYPE" val="1"/>
  <p:tag name="KSO_WM_TEMPLATE_ASSEMBLE_XID" val="636368380c9383becddb3c37"/>
  <p:tag name="KSO_WM_TEMPLATE_ASSEMBLE_GROUPID" val="636215500c9383becdd7d8ba"/>
</p:tagLst>
</file>

<file path=ppt/tags/tag48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4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9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4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9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9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9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49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5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0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0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0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0*i*1"/>
  <p:tag name="KSO_WM_BEAUTIFY_FLAG" val="#wm#"/>
  <p:tag name="KSO_WM_TAG_VERSION" val="1.0"/>
  <p:tag name="KSO_WM_CHIP_GROUPID" val="636215500c9383becdd7d8ba"/>
  <p:tag name="KSO_WM_CHIP_XID" val="636215530c9383becdd7d900"/>
  <p:tag name="KSO_WM_UNIT_DEC_AREA_ID" val="35295399bf1346f2a7d47a8b2063dcc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5692ce4ecec44189482a4a3aac05096"/>
</p:tagLst>
</file>

<file path=ppt/tags/tag5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2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6215500c9383becdd7d8ba"/>
  <p:tag name="KSO_WM_CHIP_XID" val="636215530c9383becdd7d8fe"/>
  <p:tag name="KSO_WM_UNIT_DEC_AREA_ID" val="305c5dfd4879482697ddb8759cb6194d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5454911bcb1419cb56af474e20dfee6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1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8ff"/>
  <p:tag name="KSO_WM_UNIT_DEC_AREA_ID" val="37fa993193c541a3a7484623d234c19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d57424e7b4e4f81a7d22e1a83b71aca"/>
</p:tagLst>
</file>

<file path=ppt/tags/tag5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1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1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1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1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1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1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5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2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5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2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2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2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52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5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5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3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3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3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53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53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54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4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6*i*1"/>
  <p:tag name="KSO_WM_BEAUTIFY_FLAG" val="#wm#"/>
  <p:tag name="KSO_WM_TAG_VERSION" val="1.0"/>
  <p:tag name="KSO_WM_CHIP_GROUPID" val="636215500c9383becdd7d8ba"/>
  <p:tag name="KSO_WM_CHIP_XID" val="636215530c9383becdd7d903"/>
  <p:tag name="KSO_WM_UNIT_DEC_AREA_ID" val="01d967c0e70b4d3095afb20431ab9470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afea40aaeb141aabed3c9dadeefb2fd"/>
</p:tagLst>
</file>

<file path=ppt/tags/tag544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8*i*1"/>
  <p:tag name="KSO_WM_BEAUTIFY_FLAG" val="#wm#"/>
  <p:tag name="KSO_WM_TAG_VERSION" val="1.0"/>
  <p:tag name="KSO_WM_CHIP_GROUPID" val="636215500c9383becdd7d8ba"/>
  <p:tag name="KSO_WM_CHIP_XID" val="636215530c9383becdd7d901"/>
  <p:tag name="KSO_WM_UNIT_DEC_AREA_ID" val="b46c7a1f0dd24abb833966cfce7095cd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bc9b8a3aef843e38c3e17274e608d16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7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2"/>
  <p:tag name="KSO_WM_UNIT_DEC_AREA_ID" val="70a3ae40ad8845e08891d34180bc13b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da84f9003e44c6f9f21e65f8f611d0d"/>
</p:tagLst>
</file>

<file path=ppt/tags/tag54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4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4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49.xml><?xml version="1.0" encoding="utf-8"?>
<p:tagLst xmlns:p="http://schemas.openxmlformats.org/presentationml/2006/main">
  <p:tag name="KSO_WM_UNIT_DEFAULT_FONT" val="54;60;2"/>
  <p:tag name="KSO_WM_UNIT_BLOCK" val="0"/>
  <p:tag name="KSO_WM_UNIT_DEC_AREA_ID" val="b699df96edc74ff2a7babb9a6f1bbe81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5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550.xml><?xml version="1.0" encoding="utf-8"?>
<p:tagLst xmlns:p="http://schemas.openxmlformats.org/presentationml/2006/main">
  <p:tag name="KSO_WM_UNIT_DEFAULT_FONT" val="14;16;2"/>
  <p:tag name="KSO_WM_UNIT_BLOCK" val="0"/>
  <p:tag name="KSO_WM_UNIT_DEC_AREA_ID" val="22fd05bc1b62499e8e3a7fdadb4e4581"/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12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8826_1*f*2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551.xml><?xml version="1.0" encoding="utf-8"?>
<p:tagLst xmlns:p="http://schemas.openxmlformats.org/presentationml/2006/main">
  <p:tag name="KSO_WM_UNIT_DEFAULT_FONT" val="40;44;2"/>
  <p:tag name="KSO_WM_UNIT_BLOCK" val="0"/>
  <p:tag name="KSO_WM_UNIT_DEC_AREA_ID" val="bbbecf6aaa8e43c0bd5c2e2af5f688ba"/>
  <p:tag name="KSO_WM_UNIT_SUBTYPE" val="e"/>
  <p:tag name="KSO_WM_UNIT_PRESET_TEXT" val="20XX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55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55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555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556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557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558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55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d163bff7aaa14502a34b96c8eb4d759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cb39d71fc13474988f0c589a3a71df6"/>
  <p:tag name="KSO_WM_SLIDE_BACKGROUND_TYPE" val="frame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56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56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86bb8f72a244852a867f09dcabe48e4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5fa954534d4144917b5e7354791c6c"/>
  <p:tag name="KSO_WM_SLIDE_BACKGROUND_TYPE" val="frame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89ec3bbdce1d4c43931c10289405a69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5adc728186643909dc1cb900aa791c8"/>
  <p:tag name="KSO_WM_SLIDE_BACKGROUND_TYPE" val="frame"/>
</p:tagLst>
</file>

<file path=ppt/tags/tag563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564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56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56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56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56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adf1e28ec19f40f599b8cff417400059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37d0e45b054efdb35c134f74272ec0"/>
  <p:tag name="KSO_WM_SLIDE_BACKGROUND_TYPE" val="leftRight"/>
</p:tagLst>
</file>

<file path=ppt/tags/tag56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7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0993c7580ba4caf975aad0e8ee27e15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0ba3e6284a44fe0a989374b9f754eff"/>
  <p:tag name="KSO_WM_SLIDE_BACKGROUND_TYPE" val="leftRight"/>
</p:tagLst>
</file>

<file path=ppt/tags/tag57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57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57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57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575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57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57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439bad684d4a46e698ea677cb94513a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d5915678e6345a19fe4123879515272"/>
  <p:tag name="KSO_WM_SLIDE_BACKGROUND_TYPE" val="topBottom"/>
</p:tagLst>
</file>

<file path=ppt/tags/tag57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54a8dc0ac9cc4d978c67a415c74d986c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e9540304cf3412282c23714cd42641e"/>
  <p:tag name="KSO_WM_SLIDE_BACKGROUND_TYPE" val="topBottom"/>
</p:tagLst>
</file>

<file path=ppt/tags/tag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58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58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58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584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58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58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2658ac9d0424b3ab86585add1c58b6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76dc7f0889e4c2682315f9862de1744"/>
  <p:tag name="KSO_WM_SLIDE_BACKGROUND_TYPE" val="bottomTop"/>
</p:tagLst>
</file>

<file path=ppt/tags/tag58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58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d38b4dbdba34ed79bfb0f02c7e06e0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44f73b383054ac2ab34da9a6bc3950e"/>
  <p:tag name="KSO_WM_SLIDE_BACKGROUND_TYPE" val="bottomTop"/>
</p:tagLst>
</file>

<file path=ppt/tags/tag58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59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59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59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59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59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1c56cd6bbbe491ab32258c1f262e8e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6bc009cb8e4ad5bdd6ec2a5fda5de1"/>
  <p:tag name="KSO_WM_SLIDE_BACKGROUND_TYPE" val="navigation"/>
</p:tagLst>
</file>

<file path=ppt/tags/tag59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aed5679ed6db4331b05c608ee0932f5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3ed84e1f98d4aff81c8f99a43f0d305"/>
  <p:tag name="KSO_WM_SLIDE_BACKGROUND_TYPE" val="navigation"/>
</p:tagLst>
</file>

<file path=ppt/tags/tag59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59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UNIT_ISCONTENTSTITLE" val="0"/>
  <p:tag name="KSO_WM_UNIT_ISNUMDGMTITLE" val="0"/>
  <p:tag name="KSO_WM_UNIT_PRESET_TEXT" val="春节快乐传统节日通用模板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68;74;2"/>
  <p:tag name="KSO_WM_UNIT_BLOCK" val="0"/>
  <p:tag name="KSO_WM_UNIT_DEC_AREA_ID" val="a67dd8da75694c4fb19543aad2482b0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6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0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60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60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60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60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60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60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17dabd0cb6a4455b2a2921dda9bf3e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5e60930fb4e46c59d0a86841929f5e8"/>
  <p:tag name="KSO_WM_SLIDE_BACKGROUND_TYPE" val="belt"/>
</p:tagLst>
</file>

<file path=ppt/tags/tag60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60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64327dbb81844644bc9acb543406f0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7ba8934e9a14b578bd3be80ab9c67b2"/>
  <p:tag name="KSO_WM_SLIDE_BACKGROUND_TYPE" val="belt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e1cfe41b17bc447ca4a80ec8e98cb6d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63c489e76b64b3986a5f1bd716e6521"/>
  <p:tag name="KSO_WM_SLIDE_BACKGROUND_TYPE" val="belt"/>
</p:tagLst>
</file>

<file path=ppt/tags/tag6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1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61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612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613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61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6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6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6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8826"/>
  <p:tag name="KSO_WM_CHIP_COLORING" val="1"/>
</p:tagLst>
</file>

<file path=ppt/tags/tag62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8*i*1"/>
  <p:tag name="KSO_WM_BEAUTIFY_FLAG" val="#wm#"/>
  <p:tag name="KSO_WM_TAG_VERSION" val="1.0"/>
  <p:tag name="KSO_WM_CHIP_GROUPID" val="636215500c9383becdd7d8ba"/>
  <p:tag name="KSO_WM_CHIP_XID" val="636215530c9383becdd7d90b"/>
  <p:tag name="KSO_WM_UNIT_DEC_AREA_ID" val="804c0e232baf482199d2c72bdc9006c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e595dd2e2654dd18c47e1711b4f0491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9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a"/>
  <p:tag name="KSO_WM_UNIT_DEC_AREA_ID" val="f2de359d7efc466abe20413622a4514e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0502e4c7bc4b46870ea236ca5b42ed"/>
</p:tagLst>
</file>

<file path=ppt/tags/tag62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2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2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26.xml><?xml version="1.0" encoding="utf-8"?>
<p:tagLst xmlns:p="http://schemas.openxmlformats.org/presentationml/2006/main">
  <p:tag name="KSO_WM_UNIT_ISCONTENTSTITLE" val="0"/>
  <p:tag name="KSO_WM_UNIT_ISNUMDGMTITLE" val="0"/>
  <p:tag name="KSO_WM_UNIT_PRESET_TEXT" val="春节快乐传统节日通用模板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68;74;2"/>
  <p:tag name="KSO_WM_UNIT_BLOCK" val="0"/>
  <p:tag name="KSO_WM_UNIT_DEC_AREA_ID" val="a67dd8da75694c4fb19543aad2482b0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62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副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8826_1*b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74e80fdf893c4395bf15e4a3eddd4d2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628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16;16;2"/>
  <p:tag name="KSO_WM_UNIT_BLOCK" val="0"/>
  <p:tag name="KSO_WM_UNIT_DEC_AREA_ID" val="7ce0632940cd4e318064c0f6b07b7f48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62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6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63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6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3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3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3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3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4*i*1"/>
  <p:tag name="KSO_WM_BEAUTIFY_FLAG" val="#wm#"/>
  <p:tag name="KSO_WM_TAG_VERSION" val="1.0"/>
  <p:tag name="KSO_WM_CHIP_GROUPID" val="636215500c9383becdd7d8ba"/>
  <p:tag name="KSO_WM_CHIP_XID" val="636215530c9383becdd7d906"/>
  <p:tag name="KSO_WM_UNIT_DEC_AREA_ID" val="a4430367a9cb433bb30eeac4eb55768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f3b53019494a96bf7192aa1a9d5ced"/>
</p:tagLst>
</file>

<file path=ppt/tags/tag638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15*i*1"/>
  <p:tag name="KSO_WM_BEAUTIFY_FLAG" val="#wm#"/>
  <p:tag name="KSO_WM_TAG_VERSION" val="1.0"/>
  <p:tag name="KSO_WM_CHIP_GROUPID" val="636215500c9383becdd7d8ba"/>
  <p:tag name="KSO_WM_CHIP_XID" val="636215530c9383becdd7d904"/>
  <p:tag name="KSO_WM_UNIT_DEC_AREA_ID" val="16b3c4dca9b046c0aba5dff26371800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a1025c299df4fd9a7b3e8c1849d2ec8"/>
</p:tagLst>
</file>

<file path=ppt/tags/tag639.xml><?xml version="1.0" encoding="utf-8"?>
<p:tagLst xmlns:p="http://schemas.openxmlformats.org/presentationml/2006/main">
  <p:tag name="KSO_WM_UNIT_SUBTYPE" val="r"/>
  <p:tag name="KSO_WM_TEMPLATE_CATEGORY" val="chip"/>
  <p:tag name="KSO_WM_TEMPLATE_INDEX" val="20228826"/>
  <p:tag name="KSO_WM_UNIT_TYPE" val="i"/>
  <p:tag name="KSO_WM_UNIT_INDEX" val="1"/>
  <p:tag name="KSO_WM_UNIT_ID" val="chip20228826_16*i*1"/>
  <p:tag name="KSO_WM_BEAUTIFY_FLAG" val="#wm#"/>
  <p:tag name="KSO_WM_TAG_VERSION" val="1.0"/>
  <p:tag name="KSO_WM_CHIP_GROUPID" val="636215500c9383becdd7d8ba"/>
  <p:tag name="KSO_WM_CHIP_XID" val="636215530c9383becdd7d905"/>
  <p:tag name="KSO_WM_UNIT_DEC_AREA_ID" val="3b3a86e8657c44afac328a98524ea36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e8b73d5f204600bd699358d7a31602"/>
</p:tagLst>
</file>

<file path=ppt/tags/tag6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64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4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4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4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9c2895fda47947dc96847385cccfa36a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cf085631b032444f9793a8e4606ddc6e"/>
  <p:tag name="KSO_WM_UNIT_TEXT_FILL_FORE_SCHEMECOLOR_INDEX_BRIGHTNESS" val="0"/>
  <p:tag name="KSO_WM_UNIT_TEXT_FILL_FORE_SCHEMECOLOR_INDEX" val="5"/>
  <p:tag name="KSO_WM_UNIT_TEXT_FILL_TYPE" val="1"/>
  <p:tag name="KSO_WM_TEMPLATE_ASSEMBLE_XID" val="636368380c9383becddb3c37"/>
  <p:tag name="KSO_WM_TEMPLATE_ASSEMBLE_GROUPID" val="636215500c9383becdd7d8ba"/>
</p:tagLst>
</file>

<file path=ppt/tags/tag64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64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6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65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5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5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5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65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6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6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6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6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6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0*i*1"/>
  <p:tag name="KSO_WM_BEAUTIFY_FLAG" val="#wm#"/>
  <p:tag name="KSO_WM_TAG_VERSION" val="1.0"/>
  <p:tag name="KSO_WM_CHIP_GROUPID" val="636215500c9383becdd7d8ba"/>
  <p:tag name="KSO_WM_CHIP_XID" val="636215530c9383becdd7d900"/>
  <p:tag name="KSO_WM_UNIT_DEC_AREA_ID" val="35295399bf1346f2a7d47a8b2063dcc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5692ce4ecec44189482a4a3aac05096"/>
</p:tagLst>
</file>

<file path=ppt/tags/tag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2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6215500c9383becdd7d8ba"/>
  <p:tag name="KSO_WM_CHIP_XID" val="636215530c9383becdd7d8fe"/>
  <p:tag name="KSO_WM_UNIT_DEC_AREA_ID" val="305c5dfd4879482697ddb8759cb6194d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5454911bcb1419cb56af474e20dfee6"/>
</p:tagLst>
</file>

<file path=ppt/tags/tag6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1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8ff"/>
  <p:tag name="KSO_WM_UNIT_DEC_AREA_ID" val="37fa993193c541a3a7484623d234c19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d57424e7b4e4f81a7d22e1a83b71aca"/>
</p:tagLst>
</file>

<file path=ppt/tags/tag6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6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6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7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7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7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7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67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6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8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8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8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8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68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6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8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9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9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69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69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9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9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6*i*1"/>
  <p:tag name="KSO_WM_BEAUTIFY_FLAG" val="#wm#"/>
  <p:tag name="KSO_WM_TAG_VERSION" val="1.0"/>
  <p:tag name="KSO_WM_CHIP_GROUPID" val="636215500c9383becdd7d8ba"/>
  <p:tag name="KSO_WM_CHIP_XID" val="636215530c9383becdd7d903"/>
  <p:tag name="KSO_WM_UNIT_DEC_AREA_ID" val="01d967c0e70b4d3095afb20431ab9470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afea40aaeb141aabed3c9dadeefb2fd"/>
</p:tagLst>
</file>

<file path=ppt/tags/tag699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8*i*1"/>
  <p:tag name="KSO_WM_BEAUTIFY_FLAG" val="#wm#"/>
  <p:tag name="KSO_WM_TAG_VERSION" val="1.0"/>
  <p:tag name="KSO_WM_CHIP_GROUPID" val="636215500c9383becdd7d8ba"/>
  <p:tag name="KSO_WM_CHIP_XID" val="636215530c9383becdd7d901"/>
  <p:tag name="KSO_WM_UNIT_DEC_AREA_ID" val="b46c7a1f0dd24abb833966cfce7095cd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bc9b8a3aef843e38c3e17274e608d16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副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8826_1*b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74e80fdf893c4395bf15e4a3eddd4d2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7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7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2"/>
  <p:tag name="KSO_WM_UNIT_DEC_AREA_ID" val="70a3ae40ad8845e08891d34180bc13b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da84f9003e44c6f9f21e65f8f611d0d"/>
</p:tagLst>
</file>

<file path=ppt/tags/tag70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0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0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04.xml><?xml version="1.0" encoding="utf-8"?>
<p:tagLst xmlns:p="http://schemas.openxmlformats.org/presentationml/2006/main">
  <p:tag name="KSO_WM_UNIT_DEFAULT_FONT" val="54;60;2"/>
  <p:tag name="KSO_WM_UNIT_BLOCK" val="0"/>
  <p:tag name="KSO_WM_UNIT_DEC_AREA_ID" val="b699df96edc74ff2a7babb9a6f1bbe81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705.xml><?xml version="1.0" encoding="utf-8"?>
<p:tagLst xmlns:p="http://schemas.openxmlformats.org/presentationml/2006/main">
  <p:tag name="KSO_WM_UNIT_DEFAULT_FONT" val="14;16;2"/>
  <p:tag name="KSO_WM_UNIT_BLOCK" val="0"/>
  <p:tag name="KSO_WM_UNIT_DEC_AREA_ID" val="22fd05bc1b62499e8e3a7fdadb4e4581"/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12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8826_1*f*2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706.xml><?xml version="1.0" encoding="utf-8"?>
<p:tagLst xmlns:p="http://schemas.openxmlformats.org/presentationml/2006/main">
  <p:tag name="KSO_WM_UNIT_DEFAULT_FONT" val="40;44;2"/>
  <p:tag name="KSO_WM_UNIT_BLOCK" val="0"/>
  <p:tag name="KSO_WM_UNIT_DEC_AREA_ID" val="bbbecf6aaa8e43c0bd5c2e2af5f688ba"/>
  <p:tag name="KSO_WM_UNIT_SUBTYPE" val="e"/>
  <p:tag name="KSO_WM_UNIT_PRESET_TEXT" val="20XX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70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70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7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71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711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71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71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71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d163bff7aaa14502a34b96c8eb4d759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cb39d71fc13474988f0c589a3a71df6"/>
  <p:tag name="KSO_WM_SLIDE_BACKGROUND_TYPE" val="frame"/>
</p:tagLst>
</file>

<file path=ppt/tags/tag71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71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86bb8f72a244852a867f09dcabe48e4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5fa954534d4144917b5e7354791c6c"/>
  <p:tag name="KSO_WM_SLIDE_BACKGROUND_TYPE" val="frame"/>
</p:tagLst>
</file>

<file path=ppt/tags/tag7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89ec3bbdce1d4c43931c10289405a69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5adc728186643909dc1cb900aa791c8"/>
  <p:tag name="KSO_WM_SLIDE_BACKGROUND_TYPE" val="frame"/>
</p:tagLst>
</file>

<file path=ppt/tags/tag71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71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72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72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72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72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adf1e28ec19f40f599b8cff417400059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37d0e45b054efdb35c134f74272ec0"/>
  <p:tag name="KSO_WM_SLIDE_BACKGROUND_TYPE" val="leftRight"/>
</p:tagLst>
</file>

<file path=ppt/tags/tag72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72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0993c7580ba4caf975aad0e8ee27e15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0ba3e6284a44fe0a989374b9f754eff"/>
  <p:tag name="KSO_WM_SLIDE_BACKGROUND_TYPE" val="leftRight"/>
</p:tagLst>
</file>

<file path=ppt/tags/tag72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72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72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72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73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73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73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439bad684d4a46e698ea677cb94513a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d5915678e6345a19fe4123879515272"/>
  <p:tag name="KSO_WM_SLIDE_BACKGROUND_TYPE" val="topBottom"/>
</p:tagLst>
</file>

<file path=ppt/tags/tag73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7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54a8dc0ac9cc4d978c67a415c74d986c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e9540304cf3412282c23714cd42641e"/>
  <p:tag name="KSO_WM_SLIDE_BACKGROUND_TYPE" val="topBottom"/>
</p:tagLst>
</file>

<file path=ppt/tags/tag73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73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73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73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73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7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4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74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2658ac9d0424b3ab86585add1c58b6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76dc7f0889e4c2682315f9862de1744"/>
  <p:tag name="KSO_WM_SLIDE_BACKGROUND_TYPE" val="bottomTop"/>
</p:tagLst>
</file>

<file path=ppt/tags/tag74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74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d38b4dbdba34ed79bfb0f02c7e06e0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44f73b383054ac2ab34da9a6bc3950e"/>
  <p:tag name="KSO_WM_SLIDE_BACKGROUND_TYPE" val="bottomTop"/>
</p:tagLst>
</file>

<file path=ppt/tags/tag74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74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74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74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74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74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5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1c56cd6bbbe491ab32258c1f262e8e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6bc009cb8e4ad5bdd6ec2a5fda5de1"/>
  <p:tag name="KSO_WM_SLIDE_BACKGROUND_TYPE" val="navigation"/>
</p:tagLst>
</file>

<file path=ppt/tags/tag75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aed5679ed6db4331b05c608ee0932f5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3ed84e1f98d4aff81c8f99a43f0d305"/>
  <p:tag name="KSO_WM_SLIDE_BACKGROUND_TYPE" val="navigation"/>
</p:tagLst>
</file>

<file path=ppt/tags/tag75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5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75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75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75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5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5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6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6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17dabd0cb6a4455b2a2921dda9bf3e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5e60930fb4e46c59d0a86841929f5e8"/>
  <p:tag name="KSO_WM_SLIDE_BACKGROUND_TYPE" val="belt"/>
</p:tagLst>
</file>

<file path=ppt/tags/tag76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76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64327dbb81844644bc9acb543406f0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7ba8934e9a14b578bd3be80ab9c67b2"/>
  <p:tag name="KSO_WM_SLIDE_BACKGROUND_TYPE" val="belt"/>
</p:tagLst>
</file>

<file path=ppt/tags/tag7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e1cfe41b17bc447ca4a80ec8e98cb6d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63c489e76b64b3986a5f1bd716e6521"/>
  <p:tag name="KSO_WM_SLIDE_BACKGROUND_TYPE" val="belt"/>
</p:tagLst>
</file>

<file path=ppt/tags/tag76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76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76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76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76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7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7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8826"/>
  <p:tag name="KSO_WM_CHIP_COLORING" val="1"/>
</p:tagLst>
</file>

<file path=ppt/tags/tag77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8*i*1"/>
  <p:tag name="KSO_WM_BEAUTIFY_FLAG" val="#wm#"/>
  <p:tag name="KSO_WM_TAG_VERSION" val="1.0"/>
  <p:tag name="KSO_WM_CHIP_GROUPID" val="636215500c9383becdd7d8ba"/>
  <p:tag name="KSO_WM_CHIP_XID" val="636215530c9383becdd7d90b"/>
  <p:tag name="KSO_WM_UNIT_DEC_AREA_ID" val="804c0e232baf482199d2c72bdc9006c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e595dd2e2654dd18c47e1711b4f0491"/>
</p:tagLst>
</file>

<file path=ppt/tags/tag7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9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a"/>
  <p:tag name="KSO_WM_UNIT_DEC_AREA_ID" val="f2de359d7efc466abe20413622a4514e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0502e4c7bc4b46870ea236ca5b42ed"/>
</p:tagLst>
</file>

<file path=ppt/tags/tag77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7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6*i*1"/>
  <p:tag name="KSO_WM_BEAUTIFY_FLAG" val="#wm#"/>
  <p:tag name="KSO_WM_TAG_VERSION" val="1.0"/>
  <p:tag name="KSO_WM_CHIP_GROUPID" val="636215500c9383becdd7d8ba"/>
  <p:tag name="KSO_WM_CHIP_XID" val="636215530c9383becdd7d903"/>
  <p:tag name="KSO_WM_UNIT_DEC_AREA_ID" val="01d967c0e70b4d3095afb20431ab9470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afea40aaeb141aabed3c9dadeefb2fd"/>
</p:tagLst>
</file>

<file path=ppt/tags/tag78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81.xml><?xml version="1.0" encoding="utf-8"?>
<p:tagLst xmlns:p="http://schemas.openxmlformats.org/presentationml/2006/main">
  <p:tag name="KSO_WM_UNIT_ISCONTENTSTITLE" val="0"/>
  <p:tag name="KSO_WM_UNIT_ISNUMDGMTITLE" val="0"/>
  <p:tag name="KSO_WM_UNIT_PRESET_TEXT" val="春节快乐传统节日通用模板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68;74;2"/>
  <p:tag name="KSO_WM_UNIT_BLOCK" val="0"/>
  <p:tag name="KSO_WM_UNIT_DEC_AREA_ID" val="a67dd8da75694c4fb19543aad2482b0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78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副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8826_1*b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74e80fdf893c4395bf15e4a3eddd4d2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783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16;16;2"/>
  <p:tag name="KSO_WM_UNIT_BLOCK" val="0"/>
  <p:tag name="KSO_WM_UNIT_DEC_AREA_ID" val="7ce0632940cd4e318064c0f6b07b7f48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78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78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7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7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9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8*i*1"/>
  <p:tag name="KSO_WM_BEAUTIFY_FLAG" val="#wm#"/>
  <p:tag name="KSO_WM_TAG_VERSION" val="1.0"/>
  <p:tag name="KSO_WM_CHIP_GROUPID" val="636215500c9383becdd7d8ba"/>
  <p:tag name="KSO_WM_CHIP_XID" val="636215530c9383becdd7d901"/>
  <p:tag name="KSO_WM_UNIT_DEC_AREA_ID" val="b46c7a1f0dd24abb833966cfce7095cd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bc9b8a3aef843e38c3e17274e608d16"/>
</p:tagLst>
</file>

<file path=ppt/tags/tag79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9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9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4*i*1"/>
  <p:tag name="KSO_WM_BEAUTIFY_FLAG" val="#wm#"/>
  <p:tag name="KSO_WM_TAG_VERSION" val="1.0"/>
  <p:tag name="KSO_WM_CHIP_GROUPID" val="636215500c9383becdd7d8ba"/>
  <p:tag name="KSO_WM_CHIP_XID" val="636215530c9383becdd7d906"/>
  <p:tag name="KSO_WM_UNIT_DEC_AREA_ID" val="a4430367a9cb433bb30eeac4eb55768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f3b53019494a96bf7192aa1a9d5ced"/>
</p:tagLst>
</file>

<file path=ppt/tags/tag793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15*i*1"/>
  <p:tag name="KSO_WM_BEAUTIFY_FLAG" val="#wm#"/>
  <p:tag name="KSO_WM_TAG_VERSION" val="1.0"/>
  <p:tag name="KSO_WM_CHIP_GROUPID" val="636215500c9383becdd7d8ba"/>
  <p:tag name="KSO_WM_CHIP_XID" val="636215530c9383becdd7d904"/>
  <p:tag name="KSO_WM_UNIT_DEC_AREA_ID" val="16b3c4dca9b046c0aba5dff26371800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a1025c299df4fd9a7b3e8c1849d2ec8"/>
</p:tagLst>
</file>

<file path=ppt/tags/tag794.xml><?xml version="1.0" encoding="utf-8"?>
<p:tagLst xmlns:p="http://schemas.openxmlformats.org/presentationml/2006/main">
  <p:tag name="KSO_WM_UNIT_SUBTYPE" val="r"/>
  <p:tag name="KSO_WM_TEMPLATE_CATEGORY" val="chip"/>
  <p:tag name="KSO_WM_TEMPLATE_INDEX" val="20228826"/>
  <p:tag name="KSO_WM_UNIT_TYPE" val="i"/>
  <p:tag name="KSO_WM_UNIT_INDEX" val="1"/>
  <p:tag name="KSO_WM_UNIT_ID" val="chip20228826_16*i*1"/>
  <p:tag name="KSO_WM_BEAUTIFY_FLAG" val="#wm#"/>
  <p:tag name="KSO_WM_TAG_VERSION" val="1.0"/>
  <p:tag name="KSO_WM_CHIP_GROUPID" val="636215500c9383becdd7d8ba"/>
  <p:tag name="KSO_WM_CHIP_XID" val="636215530c9383becdd7d905"/>
  <p:tag name="KSO_WM_UNIT_DEC_AREA_ID" val="3b3a86e8657c44afac328a98524ea36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e8b73d5f204600bd699358d7a31602"/>
</p:tagLst>
</file>

<file path=ppt/tags/tag79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9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9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9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9c2895fda47947dc96847385cccfa36a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cf085631b032444f9793a8e4606ddc6e"/>
  <p:tag name="KSO_WM_UNIT_TEXT_FILL_FORE_SCHEMECOLOR_INDEX_BRIGHTNESS" val="0"/>
  <p:tag name="KSO_WM_UNIT_TEXT_FILL_FORE_SCHEMECOLOR_INDEX" val="5"/>
  <p:tag name="KSO_WM_UNIT_TEXT_FILL_TYPE" val="1"/>
  <p:tag name="KSO_WM_TEMPLATE_ASSEMBLE_XID" val="636368380c9383becddb3c37"/>
  <p:tag name="KSO_WM_TEMPLATE_ASSEMBLE_GROUPID" val="636215500c9383becdd7d8ba"/>
</p:tagLst>
</file>

<file path=ppt/tags/tag79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8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16;16;2"/>
  <p:tag name="KSO_WM_UNIT_BLOCK" val="0"/>
  <p:tag name="KSO_WM_UNIT_DEC_AREA_ID" val="7ce0632940cd4e318064c0f6b07b7f48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7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2"/>
  <p:tag name="KSO_WM_UNIT_DEC_AREA_ID" val="70a3ae40ad8845e08891d34180bc13b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da84f9003e44c6f9f21e65f8f611d0d"/>
</p:tagLst>
</file>

<file path=ppt/tags/tag80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8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8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0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0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0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0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80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8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8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1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1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1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0*i*1"/>
  <p:tag name="KSO_WM_BEAUTIFY_FLAG" val="#wm#"/>
  <p:tag name="KSO_WM_TAG_VERSION" val="1.0"/>
  <p:tag name="KSO_WM_CHIP_GROUPID" val="636215500c9383becdd7d8ba"/>
  <p:tag name="KSO_WM_CHIP_XID" val="636215530c9383becdd7d900"/>
  <p:tag name="KSO_WM_UNIT_DEC_AREA_ID" val="35295399bf1346f2a7d47a8b2063dcc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5692ce4ecec44189482a4a3aac05096"/>
</p:tagLst>
</file>

<file path=ppt/tags/tag8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2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6215500c9383becdd7d8ba"/>
  <p:tag name="KSO_WM_CHIP_XID" val="636215530c9383becdd7d8fe"/>
  <p:tag name="KSO_WM_UNIT_DEC_AREA_ID" val="305c5dfd4879482697ddb8759cb6194d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5454911bcb1419cb56af474e20dfee6"/>
</p:tagLst>
</file>

<file path=ppt/tags/tag8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1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8ff"/>
  <p:tag name="KSO_WM_UNIT_DEC_AREA_ID" val="37fa993193c541a3a7484623d234c19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d57424e7b4e4f81a7d22e1a83b71aca"/>
</p:tagLst>
</file>

<file path=ppt/tags/tag8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2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2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2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2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2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2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2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8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3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8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8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3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3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3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3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83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84.xml><?xml version="1.0" encoding="utf-8"?>
<p:tagLst xmlns:p="http://schemas.openxmlformats.org/presentationml/2006/main">
  <p:tag name="KSO_WM_UNIT_DEFAULT_FONT" val="54;60;2"/>
  <p:tag name="KSO_WM_UNIT_BLOCK" val="0"/>
  <p:tag name="KSO_WM_UNIT_DEC_AREA_ID" val="b699df96edc74ff2a7babb9a6f1bbe81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8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8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4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4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4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4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84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8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84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5.xml><?xml version="1.0" encoding="utf-8"?>
<p:tagLst xmlns:p="http://schemas.openxmlformats.org/presentationml/2006/main">
  <p:tag name="KSO_WM_UNIT_DEFAULT_FONT" val="14;16;2"/>
  <p:tag name="KSO_WM_UNIT_BLOCK" val="0"/>
  <p:tag name="KSO_WM_UNIT_DEC_AREA_ID" val="22fd05bc1b62499e8e3a7fdadb4e4581"/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12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8826_1*f*2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85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5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5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6*i*1"/>
  <p:tag name="KSO_WM_BEAUTIFY_FLAG" val="#wm#"/>
  <p:tag name="KSO_WM_TAG_VERSION" val="1.0"/>
  <p:tag name="KSO_WM_CHIP_GROUPID" val="636215500c9383becdd7d8ba"/>
  <p:tag name="KSO_WM_CHIP_XID" val="636215530c9383becdd7d903"/>
  <p:tag name="KSO_WM_UNIT_DEC_AREA_ID" val="01d967c0e70b4d3095afb20431ab9470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afea40aaeb141aabed3c9dadeefb2fd"/>
</p:tagLst>
</file>

<file path=ppt/tags/tag854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8*i*1"/>
  <p:tag name="KSO_WM_BEAUTIFY_FLAG" val="#wm#"/>
  <p:tag name="KSO_WM_TAG_VERSION" val="1.0"/>
  <p:tag name="KSO_WM_CHIP_GROUPID" val="636215500c9383becdd7d8ba"/>
  <p:tag name="KSO_WM_CHIP_XID" val="636215530c9383becdd7d901"/>
  <p:tag name="KSO_WM_UNIT_DEC_AREA_ID" val="b46c7a1f0dd24abb833966cfce7095cd"/>
  <p:tag name="KSO_WM_CHIP_FILLAREA_FILL_RULE" val="{&quot;fill_align&quot;:&quot;c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bc9b8a3aef843e38c3e17274e608d16"/>
</p:tagLst>
</file>

<file path=ppt/tags/tag8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7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2"/>
  <p:tag name="KSO_WM_UNIT_DEC_AREA_ID" val="70a3ae40ad8845e08891d34180bc13b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da84f9003e44c6f9f21e65f8f611d0d"/>
</p:tagLst>
</file>

<file path=ppt/tags/tag85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5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5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59.xml><?xml version="1.0" encoding="utf-8"?>
<p:tagLst xmlns:p="http://schemas.openxmlformats.org/presentationml/2006/main">
  <p:tag name="KSO_WM_UNIT_DEFAULT_FONT" val="54;60;2"/>
  <p:tag name="KSO_WM_UNIT_BLOCK" val="0"/>
  <p:tag name="KSO_WM_UNIT_DEC_AREA_ID" val="b699df96edc74ff2a7babb9a6f1bbe81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86.xml><?xml version="1.0" encoding="utf-8"?>
<p:tagLst xmlns:p="http://schemas.openxmlformats.org/presentationml/2006/main">
  <p:tag name="KSO_WM_UNIT_DEFAULT_FONT" val="40;44;2"/>
  <p:tag name="KSO_WM_UNIT_BLOCK" val="0"/>
  <p:tag name="KSO_WM_UNIT_DEC_AREA_ID" val="bbbecf6aaa8e43c0bd5c2e2af5f688ba"/>
  <p:tag name="KSO_WM_UNIT_SUBTYPE" val="e"/>
  <p:tag name="KSO_WM_UNIT_PRESET_TEXT" val="20XX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860.xml><?xml version="1.0" encoding="utf-8"?>
<p:tagLst xmlns:p="http://schemas.openxmlformats.org/presentationml/2006/main">
  <p:tag name="KSO_WM_UNIT_DEFAULT_FONT" val="14;16;2"/>
  <p:tag name="KSO_WM_UNIT_BLOCK" val="0"/>
  <p:tag name="KSO_WM_UNIT_DEC_AREA_ID" val="22fd05bc1b62499e8e3a7fdadb4e4581"/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12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8826_1*f*2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861.xml><?xml version="1.0" encoding="utf-8"?>
<p:tagLst xmlns:p="http://schemas.openxmlformats.org/presentationml/2006/main">
  <p:tag name="KSO_WM_UNIT_DEFAULT_FONT" val="40;44;2"/>
  <p:tag name="KSO_WM_UNIT_BLOCK" val="0"/>
  <p:tag name="KSO_WM_UNIT_DEC_AREA_ID" val="bbbecf6aaa8e43c0bd5c2e2af5f688ba"/>
  <p:tag name="KSO_WM_UNIT_SUBTYPE" val="e"/>
  <p:tag name="KSO_WM_UNIT_PRESET_TEXT" val="20XX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CHIP_GROUPID" val="624cf4268c72ca61f790a23b"/>
  <p:tag name="KSO_WM_CHIP_XID" val="624cf4268c72ca61f790a23a"/>
  <p:tag name="KSO_WM_CHIP_FILLAREA_FILL_RULE" val="{&quot;fill_align&quot;:&quot;lm&quot;,&quot;fill_mode&quot;:&quot;adaptive&quot;,&quot;sacle_strategy&quot;:&quot;smart&quot;}"/>
  <p:tag name="KSO_WM_ASSEMBLE_CHIP_INDEX" val="9704b28c80324b23bfdb3059a516cfe9"/>
  <p:tag name="KSO_WM_UNIT_TEXT_FILL_FORE_SCHEMECOLOR_INDEX_BRIGHTNESS" val="0.15"/>
  <p:tag name="KSO_WM_UNIT_TEXT_FILL_FORE_SCHEMECOLOR_INDEX" val="13"/>
  <p:tag name="KSO_WM_UNIT_TEXT_FILL_TYPE" val="1"/>
  <p:tag name="KSO_WM_TEMPLATE_ASSEMBLE_XID" val="636368390c9383becddb3c85"/>
  <p:tag name="KSO_WM_TEMPLATE_ASSEMBLE_GROUPID" val="636215500c9383becdd7d8ba"/>
</p:tagLst>
</file>

<file path=ppt/tags/tag862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86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8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865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866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867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868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86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d163bff7aaa14502a34b96c8eb4d759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cb39d71fc13474988f0c589a3a71df6"/>
  <p:tag name="KSO_WM_SLIDE_BACKGROUND_TYPE" val="frame"/>
</p:tagLst>
</file>

<file path=ppt/tags/tag8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  <p:tag name="KSO_WM_SLIDE_BACKGROUND_TYPE" val="general"/>
</p:tagLst>
</file>

<file path=ppt/tags/tag87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87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86bb8f72a244852a867f09dcabe48e4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5fa954534d4144917b5e7354791c6c"/>
  <p:tag name="KSO_WM_SLIDE_BACKGROUND_TYPE" val="frame"/>
</p:tagLst>
</file>

<file path=ppt/tags/tag8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89ec3bbdce1d4c43931c10289405a69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5adc728186643909dc1cb900aa791c8"/>
  <p:tag name="KSO_WM_SLIDE_BACKGROUND_TYPE" val="frame"/>
</p:tagLst>
</file>

<file path=ppt/tags/tag873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874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87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87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87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2"/>
  <p:tag name="KSO_WM_UNIT_TEXT_FILL_TYPE" val="1"/>
</p:tagLst>
</file>

<file path=ppt/tags/tag87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adf1e28ec19f40f599b8cff417400059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f37d0e45b054efdb35c134f74272ec0"/>
  <p:tag name="KSO_WM_SLIDE_BACKGROUND_TYPE" val="leftRight"/>
</p:tagLst>
</file>

<file path=ppt/tags/tag87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8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  <p:tag name="KSO_WM_SLIDE_BACKGROUND_TYPE" val="general"/>
</p:tagLst>
</file>

<file path=ppt/tags/tag88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0993c7580ba4caf975aad0e8ee27e15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0ba3e6284a44fe0a989374b9f754eff"/>
  <p:tag name="KSO_WM_SLIDE_BACKGROUND_TYPE" val="leftRight"/>
</p:tagLst>
</file>

<file path=ppt/tags/tag88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88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88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88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2"/>
  <p:tag name="KSO_WM_UNIT_TEXT_FILL_TYPE" val="1"/>
</p:tagLst>
</file>

<file path=ppt/tags/tag885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88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88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439bad684d4a46e698ea677cb94513a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d5915678e6345a19fe4123879515272"/>
  <p:tag name="KSO_WM_SLIDE_BACKGROUND_TYPE" val="topBottom"/>
</p:tagLst>
</file>

<file path=ppt/tags/tag88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8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54a8dc0ac9cc4d978c67a415c74d986c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e9540304cf3412282c23714cd42641e"/>
  <p:tag name="KSO_WM_SLIDE_BACKGROUND_TYPE" val="topBottom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  <p:tag name="KSO_WM_SLIDE_BACKGROUND_TYPE" val="general"/>
</p:tagLst>
</file>

<file path=ppt/tags/tag89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89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89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89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2"/>
  <p:tag name="KSO_WM_UNIT_TEXT_FILL_TYPE" val="1"/>
</p:tagLst>
</file>

<file path=ppt/tags/tag894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89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89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2658ac9d0424b3ab86585add1c58b6f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76dc7f0889e4c2682315f9862de1744"/>
  <p:tag name="KSO_WM_SLIDE_BACKGROUND_TYPE" val="bottomTop"/>
</p:tagLst>
</file>

<file path=ppt/tags/tag89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89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ed38b4dbdba34ed79bfb0f02c7e06e0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44f73b383054ac2ab34da9a6bc3950e"/>
  <p:tag name="KSO_WM_SLIDE_BACKGROUND_TYPE" val="bottomTop"/>
</p:tagLst>
</file>

<file path=ppt/tags/tag89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9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0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90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90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2"/>
  <p:tag name="KSO_WM_UNIT_TEXT_FILL_TYPE" val="1"/>
</p:tagLst>
</file>

<file path=ppt/tags/tag90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90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90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1c56cd6bbbe491ab32258c1f262e8e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6bc009cb8e4ad5bdd6ec2a5fda5de1"/>
  <p:tag name="KSO_WM_SLIDE_BACKGROUND_TYPE" val="navigation"/>
</p:tagLst>
</file>

<file path=ppt/tags/tag90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9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aed5679ed6db4331b05c608ee0932f5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3ed84e1f98d4aff81c8f99a43f0d305"/>
  <p:tag name="KSO_WM_SLIDE_BACKGROUND_TYPE" val="navigation"/>
</p:tagLst>
</file>

<file path=ppt/tags/tag90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90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91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91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91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2"/>
  <p:tag name="KSO_WM_UNIT_TEXT_FILL_TYPE" val="1"/>
</p:tagLst>
</file>

<file path=ppt/tags/tag91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91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91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91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91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c17dabd0cb6a4455b2a2921dda9bf3e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5e60930fb4e46c59d0a86841929f5e8"/>
  <p:tag name="KSO_WM_SLIDE_BACKGROUND_TYPE" val="belt"/>
</p:tagLst>
</file>

<file path=ppt/tags/tag91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918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64327dbb81844644bc9acb543406f01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7ba8934e9a14b578bd3be80ab9c67b2"/>
  <p:tag name="KSO_WM_SLIDE_BACKGROUND_TYPE" val="belt"/>
</p:tagLst>
</file>

<file path=ppt/tags/tag9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e1cfe41b17bc447ca4a80ec8e98cb6d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63c489e76b64b3986a5f1bd716e6521"/>
  <p:tag name="KSO_WM_SLIDE_BACKGROUND_TYPE" val="belt"/>
</p:tagLst>
</file>

<file path=ppt/tags/tag9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92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92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922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923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2"/>
  <p:tag name="KSO_WM_UNIT_TEXT_FILL_TYPE" val="1"/>
</p:tagLst>
</file>

<file path=ppt/tags/tag92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9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9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8826"/>
</p:tagLst>
</file>

<file path=ppt/tags/tag9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2"/>
  <p:tag name="KSO_WM_UNIT_TEXT_FILL_TYPE" val="1"/>
</p:tagLst>
</file>

<file path=ppt/tags/tag9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8826"/>
  <p:tag name="KSO_WM_CHIP_COLORING" val="1"/>
</p:tagLst>
</file>

<file path=ppt/tags/tag931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8*i*1"/>
  <p:tag name="KSO_WM_BEAUTIFY_FLAG" val="#wm#"/>
  <p:tag name="KSO_WM_TAG_VERSION" val="1.0"/>
  <p:tag name="KSO_WM_CHIP_GROUPID" val="636215500c9383becdd7d8ba"/>
  <p:tag name="KSO_WM_CHIP_XID" val="636215530c9383becdd7d90b"/>
  <p:tag name="KSO_WM_UNIT_DEC_AREA_ID" val="804c0e232baf482199d2c72bdc9006c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e595dd2e2654dd18c47e1711b4f0491"/>
</p:tagLst>
</file>

<file path=ppt/tags/tag9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9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90a"/>
  <p:tag name="KSO_WM_UNIT_DEC_AREA_ID" val="f2de359d7efc466abe20413622a4514e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0502e4c7bc4b46870ea236ca5b42ed"/>
</p:tagLst>
</file>

<file path=ppt/tags/tag93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3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3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36.xml><?xml version="1.0" encoding="utf-8"?>
<p:tagLst xmlns:p="http://schemas.openxmlformats.org/presentationml/2006/main">
  <p:tag name="KSO_WM_UNIT_ISCONTENTSTITLE" val="0"/>
  <p:tag name="KSO_WM_UNIT_ISNUMDGMTITLE" val="0"/>
  <p:tag name="KSO_WM_UNIT_PRESET_TEXT" val="春节快乐传统节日通用模板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68;74;2"/>
  <p:tag name="KSO_WM_UNIT_BLOCK" val="0"/>
  <p:tag name="KSO_WM_UNIT_DEC_AREA_ID" val="a67dd8da75694c4fb19543aad2482b0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93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副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8826_1*b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74e80fdf893c4395bf15e4a3eddd4d23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938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8826_1*f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16;16;2"/>
  <p:tag name="KSO_WM_UNIT_BLOCK" val="0"/>
  <p:tag name="KSO_WM_UNIT_DEC_AREA_ID" val="7ce0632940cd4e318064c0f6b07b7f48"/>
  <p:tag name="KSO_WM_CHIP_GROUPID" val="619de54856c5b5f57912a699"/>
  <p:tag name="KSO_WM_CHIP_XID" val="619de54856c5b5f57912a696"/>
  <p:tag name="KSO_WM_CHIP_FILLAREA_FILL_RULE" val="{&quot;fill_align&quot;:&quot;lm&quot;,&quot;fill_mode&quot;:&quot;adaptive&quot;,&quot;sacle_strategy&quot;:&quot;smart&quot;}"/>
  <p:tag name="KSO_WM_ASSEMBLE_CHIP_INDEX" val="089ee253c407432ca844432ad7bf55da"/>
  <p:tag name="KSO_WM_UNIT_TEXT_FILL_FORE_SCHEMECOLOR_INDEX_BRIGHTNESS" val="-0.25"/>
  <p:tag name="KSO_WM_UNIT_TEXT_FILL_FORE_SCHEMECOLOR_INDEX" val="5"/>
  <p:tag name="KSO_WM_UNIT_TEXT_FILL_TYPE" val="1"/>
  <p:tag name="KSO_WM_TEMPLATE_ASSEMBLE_XID" val="636368390c9383becddb3d49"/>
  <p:tag name="KSO_WM_TEMPLATE_ASSEMBLE_GROUPID" val="636215500c9383becdd7d8ba"/>
</p:tagLst>
</file>

<file path=ppt/tags/tag939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9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d163bff7aaa14502a34b96c8eb4d7595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cb39d71fc13474988f0c589a3a71df6"/>
  <p:tag name="KSO_WM_SLIDE_BACKGROUND_TYPE" val="frame"/>
</p:tagLst>
</file>

<file path=ppt/tags/tag940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9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9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4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4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47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4*i*1"/>
  <p:tag name="KSO_WM_BEAUTIFY_FLAG" val="#wm#"/>
  <p:tag name="KSO_WM_TAG_VERSION" val="1.0"/>
  <p:tag name="KSO_WM_CHIP_GROUPID" val="636215500c9383becdd7d8ba"/>
  <p:tag name="KSO_WM_CHIP_XID" val="636215530c9383becdd7d906"/>
  <p:tag name="KSO_WM_UNIT_DEC_AREA_ID" val="a4430367a9cb433bb30eeac4eb55768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f3b53019494a96bf7192aa1a9d5ced"/>
</p:tagLst>
</file>

<file path=ppt/tags/tag948.xml><?xml version="1.0" encoding="utf-8"?>
<p:tagLst xmlns:p="http://schemas.openxmlformats.org/presentationml/2006/main">
  <p:tag name="KSO_WM_UNIT_SUBTYPE" val="w"/>
  <p:tag name="KSO_WM_TEMPLATE_CATEGORY" val="chip"/>
  <p:tag name="KSO_WM_TEMPLATE_INDEX" val="20228826"/>
  <p:tag name="KSO_WM_UNIT_TYPE" val="i"/>
  <p:tag name="KSO_WM_UNIT_INDEX" val="1"/>
  <p:tag name="KSO_WM_UNIT_ID" val="chip20228826_15*i*1"/>
  <p:tag name="KSO_WM_BEAUTIFY_FLAG" val="#wm#"/>
  <p:tag name="KSO_WM_TAG_VERSION" val="1.0"/>
  <p:tag name="KSO_WM_CHIP_GROUPID" val="636215500c9383becdd7d8ba"/>
  <p:tag name="KSO_WM_CHIP_XID" val="636215530c9383becdd7d904"/>
  <p:tag name="KSO_WM_UNIT_DEC_AREA_ID" val="16b3c4dca9b046c0aba5dff26371800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a1025c299df4fd9a7b3e8c1849d2ec8"/>
</p:tagLst>
</file>

<file path=ppt/tags/tag949.xml><?xml version="1.0" encoding="utf-8"?>
<p:tagLst xmlns:p="http://schemas.openxmlformats.org/presentationml/2006/main">
  <p:tag name="KSO_WM_UNIT_SUBTYPE" val="r"/>
  <p:tag name="KSO_WM_TEMPLATE_CATEGORY" val="chip"/>
  <p:tag name="KSO_WM_TEMPLATE_INDEX" val="20228826"/>
  <p:tag name="KSO_WM_UNIT_TYPE" val="i"/>
  <p:tag name="KSO_WM_UNIT_INDEX" val="1"/>
  <p:tag name="KSO_WM_UNIT_ID" val="chip20228826_16*i*1"/>
  <p:tag name="KSO_WM_BEAUTIFY_FLAG" val="#wm#"/>
  <p:tag name="KSO_WM_TAG_VERSION" val="1.0"/>
  <p:tag name="KSO_WM_CHIP_GROUPID" val="636215500c9383becdd7d8ba"/>
  <p:tag name="KSO_WM_CHIP_XID" val="636215530c9383becdd7d905"/>
  <p:tag name="KSO_WM_UNIT_DEC_AREA_ID" val="3b3a86e8657c44afac328a98524ea36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e8b73d5f204600bd699358d7a31602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95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5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5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5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8826_1*a*1"/>
  <p:tag name="KSO_WM_TEMPLATE_CATEGORY" val="custom"/>
  <p:tag name="KSO_WM_TEMPLATE_INDEX" val="20228826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9c2895fda47947dc96847385cccfa36a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cf085631b032444f9793a8e4606ddc6e"/>
  <p:tag name="KSO_WM_UNIT_TEXT_FILL_FORE_SCHEMECOLOR_INDEX_BRIGHTNESS" val="0"/>
  <p:tag name="KSO_WM_UNIT_TEXT_FILL_FORE_SCHEMECOLOR_INDEX" val="5"/>
  <p:tag name="KSO_WM_UNIT_TEXT_FILL_TYPE" val="1"/>
  <p:tag name="KSO_WM_TEMPLATE_ASSEMBLE_XID" val="636368380c9383becddb3c37"/>
  <p:tag name="KSO_WM_TEMPLATE_ASSEMBLE_GROUPID" val="636215500c9383becdd7d8ba"/>
</p:tagLst>
</file>

<file path=ppt/tags/tag95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95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9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9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86bb8f72a244852a867f09dcabe48e4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95fa954534d4144917b5e7354791c6c"/>
  <p:tag name="KSO_WM_SLIDE_BACKGROUND_TYPE" val="frame"/>
</p:tagLst>
</file>

<file path=ppt/tags/tag96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6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6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6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96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9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9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89ec3bbdce1d4c43931c10289405a69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5adc728186643909dc1cb900aa791c8"/>
  <p:tag name="KSO_WM_SLIDE_BACKGROUND_TYPE" val="frame"/>
</p:tagLst>
</file>

<file path=ppt/tags/tag9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7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7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7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10*i*1"/>
  <p:tag name="KSO_WM_BEAUTIFY_FLAG" val="#wm#"/>
  <p:tag name="KSO_WM_TAG_VERSION" val="1.0"/>
  <p:tag name="KSO_WM_CHIP_GROUPID" val="636215500c9383becdd7d8ba"/>
  <p:tag name="KSO_WM_CHIP_XID" val="636215530c9383becdd7d900"/>
  <p:tag name="KSO_WM_UNIT_DEC_AREA_ID" val="35295399bf1346f2a7d47a8b2063dcc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5692ce4ecec44189482a4a3aac05096"/>
</p:tagLst>
</file>

<file path=ppt/tags/tag9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2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t"/>
  <p:tag name="KSO_WM_UNIT_TYPE" val="i"/>
  <p:tag name="KSO_WM_UNIT_INDEX" val="1"/>
  <p:tag name="KSO_WM_CHIP_GROUPID" val="636215500c9383becdd7d8ba"/>
  <p:tag name="KSO_WM_CHIP_XID" val="636215530c9383becdd7d8fe"/>
  <p:tag name="KSO_WM_UNIT_DEC_AREA_ID" val="305c5dfd4879482697ddb8759cb6194d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5454911bcb1419cb56af474e20dfee6"/>
</p:tagLst>
</file>

<file path=ppt/tags/tag9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11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SUBTYPE" val="u"/>
  <p:tag name="KSO_WM_UNIT_TYPE" val="i"/>
  <p:tag name="KSO_WM_UNIT_INDEX" val="1"/>
  <p:tag name="KSO_WM_CHIP_GROUPID" val="636215500c9383becdd7d8ba"/>
  <p:tag name="KSO_WM_CHIP_XID" val="636215530c9383becdd7d8ff"/>
  <p:tag name="KSO_WM_UNIT_DEC_AREA_ID" val="37fa993193c541a3a7484623d234c19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d57424e7b4e4f81a7d22e1a83b71aca"/>
</p:tagLst>
</file>

<file path=ppt/tags/tag9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7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98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8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8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8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8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985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9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9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99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9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9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93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2*i*1"/>
  <p:tag name="KSO_WM_BEAUTIFY_FLAG" val="#wm#"/>
  <p:tag name="KSO_WM_TAG_VERSION" val="1.0"/>
  <p:tag name="KSO_WM_CHIP_GROUPID" val="636215500c9383becdd7d8ba"/>
  <p:tag name="KSO_WM_CHIP_XID" val="636215530c9383becdd7d908"/>
  <p:tag name="KSO_WM_UNIT_DEC_AREA_ID" val="8001bce2b9f14053a6da4f2427640a3e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81912a68c34476f873dedb346e8e951"/>
</p:tagLst>
</file>

<file path=ppt/tags/tag994.xml><?xml version="1.0" encoding="utf-8"?>
<p:tagLst xmlns:p="http://schemas.openxmlformats.org/presentationml/2006/main">
  <p:tag name="KSO_WM_UNIT_SUBTYPE" val="v"/>
  <p:tag name="KSO_WM_TEMPLATE_CATEGORY" val="chip"/>
  <p:tag name="KSO_WM_TEMPLATE_INDEX" val="20228826"/>
  <p:tag name="KSO_WM_UNIT_TYPE" val="i"/>
  <p:tag name="KSO_WM_UNIT_INDEX" val="1"/>
  <p:tag name="KSO_WM_UNIT_ID" val="chip20228826_3*i*1"/>
  <p:tag name="KSO_WM_BEAUTIFY_FLAG" val="#wm#"/>
  <p:tag name="KSO_WM_TAG_VERSION" val="1.0"/>
  <p:tag name="KSO_WM_CHIP_GROUPID" val="636215500c9383becdd7d8ba"/>
  <p:tag name="KSO_WM_CHIP_XID" val="636215530c9383becdd7d909"/>
  <p:tag name="KSO_WM_UNIT_DEC_AREA_ID" val="2ce59b85ee5747128993aecf61157d8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1d7cb7769904b70b379408fd7ea0d2b"/>
</p:tagLst>
</file>

<file path=ppt/tags/tag9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hip20228826_4*i*1"/>
  <p:tag name="KSO_WM_TEMPLATE_CATEGORY" val="chip"/>
  <p:tag name="KSO_WM_TEMPLATE_INDEX" val="20228826"/>
  <p:tag name="KSO_WM_UNIT_LAYERLEVEL" val="1"/>
  <p:tag name="KSO_WM_TAG_VERSION" val="1.0"/>
  <p:tag name="KSO_WM_BEAUTIFY_FLAG" val="#wm#"/>
  <p:tag name="KSO_WM_UNIT_TYPE" val="i"/>
  <p:tag name="KSO_WM_UNIT_INDEX" val="1"/>
  <p:tag name="KSO_WM_CHIP_GROUPID" val="636215500c9383becdd7d8ba"/>
  <p:tag name="KSO_WM_CHIP_XID" val="636215530c9383becdd7d907"/>
  <p:tag name="KSO_WM_UNIT_DECORATE_TOWARD" val="1"/>
  <p:tag name="KSO_WM_UNIT_DEC_AREA_ID" val="00b1cb44bc564bad8785cd463a35bcc8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3d0c22b6d4545c88c2793950b035b30"/>
</p:tagLst>
</file>

<file path=ppt/tags/tag9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9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9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主题​​">
  <a:themeElements>
    <a:clrScheme name="">
      <a:dk1>
        <a:srgbClr val="000000"/>
      </a:dk1>
      <a:lt1>
        <a:srgbClr val="FFFFFF"/>
      </a:lt1>
      <a:dk2>
        <a:srgbClr val="7E3C2A"/>
      </a:dk2>
      <a:lt2>
        <a:srgbClr val="C65336"/>
      </a:lt2>
      <a:accent1>
        <a:srgbClr val="EF7C43"/>
      </a:accent1>
      <a:accent2>
        <a:srgbClr val="FFBA55"/>
      </a:accent2>
      <a:accent3>
        <a:srgbClr val="F18870"/>
      </a:accent3>
      <a:accent4>
        <a:srgbClr val="EC5F74"/>
      </a:accent4>
      <a:accent5>
        <a:srgbClr val="56CA95"/>
      </a:accent5>
      <a:accent6>
        <a:srgbClr val="29BC62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Office 主题​​">
  <a:themeElements>
    <a:clrScheme name="">
      <a:dk1>
        <a:srgbClr val="000000"/>
      </a:dk1>
      <a:lt1>
        <a:srgbClr val="FFFFFF"/>
      </a:lt1>
      <a:dk2>
        <a:srgbClr val="7E3C2A"/>
      </a:dk2>
      <a:lt2>
        <a:srgbClr val="C65336"/>
      </a:lt2>
      <a:accent1>
        <a:srgbClr val="EF7C43"/>
      </a:accent1>
      <a:accent2>
        <a:srgbClr val="FFBA55"/>
      </a:accent2>
      <a:accent3>
        <a:srgbClr val="F18870"/>
      </a:accent3>
      <a:accent4>
        <a:srgbClr val="EC5F74"/>
      </a:accent4>
      <a:accent5>
        <a:srgbClr val="56CA95"/>
      </a:accent5>
      <a:accent6>
        <a:srgbClr val="29BC62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Office 主题​​">
  <a:themeElements>
    <a:clrScheme name="">
      <a:dk1>
        <a:srgbClr val="000000"/>
      </a:dk1>
      <a:lt1>
        <a:srgbClr val="FFFFFF"/>
      </a:lt1>
      <a:dk2>
        <a:srgbClr val="7E3C2A"/>
      </a:dk2>
      <a:lt2>
        <a:srgbClr val="C65336"/>
      </a:lt2>
      <a:accent1>
        <a:srgbClr val="EF7C43"/>
      </a:accent1>
      <a:accent2>
        <a:srgbClr val="FFBA55"/>
      </a:accent2>
      <a:accent3>
        <a:srgbClr val="F18870"/>
      </a:accent3>
      <a:accent4>
        <a:srgbClr val="EC5F74"/>
      </a:accent4>
      <a:accent5>
        <a:srgbClr val="56CA95"/>
      </a:accent5>
      <a:accent6>
        <a:srgbClr val="29BC62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Office 主题​​">
  <a:themeElements>
    <a:clrScheme name="">
      <a:dk1>
        <a:srgbClr val="000000"/>
      </a:dk1>
      <a:lt1>
        <a:srgbClr val="FFFFFF"/>
      </a:lt1>
      <a:dk2>
        <a:srgbClr val="7E3C2A"/>
      </a:dk2>
      <a:lt2>
        <a:srgbClr val="C65336"/>
      </a:lt2>
      <a:accent1>
        <a:srgbClr val="EF7C43"/>
      </a:accent1>
      <a:accent2>
        <a:srgbClr val="FFBA55"/>
      </a:accent2>
      <a:accent3>
        <a:srgbClr val="F18870"/>
      </a:accent3>
      <a:accent4>
        <a:srgbClr val="EC5F74"/>
      </a:accent4>
      <a:accent5>
        <a:srgbClr val="56CA95"/>
      </a:accent5>
      <a:accent6>
        <a:srgbClr val="29BC62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3_Office 主题​​">
  <a:themeElements>
    <a:clrScheme name="">
      <a:dk1>
        <a:srgbClr val="000000"/>
      </a:dk1>
      <a:lt1>
        <a:srgbClr val="FFFFFF"/>
      </a:lt1>
      <a:dk2>
        <a:srgbClr val="7E3C2A"/>
      </a:dk2>
      <a:lt2>
        <a:srgbClr val="C65336"/>
      </a:lt2>
      <a:accent1>
        <a:srgbClr val="EF7C43"/>
      </a:accent1>
      <a:accent2>
        <a:srgbClr val="FFBA55"/>
      </a:accent2>
      <a:accent3>
        <a:srgbClr val="F18870"/>
      </a:accent3>
      <a:accent4>
        <a:srgbClr val="EC5F74"/>
      </a:accent4>
      <a:accent5>
        <a:srgbClr val="56CA95"/>
      </a:accent5>
      <a:accent6>
        <a:srgbClr val="29BC62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7_Office 主题​​">
  <a:themeElements>
    <a:clrScheme name="">
      <a:dk1>
        <a:srgbClr val="000000"/>
      </a:dk1>
      <a:lt1>
        <a:srgbClr val="FFFFFF"/>
      </a:lt1>
      <a:dk2>
        <a:srgbClr val="7E3C2A"/>
      </a:dk2>
      <a:lt2>
        <a:srgbClr val="C65336"/>
      </a:lt2>
      <a:accent1>
        <a:srgbClr val="EF7C43"/>
      </a:accent1>
      <a:accent2>
        <a:srgbClr val="FFBA55"/>
      </a:accent2>
      <a:accent3>
        <a:srgbClr val="F18870"/>
      </a:accent3>
      <a:accent4>
        <a:srgbClr val="EC5F74"/>
      </a:accent4>
      <a:accent5>
        <a:srgbClr val="56CA95"/>
      </a:accent5>
      <a:accent6>
        <a:srgbClr val="29BC62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7E3C2A"/>
      </a:dk2>
      <a:lt2>
        <a:srgbClr val="C65336"/>
      </a:lt2>
      <a:accent1>
        <a:srgbClr val="EF7C43"/>
      </a:accent1>
      <a:accent2>
        <a:srgbClr val="FFBA55"/>
      </a:accent2>
      <a:accent3>
        <a:srgbClr val="F18870"/>
      </a:accent3>
      <a:accent4>
        <a:srgbClr val="EC5F74"/>
      </a:accent4>
      <a:accent5>
        <a:srgbClr val="56CA95"/>
      </a:accent5>
      <a:accent6>
        <a:srgbClr val="29BC62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9_Office 主题​​">
  <a:themeElements>
    <a:clrScheme name="">
      <a:dk1>
        <a:srgbClr val="000000"/>
      </a:dk1>
      <a:lt1>
        <a:srgbClr val="FFFFFF"/>
      </a:lt1>
      <a:dk2>
        <a:srgbClr val="7E3C2A"/>
      </a:dk2>
      <a:lt2>
        <a:srgbClr val="C65336"/>
      </a:lt2>
      <a:accent1>
        <a:srgbClr val="EF7C43"/>
      </a:accent1>
      <a:accent2>
        <a:srgbClr val="FFBA55"/>
      </a:accent2>
      <a:accent3>
        <a:srgbClr val="F18870"/>
      </a:accent3>
      <a:accent4>
        <a:srgbClr val="EC5F74"/>
      </a:accent4>
      <a:accent5>
        <a:srgbClr val="56CA95"/>
      </a:accent5>
      <a:accent6>
        <a:srgbClr val="29BC62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主题​​">
  <a:themeElements>
    <a:clrScheme name="">
      <a:dk1>
        <a:srgbClr val="000000"/>
      </a:dk1>
      <a:lt1>
        <a:srgbClr val="FFFFFF"/>
      </a:lt1>
      <a:dk2>
        <a:srgbClr val="7E3C2A"/>
      </a:dk2>
      <a:lt2>
        <a:srgbClr val="C65336"/>
      </a:lt2>
      <a:accent1>
        <a:srgbClr val="EF7C43"/>
      </a:accent1>
      <a:accent2>
        <a:srgbClr val="FFBA55"/>
      </a:accent2>
      <a:accent3>
        <a:srgbClr val="F18870"/>
      </a:accent3>
      <a:accent4>
        <a:srgbClr val="EC5F74"/>
      </a:accent4>
      <a:accent5>
        <a:srgbClr val="56CA95"/>
      </a:accent5>
      <a:accent6>
        <a:srgbClr val="29BC62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7E3C2A"/>
      </a:dk2>
      <a:lt2>
        <a:srgbClr val="C65336"/>
      </a:lt2>
      <a:accent1>
        <a:srgbClr val="EF7C43"/>
      </a:accent1>
      <a:accent2>
        <a:srgbClr val="FFBA55"/>
      </a:accent2>
      <a:accent3>
        <a:srgbClr val="F18870"/>
      </a:accent3>
      <a:accent4>
        <a:srgbClr val="EC5F74"/>
      </a:accent4>
      <a:accent5>
        <a:srgbClr val="56CA95"/>
      </a:accent5>
      <a:accent6>
        <a:srgbClr val="29BC62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主题​​">
  <a:themeElements>
    <a:clrScheme name="">
      <a:dk1>
        <a:srgbClr val="000000"/>
      </a:dk1>
      <a:lt1>
        <a:srgbClr val="FFFFFF"/>
      </a:lt1>
      <a:dk2>
        <a:srgbClr val="7E3C2A"/>
      </a:dk2>
      <a:lt2>
        <a:srgbClr val="C65336"/>
      </a:lt2>
      <a:accent1>
        <a:srgbClr val="EF7C43"/>
      </a:accent1>
      <a:accent2>
        <a:srgbClr val="FFBA55"/>
      </a:accent2>
      <a:accent3>
        <a:srgbClr val="F18870"/>
      </a:accent3>
      <a:accent4>
        <a:srgbClr val="EC5F74"/>
      </a:accent4>
      <a:accent5>
        <a:srgbClr val="56CA95"/>
      </a:accent5>
      <a:accent6>
        <a:srgbClr val="29BC62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Office 主题​​">
  <a:themeElements>
    <a:clrScheme name="">
      <a:dk1>
        <a:srgbClr val="000000"/>
      </a:dk1>
      <a:lt1>
        <a:srgbClr val="FFFFFF"/>
      </a:lt1>
      <a:dk2>
        <a:srgbClr val="7E3C2A"/>
      </a:dk2>
      <a:lt2>
        <a:srgbClr val="C65336"/>
      </a:lt2>
      <a:accent1>
        <a:srgbClr val="EF7C43"/>
      </a:accent1>
      <a:accent2>
        <a:srgbClr val="FFBA55"/>
      </a:accent2>
      <a:accent3>
        <a:srgbClr val="F18870"/>
      </a:accent3>
      <a:accent4>
        <a:srgbClr val="EC5F74"/>
      </a:accent4>
      <a:accent5>
        <a:srgbClr val="56CA95"/>
      </a:accent5>
      <a:accent6>
        <a:srgbClr val="29BC62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主题​​">
  <a:themeElements>
    <a:clrScheme name="">
      <a:dk1>
        <a:srgbClr val="000000"/>
      </a:dk1>
      <a:lt1>
        <a:srgbClr val="FFFFFF"/>
      </a:lt1>
      <a:dk2>
        <a:srgbClr val="7E3C2A"/>
      </a:dk2>
      <a:lt2>
        <a:srgbClr val="C65336"/>
      </a:lt2>
      <a:accent1>
        <a:srgbClr val="EF7C43"/>
      </a:accent1>
      <a:accent2>
        <a:srgbClr val="FFBA55"/>
      </a:accent2>
      <a:accent3>
        <a:srgbClr val="F18870"/>
      </a:accent3>
      <a:accent4>
        <a:srgbClr val="EC5F74"/>
      </a:accent4>
      <a:accent5>
        <a:srgbClr val="56CA95"/>
      </a:accent5>
      <a:accent6>
        <a:srgbClr val="29BC62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主题​​">
  <a:themeElements>
    <a:clrScheme name="">
      <a:dk1>
        <a:srgbClr val="000000"/>
      </a:dk1>
      <a:lt1>
        <a:srgbClr val="FFFFFF"/>
      </a:lt1>
      <a:dk2>
        <a:srgbClr val="7E3C2A"/>
      </a:dk2>
      <a:lt2>
        <a:srgbClr val="C65336"/>
      </a:lt2>
      <a:accent1>
        <a:srgbClr val="EF7C43"/>
      </a:accent1>
      <a:accent2>
        <a:srgbClr val="FFBA55"/>
      </a:accent2>
      <a:accent3>
        <a:srgbClr val="F18870"/>
      </a:accent3>
      <a:accent4>
        <a:srgbClr val="EC5F74"/>
      </a:accent4>
      <a:accent5>
        <a:srgbClr val="56CA95"/>
      </a:accent5>
      <a:accent6>
        <a:srgbClr val="29BC62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1394</Words>
  <Application>WPS 演示</Application>
  <PresentationFormat>宽屏</PresentationFormat>
  <Paragraphs>149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15</vt:i4>
      </vt:variant>
      <vt:variant>
        <vt:lpstr>幻灯片标题</vt:lpstr>
      </vt:variant>
      <vt:variant>
        <vt:i4>17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Source Han Sans K Medium</vt:lpstr>
      <vt:lpstr>MS UI Gothic</vt:lpstr>
      <vt:lpstr>思源宋体 Heavy</vt:lpstr>
      <vt:lpstr>阿里巴巴普惠体 R</vt:lpstr>
      <vt:lpstr>Source Han Sans CN Bold</vt:lpstr>
      <vt:lpstr>Source Han Sans CN Regular</vt:lpstr>
      <vt:lpstr>Arial</vt:lpstr>
      <vt:lpstr>汉仪中宋简</vt:lpstr>
      <vt:lpstr>Arial Unicode MS</vt:lpstr>
      <vt:lpstr>Calibri</vt:lpstr>
      <vt:lpstr>字魂73号-江南手书</vt:lpstr>
      <vt:lpstr>Wingdings</vt:lpstr>
      <vt:lpstr>Source Han Sans CN Bold</vt:lpstr>
      <vt:lpstr>Source Han Sans CN Regular</vt:lpstr>
      <vt:lpstr>Source Han Sans K Medium</vt:lpstr>
      <vt:lpstr>字魂73号-江南手书</vt:lpstr>
      <vt:lpstr>思源宋体 Heavy</vt:lpstr>
      <vt:lpstr>汉仪中宋简</vt:lpstr>
      <vt:lpstr>阿里巴巴普惠体 R</vt:lpstr>
      <vt:lpstr>Segoe Print</vt:lpstr>
      <vt:lpstr>汉仪仿宋简</vt:lpstr>
      <vt:lpstr>汉仪细秀体简</vt:lpstr>
      <vt:lpstr>汉仪旗黑-35S</vt:lpstr>
      <vt:lpstr>黑体</vt:lpstr>
      <vt:lpstr>汉仪中简黑简</vt:lpstr>
      <vt:lpstr>汉仪仿宋S</vt:lpstr>
      <vt:lpstr>仿宋</vt:lpstr>
      <vt:lpstr>MS PGothic</vt:lpstr>
      <vt:lpstr>1_Office 主题</vt:lpstr>
      <vt:lpstr>1_Office 主题​​</vt:lpstr>
      <vt:lpstr>19_Office 主题​​</vt:lpstr>
      <vt:lpstr>6_Office 主题​​</vt:lpstr>
      <vt:lpstr>3_Office 主题​​</vt:lpstr>
      <vt:lpstr>4_Office 主题​​</vt:lpstr>
      <vt:lpstr>5_Office 主题​​</vt:lpstr>
      <vt:lpstr>7_Office 主题​​</vt:lpstr>
      <vt:lpstr>8_Office 主题​​</vt:lpstr>
      <vt:lpstr>9_Office 主题​​</vt:lpstr>
      <vt:lpstr>10_Office 主题​​</vt:lpstr>
      <vt:lpstr>11_Office 主题​​</vt:lpstr>
      <vt:lpstr>12_Office 主题​​</vt:lpstr>
      <vt:lpstr>13_Office 主题​​</vt:lpstr>
      <vt:lpstr>17_Office 主题​​</vt:lpstr>
      <vt:lpstr>酷渲（北京）科技有限公司</vt:lpstr>
      <vt:lpstr>PowerPoint 演示文稿</vt:lpstr>
      <vt:lpstr>素材总览</vt:lpstr>
      <vt:lpstr>PowerPoint 演示文稿</vt:lpstr>
      <vt:lpstr>运营方案介绍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感谢各位的观看</vt:lpstr>
    </vt:vector>
  </TitlesOfParts>
  <Company>P R 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、FanTaSy</cp:lastModifiedBy>
  <cp:revision>13</cp:revision>
  <dcterms:created xsi:type="dcterms:W3CDTF">2019-12-29T02:05:00Z</dcterms:created>
  <dcterms:modified xsi:type="dcterms:W3CDTF">2026-02-06T09:26:11Z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KSOTemplateUUID">
    <vt:lpwstr>v1.0_mb_kgmNXYsOoP4pSL9RVpIzeQ==</vt:lpwstr>
  </property>
  <property fmtid="{D5CDD505-2E9C-101B-9397-08002B2CF9AE}" pid="4" name="ICV">
    <vt:lpwstr>D1E0389790564432B6BEC98A08AF28BE_11</vt:lpwstr>
  </property>
</Properties>
</file>