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media/image24.svg" ContentType="image/svg+xml"/>
  <Override PartName="/ppt/media/image26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7" r:id="rId3"/>
    <p:sldMasterId id="2147483686" r:id="rId4"/>
    <p:sldMasterId id="2147483705" r:id="rId5"/>
  </p:sldMasterIdLst>
  <p:notesMasterIdLst>
    <p:notesMasterId r:id="rId13"/>
  </p:notesMasterIdLst>
  <p:handoutMasterIdLst>
    <p:handoutMasterId r:id="rId14"/>
  </p:handoutMasterIdLst>
  <p:sldIdLst>
    <p:sldId id="432" r:id="rId6"/>
    <p:sldId id="433" r:id="rId7"/>
    <p:sldId id="435" r:id="rId8"/>
    <p:sldId id="436" r:id="rId9"/>
    <p:sldId id="437" r:id="rId10"/>
    <p:sldId id="438" r:id="rId11"/>
    <p:sldId id="441" r:id="rId12"/>
  </p:sldIdLst>
  <p:sldSz cx="12192000" cy="6858000"/>
  <p:notesSz cx="6858000" cy="9144000"/>
  <p:embeddedFontLst>
    <p:embeddedFont>
      <p:font typeface="微软雅黑" panose="020B0503020204020204" pitchFamily="34" charset="-122"/>
      <p:regular r:id="rId18"/>
    </p:embeddedFont>
    <p:embeddedFont>
      <p:font typeface="等线" panose="02010600030101010101" charset="-122"/>
      <p:regular r:id="rId19"/>
    </p:embeddedFont>
    <p:embeddedFont>
      <p:font typeface="Calibri" panose="020F0502020204030204" charset="0"/>
      <p:regular r:id="rId20"/>
      <p:bold r:id="rId21"/>
      <p:italic r:id="rId22"/>
      <p:boldItalic r:id="rId2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1F24"/>
    <a:srgbClr val="FEF2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16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228" y="150"/>
      </p:cViewPr>
      <p:guideLst>
        <p:guide orient="horz" pos="213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3" Type="http://schemas.openxmlformats.org/officeDocument/2006/relationships/font" Target="fonts/font6.fntdata"/><Relationship Id="rId22" Type="http://schemas.openxmlformats.org/officeDocument/2006/relationships/font" Target="fonts/font5.fntdata"/><Relationship Id="rId21" Type="http://schemas.openxmlformats.org/officeDocument/2006/relationships/font" Target="fonts/font4.fntdata"/><Relationship Id="rId20" Type="http://schemas.openxmlformats.org/officeDocument/2006/relationships/font" Target="fonts/font3.fntdata"/><Relationship Id="rId2" Type="http://schemas.openxmlformats.org/officeDocument/2006/relationships/theme" Target="theme/theme1.xml"/><Relationship Id="rId19" Type="http://schemas.openxmlformats.org/officeDocument/2006/relationships/font" Target="fonts/font2.fntdata"/><Relationship Id="rId18" Type="http://schemas.openxmlformats.org/officeDocument/2006/relationships/font" Target="fonts/font1.fntdata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98F15-2B64-4DEB-A174-D5F222BFCE7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8B9A2-FE31-423E-9215-095569FB2C0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52682-DF9F-4C3A-8B5A-0F4EEF092A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tags" Target="../tags/tag4.xml"/><Relationship Id="rId7" Type="http://schemas.openxmlformats.org/officeDocument/2006/relationships/image" Target="../media/image3.png"/><Relationship Id="rId6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tags" Target="../tags/tag2.xml"/><Relationship Id="rId3" Type="http://schemas.openxmlformats.org/officeDocument/2006/relationships/image" Target="../media/image1.jpeg"/><Relationship Id="rId2" Type="http://schemas.openxmlformats.org/officeDocument/2006/relationships/tags" Target="../tags/tag1.xml"/><Relationship Id="rId12" Type="http://schemas.openxmlformats.org/officeDocument/2006/relationships/tags" Target="../tags/tag8.xml"/><Relationship Id="rId11" Type="http://schemas.openxmlformats.org/officeDocument/2006/relationships/tags" Target="../tags/tag7.xml"/><Relationship Id="rId10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image" Target="../media/image6.png"/><Relationship Id="rId6" Type="http://schemas.openxmlformats.org/officeDocument/2006/relationships/tags" Target="../tags/tag81.xml"/><Relationship Id="rId5" Type="http://schemas.openxmlformats.org/officeDocument/2006/relationships/image" Target="../media/image5.png"/><Relationship Id="rId4" Type="http://schemas.openxmlformats.org/officeDocument/2006/relationships/tags" Target="../tags/tag80.xml"/><Relationship Id="rId3" Type="http://schemas.openxmlformats.org/officeDocument/2006/relationships/image" Target="../media/image4.jpeg"/><Relationship Id="rId2" Type="http://schemas.openxmlformats.org/officeDocument/2006/relationships/tags" Target="../tags/tag79.xml"/><Relationship Id="rId11" Type="http://schemas.openxmlformats.org/officeDocument/2006/relationships/tags" Target="../tags/tag85.xml"/><Relationship Id="rId10" Type="http://schemas.openxmlformats.org/officeDocument/2006/relationships/tags" Target="../tags/tag84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0.xml"/><Relationship Id="rId8" Type="http://schemas.openxmlformats.org/officeDocument/2006/relationships/tags" Target="../tags/tag89.xml"/><Relationship Id="rId7" Type="http://schemas.openxmlformats.org/officeDocument/2006/relationships/image" Target="../media/image18.png"/><Relationship Id="rId6" Type="http://schemas.openxmlformats.org/officeDocument/2006/relationships/tags" Target="../tags/tag88.xml"/><Relationship Id="rId5" Type="http://schemas.openxmlformats.org/officeDocument/2006/relationships/image" Target="../media/image17.png"/><Relationship Id="rId4" Type="http://schemas.openxmlformats.org/officeDocument/2006/relationships/tags" Target="../tags/tag87.xml"/><Relationship Id="rId3" Type="http://schemas.openxmlformats.org/officeDocument/2006/relationships/image" Target="../media/image16.jpeg"/><Relationship Id="rId2" Type="http://schemas.openxmlformats.org/officeDocument/2006/relationships/tags" Target="../tags/tag86.xml"/><Relationship Id="rId15" Type="http://schemas.openxmlformats.org/officeDocument/2006/relationships/tags" Target="../tags/tag96.xml"/><Relationship Id="rId14" Type="http://schemas.openxmlformats.org/officeDocument/2006/relationships/tags" Target="../tags/tag95.xml"/><Relationship Id="rId13" Type="http://schemas.openxmlformats.org/officeDocument/2006/relationships/tags" Target="../tags/tag94.xml"/><Relationship Id="rId12" Type="http://schemas.openxmlformats.org/officeDocument/2006/relationships/tags" Target="../tags/tag93.xml"/><Relationship Id="rId11" Type="http://schemas.openxmlformats.org/officeDocument/2006/relationships/tags" Target="../tags/tag92.xml"/><Relationship Id="rId10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tags" Target="../tags/tag100.xml"/><Relationship Id="rId7" Type="http://schemas.openxmlformats.org/officeDocument/2006/relationships/image" Target="../media/image6.png"/><Relationship Id="rId6" Type="http://schemas.openxmlformats.org/officeDocument/2006/relationships/tags" Target="../tags/tag99.xml"/><Relationship Id="rId5" Type="http://schemas.openxmlformats.org/officeDocument/2006/relationships/image" Target="../media/image5.png"/><Relationship Id="rId4" Type="http://schemas.openxmlformats.org/officeDocument/2006/relationships/tags" Target="../tags/tag98.xml"/><Relationship Id="rId3" Type="http://schemas.openxmlformats.org/officeDocument/2006/relationships/image" Target="../media/image4.jpeg"/><Relationship Id="rId2" Type="http://schemas.openxmlformats.org/officeDocument/2006/relationships/tags" Target="../tags/tag97.xml"/><Relationship Id="rId11" Type="http://schemas.openxmlformats.org/officeDocument/2006/relationships/tags" Target="../tags/tag103.xml"/><Relationship Id="rId10" Type="http://schemas.openxmlformats.org/officeDocument/2006/relationships/tags" Target="../tags/tag102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image" Target="../media/image6.png"/><Relationship Id="rId7" Type="http://schemas.openxmlformats.org/officeDocument/2006/relationships/tags" Target="../tags/tag107.xml"/><Relationship Id="rId6" Type="http://schemas.openxmlformats.org/officeDocument/2006/relationships/image" Target="../media/image5.png"/><Relationship Id="rId5" Type="http://schemas.openxmlformats.org/officeDocument/2006/relationships/tags" Target="../tags/tag106.xml"/><Relationship Id="rId4" Type="http://schemas.openxmlformats.org/officeDocument/2006/relationships/tags" Target="../tags/tag105.xml"/><Relationship Id="rId3" Type="http://schemas.openxmlformats.org/officeDocument/2006/relationships/image" Target="../media/image4.jpeg"/><Relationship Id="rId2" Type="http://schemas.openxmlformats.org/officeDocument/2006/relationships/tags" Target="../tags/tag104.xml"/><Relationship Id="rId13" Type="http://schemas.openxmlformats.org/officeDocument/2006/relationships/tags" Target="../tags/tag112.xml"/><Relationship Id="rId12" Type="http://schemas.openxmlformats.org/officeDocument/2006/relationships/tags" Target="../tags/tag111.xml"/><Relationship Id="rId11" Type="http://schemas.openxmlformats.org/officeDocument/2006/relationships/tags" Target="../tags/tag110.xml"/><Relationship Id="rId10" Type="http://schemas.openxmlformats.org/officeDocument/2006/relationships/tags" Target="../tags/tag109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8.xml"/><Relationship Id="rId8" Type="http://schemas.openxmlformats.org/officeDocument/2006/relationships/tags" Target="../tags/tag117.xml"/><Relationship Id="rId7" Type="http://schemas.openxmlformats.org/officeDocument/2006/relationships/tags" Target="../tags/tag116.xml"/><Relationship Id="rId6" Type="http://schemas.openxmlformats.org/officeDocument/2006/relationships/image" Target="../media/image5.png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3" Type="http://schemas.openxmlformats.org/officeDocument/2006/relationships/image" Target="../media/image4.jpeg"/><Relationship Id="rId2" Type="http://schemas.openxmlformats.org/officeDocument/2006/relationships/tags" Target="../tags/tag113.xml"/><Relationship Id="rId12" Type="http://schemas.openxmlformats.org/officeDocument/2006/relationships/tags" Target="../tags/tag121.xml"/><Relationship Id="rId11" Type="http://schemas.openxmlformats.org/officeDocument/2006/relationships/tags" Target="../tags/tag120.xml"/><Relationship Id="rId10" Type="http://schemas.openxmlformats.org/officeDocument/2006/relationships/tags" Target="../tags/tag119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27.xml"/><Relationship Id="rId8" Type="http://schemas.openxmlformats.org/officeDocument/2006/relationships/tags" Target="../tags/tag126.xml"/><Relationship Id="rId7" Type="http://schemas.openxmlformats.org/officeDocument/2006/relationships/tags" Target="../tags/tag125.xml"/><Relationship Id="rId6" Type="http://schemas.openxmlformats.org/officeDocument/2006/relationships/image" Target="../media/image6.png"/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image" Target="../media/image4.jpeg"/><Relationship Id="rId2" Type="http://schemas.openxmlformats.org/officeDocument/2006/relationships/tags" Target="../tags/tag122.xml"/><Relationship Id="rId12" Type="http://schemas.openxmlformats.org/officeDocument/2006/relationships/tags" Target="../tags/tag130.xml"/><Relationship Id="rId11" Type="http://schemas.openxmlformats.org/officeDocument/2006/relationships/tags" Target="../tags/tag129.xml"/><Relationship Id="rId10" Type="http://schemas.openxmlformats.org/officeDocument/2006/relationships/tags" Target="../tags/tag128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openxmlformats.org/officeDocument/2006/relationships/tags" Target="../tags/tag135.xml"/><Relationship Id="rId7" Type="http://schemas.openxmlformats.org/officeDocument/2006/relationships/tags" Target="../tags/tag134.xml"/><Relationship Id="rId6" Type="http://schemas.openxmlformats.org/officeDocument/2006/relationships/image" Target="../media/image5.png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image" Target="../media/image4.jpeg"/><Relationship Id="rId2" Type="http://schemas.openxmlformats.org/officeDocument/2006/relationships/tags" Target="../tags/tag131.xml"/><Relationship Id="rId12" Type="http://schemas.openxmlformats.org/officeDocument/2006/relationships/tags" Target="../tags/tag139.xml"/><Relationship Id="rId11" Type="http://schemas.openxmlformats.org/officeDocument/2006/relationships/tags" Target="../tags/tag138.xml"/><Relationship Id="rId10" Type="http://schemas.openxmlformats.org/officeDocument/2006/relationships/tags" Target="../tags/tag137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45.xml"/><Relationship Id="rId8" Type="http://schemas.openxmlformats.org/officeDocument/2006/relationships/tags" Target="../tags/tag144.xml"/><Relationship Id="rId7" Type="http://schemas.openxmlformats.org/officeDocument/2006/relationships/tags" Target="../tags/tag143.xml"/><Relationship Id="rId6" Type="http://schemas.openxmlformats.org/officeDocument/2006/relationships/image" Target="../media/image6.png"/><Relationship Id="rId5" Type="http://schemas.openxmlformats.org/officeDocument/2006/relationships/tags" Target="../tags/tag142.xml"/><Relationship Id="rId4" Type="http://schemas.openxmlformats.org/officeDocument/2006/relationships/tags" Target="../tags/tag141.xml"/><Relationship Id="rId3" Type="http://schemas.openxmlformats.org/officeDocument/2006/relationships/image" Target="../media/image4.jpeg"/><Relationship Id="rId2" Type="http://schemas.openxmlformats.org/officeDocument/2006/relationships/tags" Target="../tags/tag140.xml"/><Relationship Id="rId14" Type="http://schemas.openxmlformats.org/officeDocument/2006/relationships/tags" Target="../tags/tag150.xml"/><Relationship Id="rId13" Type="http://schemas.openxmlformats.org/officeDocument/2006/relationships/tags" Target="../tags/tag149.xml"/><Relationship Id="rId12" Type="http://schemas.openxmlformats.org/officeDocument/2006/relationships/tags" Target="../tags/tag148.xml"/><Relationship Id="rId11" Type="http://schemas.openxmlformats.org/officeDocument/2006/relationships/tags" Target="../tags/tag147.xml"/><Relationship Id="rId10" Type="http://schemas.openxmlformats.org/officeDocument/2006/relationships/tags" Target="../tags/tag146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5.xml"/><Relationship Id="rId8" Type="http://schemas.openxmlformats.org/officeDocument/2006/relationships/image" Target="../media/image6.png"/><Relationship Id="rId7" Type="http://schemas.openxmlformats.org/officeDocument/2006/relationships/tags" Target="../tags/tag154.xml"/><Relationship Id="rId6" Type="http://schemas.openxmlformats.org/officeDocument/2006/relationships/image" Target="../media/image5.png"/><Relationship Id="rId5" Type="http://schemas.openxmlformats.org/officeDocument/2006/relationships/tags" Target="../tags/tag153.xml"/><Relationship Id="rId4" Type="http://schemas.openxmlformats.org/officeDocument/2006/relationships/tags" Target="../tags/tag152.xml"/><Relationship Id="rId3" Type="http://schemas.openxmlformats.org/officeDocument/2006/relationships/image" Target="../media/image4.jpeg"/><Relationship Id="rId2" Type="http://schemas.openxmlformats.org/officeDocument/2006/relationships/tags" Target="../tags/tag151.xml"/><Relationship Id="rId13" Type="http://schemas.openxmlformats.org/officeDocument/2006/relationships/tags" Target="../tags/tag159.xml"/><Relationship Id="rId12" Type="http://schemas.openxmlformats.org/officeDocument/2006/relationships/tags" Target="../tags/tag158.xml"/><Relationship Id="rId11" Type="http://schemas.openxmlformats.org/officeDocument/2006/relationships/tags" Target="../tags/tag157.xml"/><Relationship Id="rId10" Type="http://schemas.openxmlformats.org/officeDocument/2006/relationships/tags" Target="../tags/tag156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70.xml"/><Relationship Id="rId8" Type="http://schemas.openxmlformats.org/officeDocument/2006/relationships/tags" Target="../tags/tag169.xml"/><Relationship Id="rId7" Type="http://schemas.openxmlformats.org/officeDocument/2006/relationships/image" Target="../media/image3.png"/><Relationship Id="rId6" Type="http://schemas.openxmlformats.org/officeDocument/2006/relationships/tags" Target="../tags/tag168.xml"/><Relationship Id="rId5" Type="http://schemas.openxmlformats.org/officeDocument/2006/relationships/image" Target="../media/image2.png"/><Relationship Id="rId4" Type="http://schemas.openxmlformats.org/officeDocument/2006/relationships/tags" Target="../tags/tag167.xml"/><Relationship Id="rId3" Type="http://schemas.openxmlformats.org/officeDocument/2006/relationships/image" Target="../media/image1.jpeg"/><Relationship Id="rId2" Type="http://schemas.openxmlformats.org/officeDocument/2006/relationships/tags" Target="../tags/tag166.xml"/><Relationship Id="rId12" Type="http://schemas.openxmlformats.org/officeDocument/2006/relationships/tags" Target="../tags/tag173.xml"/><Relationship Id="rId11" Type="http://schemas.openxmlformats.org/officeDocument/2006/relationships/tags" Target="../tags/tag172.xml"/><Relationship Id="rId10" Type="http://schemas.openxmlformats.org/officeDocument/2006/relationships/tags" Target="../tags/tag17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image" Target="../media/image6.png"/><Relationship Id="rId6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tags" Target="../tags/tag10.xml"/><Relationship Id="rId3" Type="http://schemas.openxmlformats.org/officeDocument/2006/relationships/image" Target="../media/image4.jpeg"/><Relationship Id="rId2" Type="http://schemas.openxmlformats.org/officeDocument/2006/relationships/tags" Target="../tags/tag9.xml"/><Relationship Id="rId12" Type="http://schemas.openxmlformats.org/officeDocument/2006/relationships/tags" Target="../tags/tag16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78.xml"/><Relationship Id="rId8" Type="http://schemas.openxmlformats.org/officeDocument/2006/relationships/tags" Target="../tags/tag177.xml"/><Relationship Id="rId7" Type="http://schemas.openxmlformats.org/officeDocument/2006/relationships/image" Target="../media/image6.png"/><Relationship Id="rId6" Type="http://schemas.openxmlformats.org/officeDocument/2006/relationships/tags" Target="../tags/tag176.xml"/><Relationship Id="rId5" Type="http://schemas.openxmlformats.org/officeDocument/2006/relationships/image" Target="../media/image5.png"/><Relationship Id="rId4" Type="http://schemas.openxmlformats.org/officeDocument/2006/relationships/tags" Target="../tags/tag175.xml"/><Relationship Id="rId3" Type="http://schemas.openxmlformats.org/officeDocument/2006/relationships/image" Target="../media/image4.jpeg"/><Relationship Id="rId2" Type="http://schemas.openxmlformats.org/officeDocument/2006/relationships/tags" Target="../tags/tag174.xml"/><Relationship Id="rId12" Type="http://schemas.openxmlformats.org/officeDocument/2006/relationships/tags" Target="../tags/tag181.xml"/><Relationship Id="rId11" Type="http://schemas.openxmlformats.org/officeDocument/2006/relationships/tags" Target="../tags/tag180.xml"/><Relationship Id="rId10" Type="http://schemas.openxmlformats.org/officeDocument/2006/relationships/tags" Target="../tags/tag179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185.xml"/><Relationship Id="rId7" Type="http://schemas.openxmlformats.org/officeDocument/2006/relationships/image" Target="../media/image9.png"/><Relationship Id="rId6" Type="http://schemas.openxmlformats.org/officeDocument/2006/relationships/tags" Target="../tags/tag184.xml"/><Relationship Id="rId5" Type="http://schemas.openxmlformats.org/officeDocument/2006/relationships/image" Target="../media/image8.png"/><Relationship Id="rId4" Type="http://schemas.openxmlformats.org/officeDocument/2006/relationships/tags" Target="../tags/tag183.xml"/><Relationship Id="rId3" Type="http://schemas.openxmlformats.org/officeDocument/2006/relationships/image" Target="../media/image7.jpeg"/><Relationship Id="rId2" Type="http://schemas.openxmlformats.org/officeDocument/2006/relationships/tags" Target="../tags/tag182.xml"/><Relationship Id="rId15" Type="http://schemas.openxmlformats.org/officeDocument/2006/relationships/tags" Target="../tags/tag191.xml"/><Relationship Id="rId14" Type="http://schemas.openxmlformats.org/officeDocument/2006/relationships/tags" Target="../tags/tag190.xml"/><Relationship Id="rId13" Type="http://schemas.openxmlformats.org/officeDocument/2006/relationships/tags" Target="../tags/tag189.xml"/><Relationship Id="rId12" Type="http://schemas.openxmlformats.org/officeDocument/2006/relationships/tags" Target="../tags/tag188.xml"/><Relationship Id="rId11" Type="http://schemas.openxmlformats.org/officeDocument/2006/relationships/tags" Target="../tags/tag187.xml"/><Relationship Id="rId10" Type="http://schemas.openxmlformats.org/officeDocument/2006/relationships/tags" Target="../tags/tag18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96.xml"/><Relationship Id="rId8" Type="http://schemas.openxmlformats.org/officeDocument/2006/relationships/tags" Target="../tags/tag195.xml"/><Relationship Id="rId7" Type="http://schemas.openxmlformats.org/officeDocument/2006/relationships/image" Target="../media/image6.png"/><Relationship Id="rId6" Type="http://schemas.openxmlformats.org/officeDocument/2006/relationships/tags" Target="../tags/tag194.xml"/><Relationship Id="rId5" Type="http://schemas.openxmlformats.org/officeDocument/2006/relationships/image" Target="../media/image5.png"/><Relationship Id="rId4" Type="http://schemas.openxmlformats.org/officeDocument/2006/relationships/tags" Target="../tags/tag193.xml"/><Relationship Id="rId3" Type="http://schemas.openxmlformats.org/officeDocument/2006/relationships/image" Target="../media/image4.jpeg"/><Relationship Id="rId2" Type="http://schemas.openxmlformats.org/officeDocument/2006/relationships/tags" Target="../tags/tag192.xml"/><Relationship Id="rId13" Type="http://schemas.openxmlformats.org/officeDocument/2006/relationships/tags" Target="../tags/tag200.xml"/><Relationship Id="rId12" Type="http://schemas.openxmlformats.org/officeDocument/2006/relationships/tags" Target="../tags/tag199.xml"/><Relationship Id="rId11" Type="http://schemas.openxmlformats.org/officeDocument/2006/relationships/tags" Target="../tags/tag198.xml"/><Relationship Id="rId10" Type="http://schemas.openxmlformats.org/officeDocument/2006/relationships/tags" Target="../tags/tag197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05.xml"/><Relationship Id="rId8" Type="http://schemas.openxmlformats.org/officeDocument/2006/relationships/tags" Target="../tags/tag204.xml"/><Relationship Id="rId7" Type="http://schemas.openxmlformats.org/officeDocument/2006/relationships/image" Target="../media/image6.png"/><Relationship Id="rId6" Type="http://schemas.openxmlformats.org/officeDocument/2006/relationships/tags" Target="../tags/tag203.xml"/><Relationship Id="rId5" Type="http://schemas.openxmlformats.org/officeDocument/2006/relationships/image" Target="../media/image5.png"/><Relationship Id="rId4" Type="http://schemas.openxmlformats.org/officeDocument/2006/relationships/tags" Target="../tags/tag202.xml"/><Relationship Id="rId3" Type="http://schemas.openxmlformats.org/officeDocument/2006/relationships/image" Target="../media/image4.jpeg"/><Relationship Id="rId2" Type="http://schemas.openxmlformats.org/officeDocument/2006/relationships/tags" Target="../tags/tag201.xml"/><Relationship Id="rId15" Type="http://schemas.openxmlformats.org/officeDocument/2006/relationships/tags" Target="../tags/tag211.xml"/><Relationship Id="rId14" Type="http://schemas.openxmlformats.org/officeDocument/2006/relationships/tags" Target="../tags/tag210.xml"/><Relationship Id="rId13" Type="http://schemas.openxmlformats.org/officeDocument/2006/relationships/tags" Target="../tags/tag209.xml"/><Relationship Id="rId12" Type="http://schemas.openxmlformats.org/officeDocument/2006/relationships/tags" Target="../tags/tag208.xml"/><Relationship Id="rId11" Type="http://schemas.openxmlformats.org/officeDocument/2006/relationships/tags" Target="../tags/tag207.xml"/><Relationship Id="rId10" Type="http://schemas.openxmlformats.org/officeDocument/2006/relationships/tags" Target="../tags/tag206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16.xml"/><Relationship Id="rId8" Type="http://schemas.openxmlformats.org/officeDocument/2006/relationships/image" Target="../media/image13.png"/><Relationship Id="rId7" Type="http://schemas.openxmlformats.org/officeDocument/2006/relationships/tags" Target="../tags/tag215.xml"/><Relationship Id="rId6" Type="http://schemas.openxmlformats.org/officeDocument/2006/relationships/image" Target="../media/image12.png"/><Relationship Id="rId5" Type="http://schemas.openxmlformats.org/officeDocument/2006/relationships/tags" Target="../tags/tag214.xml"/><Relationship Id="rId4" Type="http://schemas.openxmlformats.org/officeDocument/2006/relationships/image" Target="../media/image11.jpeg"/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8" Type="http://schemas.openxmlformats.org/officeDocument/2006/relationships/tags" Target="../tags/tag223.xml"/><Relationship Id="rId17" Type="http://schemas.openxmlformats.org/officeDocument/2006/relationships/tags" Target="../tags/tag222.xml"/><Relationship Id="rId16" Type="http://schemas.openxmlformats.org/officeDocument/2006/relationships/tags" Target="../tags/tag221.xml"/><Relationship Id="rId15" Type="http://schemas.openxmlformats.org/officeDocument/2006/relationships/tags" Target="../tags/tag220.xml"/><Relationship Id="rId14" Type="http://schemas.openxmlformats.org/officeDocument/2006/relationships/tags" Target="../tags/tag219.xml"/><Relationship Id="rId13" Type="http://schemas.openxmlformats.org/officeDocument/2006/relationships/image" Target="../media/image15.png"/><Relationship Id="rId12" Type="http://schemas.openxmlformats.org/officeDocument/2006/relationships/tags" Target="../tags/tag218.xml"/><Relationship Id="rId11" Type="http://schemas.openxmlformats.org/officeDocument/2006/relationships/tags" Target="../tags/tag217.xml"/><Relationship Id="rId10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226.xml"/><Relationship Id="rId3" Type="http://schemas.openxmlformats.org/officeDocument/2006/relationships/tags" Target="../tags/tag225.xml"/><Relationship Id="rId2" Type="http://schemas.openxmlformats.org/officeDocument/2006/relationships/tags" Target="../tags/tag224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231.xml"/><Relationship Id="rId8" Type="http://schemas.openxmlformats.org/officeDocument/2006/relationships/tags" Target="../tags/tag230.xml"/><Relationship Id="rId7" Type="http://schemas.openxmlformats.org/officeDocument/2006/relationships/image" Target="../media/image6.png"/><Relationship Id="rId6" Type="http://schemas.openxmlformats.org/officeDocument/2006/relationships/tags" Target="../tags/tag229.xml"/><Relationship Id="rId5" Type="http://schemas.openxmlformats.org/officeDocument/2006/relationships/image" Target="../media/image5.png"/><Relationship Id="rId4" Type="http://schemas.openxmlformats.org/officeDocument/2006/relationships/tags" Target="../tags/tag228.xml"/><Relationship Id="rId3" Type="http://schemas.openxmlformats.org/officeDocument/2006/relationships/image" Target="../media/image4.jpeg"/><Relationship Id="rId2" Type="http://schemas.openxmlformats.org/officeDocument/2006/relationships/tags" Target="../tags/tag227.xml"/><Relationship Id="rId13" Type="http://schemas.openxmlformats.org/officeDocument/2006/relationships/tags" Target="../tags/tag235.xml"/><Relationship Id="rId12" Type="http://schemas.openxmlformats.org/officeDocument/2006/relationships/tags" Target="../tags/tag234.xml"/><Relationship Id="rId11" Type="http://schemas.openxmlformats.org/officeDocument/2006/relationships/tags" Target="../tags/tag233.xml"/><Relationship Id="rId10" Type="http://schemas.openxmlformats.org/officeDocument/2006/relationships/tags" Target="../tags/tag232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240.xml"/><Relationship Id="rId8" Type="http://schemas.openxmlformats.org/officeDocument/2006/relationships/tags" Target="../tags/tag239.xml"/><Relationship Id="rId7" Type="http://schemas.openxmlformats.org/officeDocument/2006/relationships/image" Target="../media/image6.png"/><Relationship Id="rId6" Type="http://schemas.openxmlformats.org/officeDocument/2006/relationships/tags" Target="../tags/tag238.xml"/><Relationship Id="rId5" Type="http://schemas.openxmlformats.org/officeDocument/2006/relationships/image" Target="../media/image5.png"/><Relationship Id="rId4" Type="http://schemas.openxmlformats.org/officeDocument/2006/relationships/tags" Target="../tags/tag237.xml"/><Relationship Id="rId3" Type="http://schemas.openxmlformats.org/officeDocument/2006/relationships/image" Target="../media/image4.jpeg"/><Relationship Id="rId2" Type="http://schemas.openxmlformats.org/officeDocument/2006/relationships/tags" Target="../tags/tag236.xml"/><Relationship Id="rId12" Type="http://schemas.openxmlformats.org/officeDocument/2006/relationships/tags" Target="../tags/tag243.xml"/><Relationship Id="rId11" Type="http://schemas.openxmlformats.org/officeDocument/2006/relationships/tags" Target="../tags/tag242.xml"/><Relationship Id="rId10" Type="http://schemas.openxmlformats.org/officeDocument/2006/relationships/tags" Target="../tags/tag241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image" Target="../media/image6.png"/><Relationship Id="rId6" Type="http://schemas.openxmlformats.org/officeDocument/2006/relationships/tags" Target="../tags/tag246.xml"/><Relationship Id="rId5" Type="http://schemas.openxmlformats.org/officeDocument/2006/relationships/image" Target="../media/image5.png"/><Relationship Id="rId4" Type="http://schemas.openxmlformats.org/officeDocument/2006/relationships/tags" Target="../tags/tag245.xml"/><Relationship Id="rId3" Type="http://schemas.openxmlformats.org/officeDocument/2006/relationships/image" Target="../media/image4.jpeg"/><Relationship Id="rId2" Type="http://schemas.openxmlformats.org/officeDocument/2006/relationships/tags" Target="../tags/tag244.xml"/><Relationship Id="rId11" Type="http://schemas.openxmlformats.org/officeDocument/2006/relationships/tags" Target="../tags/tag250.xml"/><Relationship Id="rId10" Type="http://schemas.openxmlformats.org/officeDocument/2006/relationships/tags" Target="../tags/tag249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55.xml"/><Relationship Id="rId8" Type="http://schemas.openxmlformats.org/officeDocument/2006/relationships/tags" Target="../tags/tag254.xml"/><Relationship Id="rId7" Type="http://schemas.openxmlformats.org/officeDocument/2006/relationships/image" Target="../media/image18.png"/><Relationship Id="rId6" Type="http://schemas.openxmlformats.org/officeDocument/2006/relationships/tags" Target="../tags/tag253.xml"/><Relationship Id="rId5" Type="http://schemas.openxmlformats.org/officeDocument/2006/relationships/image" Target="../media/image17.png"/><Relationship Id="rId4" Type="http://schemas.openxmlformats.org/officeDocument/2006/relationships/tags" Target="../tags/tag252.xml"/><Relationship Id="rId3" Type="http://schemas.openxmlformats.org/officeDocument/2006/relationships/image" Target="../media/image16.jpeg"/><Relationship Id="rId2" Type="http://schemas.openxmlformats.org/officeDocument/2006/relationships/tags" Target="../tags/tag251.xml"/><Relationship Id="rId15" Type="http://schemas.openxmlformats.org/officeDocument/2006/relationships/tags" Target="../tags/tag261.xml"/><Relationship Id="rId14" Type="http://schemas.openxmlformats.org/officeDocument/2006/relationships/tags" Target="../tags/tag260.xml"/><Relationship Id="rId13" Type="http://schemas.openxmlformats.org/officeDocument/2006/relationships/tags" Target="../tags/tag259.xml"/><Relationship Id="rId12" Type="http://schemas.openxmlformats.org/officeDocument/2006/relationships/tags" Target="../tags/tag258.xml"/><Relationship Id="rId11" Type="http://schemas.openxmlformats.org/officeDocument/2006/relationships/tags" Target="../tags/tag257.xml"/><Relationship Id="rId10" Type="http://schemas.openxmlformats.org/officeDocument/2006/relationships/tags" Target="../tags/tag256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20.xml"/><Relationship Id="rId7" Type="http://schemas.openxmlformats.org/officeDocument/2006/relationships/image" Target="../media/image9.png"/><Relationship Id="rId6" Type="http://schemas.openxmlformats.org/officeDocument/2006/relationships/tags" Target="../tags/tag19.xml"/><Relationship Id="rId5" Type="http://schemas.openxmlformats.org/officeDocument/2006/relationships/image" Target="../media/image8.png"/><Relationship Id="rId4" Type="http://schemas.openxmlformats.org/officeDocument/2006/relationships/tags" Target="../tags/tag18.xml"/><Relationship Id="rId3" Type="http://schemas.openxmlformats.org/officeDocument/2006/relationships/image" Target="../media/image7.jpeg"/><Relationship Id="rId2" Type="http://schemas.openxmlformats.org/officeDocument/2006/relationships/tags" Target="../tags/tag17.xml"/><Relationship Id="rId15" Type="http://schemas.openxmlformats.org/officeDocument/2006/relationships/tags" Target="../tags/tag26.xml"/><Relationship Id="rId14" Type="http://schemas.openxmlformats.org/officeDocument/2006/relationships/tags" Target="../tags/tag25.xml"/><Relationship Id="rId13" Type="http://schemas.openxmlformats.org/officeDocument/2006/relationships/tags" Target="../tags/tag24.xml"/><Relationship Id="rId12" Type="http://schemas.openxmlformats.org/officeDocument/2006/relationships/tags" Target="../tags/tag23.xml"/><Relationship Id="rId11" Type="http://schemas.openxmlformats.org/officeDocument/2006/relationships/tags" Target="../tags/tag22.xml"/><Relationship Id="rId10" Type="http://schemas.openxmlformats.org/officeDocument/2006/relationships/tags" Target="../tags/tag2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266.xml"/><Relationship Id="rId8" Type="http://schemas.openxmlformats.org/officeDocument/2006/relationships/tags" Target="../tags/tag265.xml"/><Relationship Id="rId7" Type="http://schemas.openxmlformats.org/officeDocument/2006/relationships/image" Target="../media/image6.png"/><Relationship Id="rId6" Type="http://schemas.openxmlformats.org/officeDocument/2006/relationships/tags" Target="../tags/tag264.xml"/><Relationship Id="rId5" Type="http://schemas.openxmlformats.org/officeDocument/2006/relationships/image" Target="../media/image5.png"/><Relationship Id="rId4" Type="http://schemas.openxmlformats.org/officeDocument/2006/relationships/tags" Target="../tags/tag263.xml"/><Relationship Id="rId3" Type="http://schemas.openxmlformats.org/officeDocument/2006/relationships/image" Target="../media/image4.jpeg"/><Relationship Id="rId2" Type="http://schemas.openxmlformats.org/officeDocument/2006/relationships/tags" Target="../tags/tag262.xml"/><Relationship Id="rId11" Type="http://schemas.openxmlformats.org/officeDocument/2006/relationships/tags" Target="../tags/tag268.xml"/><Relationship Id="rId10" Type="http://schemas.openxmlformats.org/officeDocument/2006/relationships/tags" Target="../tags/tag267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image" Target="../media/image6.png"/><Relationship Id="rId7" Type="http://schemas.openxmlformats.org/officeDocument/2006/relationships/tags" Target="../tags/tag272.xml"/><Relationship Id="rId6" Type="http://schemas.openxmlformats.org/officeDocument/2006/relationships/image" Target="../media/image5.png"/><Relationship Id="rId5" Type="http://schemas.openxmlformats.org/officeDocument/2006/relationships/tags" Target="../tags/tag271.xml"/><Relationship Id="rId4" Type="http://schemas.openxmlformats.org/officeDocument/2006/relationships/tags" Target="../tags/tag270.xml"/><Relationship Id="rId3" Type="http://schemas.openxmlformats.org/officeDocument/2006/relationships/image" Target="../media/image4.jpeg"/><Relationship Id="rId2" Type="http://schemas.openxmlformats.org/officeDocument/2006/relationships/tags" Target="../tags/tag269.xml"/><Relationship Id="rId13" Type="http://schemas.openxmlformats.org/officeDocument/2006/relationships/tags" Target="../tags/tag277.xml"/><Relationship Id="rId12" Type="http://schemas.openxmlformats.org/officeDocument/2006/relationships/tags" Target="../tags/tag276.xml"/><Relationship Id="rId11" Type="http://schemas.openxmlformats.org/officeDocument/2006/relationships/tags" Target="../tags/tag275.xml"/><Relationship Id="rId10" Type="http://schemas.openxmlformats.org/officeDocument/2006/relationships/tags" Target="../tags/tag274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image" Target="../media/image5.png"/><Relationship Id="rId5" Type="http://schemas.openxmlformats.org/officeDocument/2006/relationships/tags" Target="../tags/tag280.xml"/><Relationship Id="rId4" Type="http://schemas.openxmlformats.org/officeDocument/2006/relationships/tags" Target="../tags/tag279.xml"/><Relationship Id="rId3" Type="http://schemas.openxmlformats.org/officeDocument/2006/relationships/image" Target="../media/image4.jpeg"/><Relationship Id="rId2" Type="http://schemas.openxmlformats.org/officeDocument/2006/relationships/tags" Target="../tags/tag278.xml"/><Relationship Id="rId12" Type="http://schemas.openxmlformats.org/officeDocument/2006/relationships/tags" Target="../tags/tag286.xml"/><Relationship Id="rId11" Type="http://schemas.openxmlformats.org/officeDocument/2006/relationships/tags" Target="../tags/tag285.xml"/><Relationship Id="rId10" Type="http://schemas.openxmlformats.org/officeDocument/2006/relationships/tags" Target="../tags/tag284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292.xml"/><Relationship Id="rId8" Type="http://schemas.openxmlformats.org/officeDocument/2006/relationships/tags" Target="../tags/tag291.xml"/><Relationship Id="rId7" Type="http://schemas.openxmlformats.org/officeDocument/2006/relationships/tags" Target="../tags/tag290.xml"/><Relationship Id="rId6" Type="http://schemas.openxmlformats.org/officeDocument/2006/relationships/image" Target="../media/image6.png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image" Target="../media/image4.jpeg"/><Relationship Id="rId2" Type="http://schemas.openxmlformats.org/officeDocument/2006/relationships/tags" Target="../tags/tag287.xml"/><Relationship Id="rId12" Type="http://schemas.openxmlformats.org/officeDocument/2006/relationships/tags" Target="../tags/tag295.xml"/><Relationship Id="rId11" Type="http://schemas.openxmlformats.org/officeDocument/2006/relationships/tags" Target="../tags/tag294.xml"/><Relationship Id="rId10" Type="http://schemas.openxmlformats.org/officeDocument/2006/relationships/tags" Target="../tags/tag293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301.xml"/><Relationship Id="rId8" Type="http://schemas.openxmlformats.org/officeDocument/2006/relationships/tags" Target="../tags/tag300.xml"/><Relationship Id="rId7" Type="http://schemas.openxmlformats.org/officeDocument/2006/relationships/tags" Target="../tags/tag299.xml"/><Relationship Id="rId6" Type="http://schemas.openxmlformats.org/officeDocument/2006/relationships/image" Target="../media/image5.png"/><Relationship Id="rId5" Type="http://schemas.openxmlformats.org/officeDocument/2006/relationships/tags" Target="../tags/tag298.xml"/><Relationship Id="rId4" Type="http://schemas.openxmlformats.org/officeDocument/2006/relationships/tags" Target="../tags/tag297.xml"/><Relationship Id="rId3" Type="http://schemas.openxmlformats.org/officeDocument/2006/relationships/image" Target="../media/image4.jpeg"/><Relationship Id="rId2" Type="http://schemas.openxmlformats.org/officeDocument/2006/relationships/tags" Target="../tags/tag296.xml"/><Relationship Id="rId12" Type="http://schemas.openxmlformats.org/officeDocument/2006/relationships/tags" Target="../tags/tag304.xml"/><Relationship Id="rId11" Type="http://schemas.openxmlformats.org/officeDocument/2006/relationships/tags" Target="../tags/tag303.xml"/><Relationship Id="rId10" Type="http://schemas.openxmlformats.org/officeDocument/2006/relationships/tags" Target="../tags/tag302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310.xml"/><Relationship Id="rId8" Type="http://schemas.openxmlformats.org/officeDocument/2006/relationships/tags" Target="../tags/tag309.xml"/><Relationship Id="rId7" Type="http://schemas.openxmlformats.org/officeDocument/2006/relationships/tags" Target="../tags/tag308.xml"/><Relationship Id="rId6" Type="http://schemas.openxmlformats.org/officeDocument/2006/relationships/image" Target="../media/image6.png"/><Relationship Id="rId5" Type="http://schemas.openxmlformats.org/officeDocument/2006/relationships/tags" Target="../tags/tag307.xml"/><Relationship Id="rId4" Type="http://schemas.openxmlformats.org/officeDocument/2006/relationships/tags" Target="../tags/tag306.xml"/><Relationship Id="rId3" Type="http://schemas.openxmlformats.org/officeDocument/2006/relationships/image" Target="../media/image4.jpeg"/><Relationship Id="rId2" Type="http://schemas.openxmlformats.org/officeDocument/2006/relationships/tags" Target="../tags/tag305.xml"/><Relationship Id="rId14" Type="http://schemas.openxmlformats.org/officeDocument/2006/relationships/tags" Target="../tags/tag315.xml"/><Relationship Id="rId13" Type="http://schemas.openxmlformats.org/officeDocument/2006/relationships/tags" Target="../tags/tag314.xml"/><Relationship Id="rId12" Type="http://schemas.openxmlformats.org/officeDocument/2006/relationships/tags" Target="../tags/tag313.xml"/><Relationship Id="rId11" Type="http://schemas.openxmlformats.org/officeDocument/2006/relationships/tags" Target="../tags/tag312.xml"/><Relationship Id="rId10" Type="http://schemas.openxmlformats.org/officeDocument/2006/relationships/tags" Target="../tags/tag311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320.xml"/><Relationship Id="rId8" Type="http://schemas.openxmlformats.org/officeDocument/2006/relationships/image" Target="../media/image6.png"/><Relationship Id="rId7" Type="http://schemas.openxmlformats.org/officeDocument/2006/relationships/tags" Target="../tags/tag319.xml"/><Relationship Id="rId6" Type="http://schemas.openxmlformats.org/officeDocument/2006/relationships/image" Target="../media/image5.png"/><Relationship Id="rId5" Type="http://schemas.openxmlformats.org/officeDocument/2006/relationships/tags" Target="../tags/tag318.xml"/><Relationship Id="rId4" Type="http://schemas.openxmlformats.org/officeDocument/2006/relationships/tags" Target="../tags/tag317.xml"/><Relationship Id="rId3" Type="http://schemas.openxmlformats.org/officeDocument/2006/relationships/image" Target="../media/image4.jpeg"/><Relationship Id="rId2" Type="http://schemas.openxmlformats.org/officeDocument/2006/relationships/tags" Target="../tags/tag316.xml"/><Relationship Id="rId13" Type="http://schemas.openxmlformats.org/officeDocument/2006/relationships/tags" Target="../tags/tag324.xml"/><Relationship Id="rId12" Type="http://schemas.openxmlformats.org/officeDocument/2006/relationships/tags" Target="../tags/tag323.xml"/><Relationship Id="rId11" Type="http://schemas.openxmlformats.org/officeDocument/2006/relationships/tags" Target="../tags/tag322.xml"/><Relationship Id="rId10" Type="http://schemas.openxmlformats.org/officeDocument/2006/relationships/tags" Target="../tags/tag321.xml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335.xml"/><Relationship Id="rId8" Type="http://schemas.openxmlformats.org/officeDocument/2006/relationships/tags" Target="../tags/tag334.xml"/><Relationship Id="rId7" Type="http://schemas.openxmlformats.org/officeDocument/2006/relationships/image" Target="../media/image3.png"/><Relationship Id="rId6" Type="http://schemas.openxmlformats.org/officeDocument/2006/relationships/tags" Target="../tags/tag333.xml"/><Relationship Id="rId5" Type="http://schemas.openxmlformats.org/officeDocument/2006/relationships/image" Target="../media/image2.png"/><Relationship Id="rId4" Type="http://schemas.openxmlformats.org/officeDocument/2006/relationships/tags" Target="../tags/tag332.xml"/><Relationship Id="rId3" Type="http://schemas.openxmlformats.org/officeDocument/2006/relationships/image" Target="../media/image1.jpeg"/><Relationship Id="rId2" Type="http://schemas.openxmlformats.org/officeDocument/2006/relationships/tags" Target="../tags/tag331.xml"/><Relationship Id="rId12" Type="http://schemas.openxmlformats.org/officeDocument/2006/relationships/tags" Target="../tags/tag338.xml"/><Relationship Id="rId11" Type="http://schemas.openxmlformats.org/officeDocument/2006/relationships/tags" Target="../tags/tag337.xml"/><Relationship Id="rId10" Type="http://schemas.openxmlformats.org/officeDocument/2006/relationships/tags" Target="../tags/tag336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9" Type="http://schemas.openxmlformats.org/officeDocument/2006/relationships/tags" Target="../tags/tag343.xml"/><Relationship Id="rId8" Type="http://schemas.openxmlformats.org/officeDocument/2006/relationships/tags" Target="../tags/tag342.xml"/><Relationship Id="rId7" Type="http://schemas.openxmlformats.org/officeDocument/2006/relationships/image" Target="../media/image6.png"/><Relationship Id="rId6" Type="http://schemas.openxmlformats.org/officeDocument/2006/relationships/tags" Target="../tags/tag341.xml"/><Relationship Id="rId5" Type="http://schemas.openxmlformats.org/officeDocument/2006/relationships/image" Target="../media/image5.png"/><Relationship Id="rId4" Type="http://schemas.openxmlformats.org/officeDocument/2006/relationships/tags" Target="../tags/tag340.xml"/><Relationship Id="rId3" Type="http://schemas.openxmlformats.org/officeDocument/2006/relationships/image" Target="../media/image4.jpeg"/><Relationship Id="rId2" Type="http://schemas.openxmlformats.org/officeDocument/2006/relationships/tags" Target="../tags/tag339.xml"/><Relationship Id="rId12" Type="http://schemas.openxmlformats.org/officeDocument/2006/relationships/tags" Target="../tags/tag346.xml"/><Relationship Id="rId11" Type="http://schemas.openxmlformats.org/officeDocument/2006/relationships/tags" Target="../tags/tag345.xml"/><Relationship Id="rId10" Type="http://schemas.openxmlformats.org/officeDocument/2006/relationships/tags" Target="../tags/tag344.xml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350.xml"/><Relationship Id="rId7" Type="http://schemas.openxmlformats.org/officeDocument/2006/relationships/image" Target="../media/image9.png"/><Relationship Id="rId6" Type="http://schemas.openxmlformats.org/officeDocument/2006/relationships/tags" Target="../tags/tag349.xml"/><Relationship Id="rId5" Type="http://schemas.openxmlformats.org/officeDocument/2006/relationships/image" Target="../media/image8.png"/><Relationship Id="rId4" Type="http://schemas.openxmlformats.org/officeDocument/2006/relationships/tags" Target="../tags/tag348.xml"/><Relationship Id="rId3" Type="http://schemas.openxmlformats.org/officeDocument/2006/relationships/image" Target="../media/image7.jpeg"/><Relationship Id="rId2" Type="http://schemas.openxmlformats.org/officeDocument/2006/relationships/tags" Target="../tags/tag347.xml"/><Relationship Id="rId15" Type="http://schemas.openxmlformats.org/officeDocument/2006/relationships/tags" Target="../tags/tag356.xml"/><Relationship Id="rId14" Type="http://schemas.openxmlformats.org/officeDocument/2006/relationships/tags" Target="../tags/tag355.xml"/><Relationship Id="rId13" Type="http://schemas.openxmlformats.org/officeDocument/2006/relationships/tags" Target="../tags/tag354.xml"/><Relationship Id="rId12" Type="http://schemas.openxmlformats.org/officeDocument/2006/relationships/tags" Target="../tags/tag353.xml"/><Relationship Id="rId11" Type="http://schemas.openxmlformats.org/officeDocument/2006/relationships/tags" Target="../tags/tag352.xml"/><Relationship Id="rId10" Type="http://schemas.openxmlformats.org/officeDocument/2006/relationships/tags" Target="../tags/tag351.xml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image" Target="../media/image6.png"/><Relationship Id="rId6" Type="http://schemas.openxmlformats.org/officeDocument/2006/relationships/tags" Target="../tags/tag29.xml"/><Relationship Id="rId5" Type="http://schemas.openxmlformats.org/officeDocument/2006/relationships/image" Target="../media/image5.png"/><Relationship Id="rId4" Type="http://schemas.openxmlformats.org/officeDocument/2006/relationships/tags" Target="../tags/tag28.xml"/><Relationship Id="rId3" Type="http://schemas.openxmlformats.org/officeDocument/2006/relationships/image" Target="../media/image4.jpeg"/><Relationship Id="rId2" Type="http://schemas.openxmlformats.org/officeDocument/2006/relationships/tags" Target="../tags/tag27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9" Type="http://schemas.openxmlformats.org/officeDocument/2006/relationships/tags" Target="../tags/tag361.xml"/><Relationship Id="rId8" Type="http://schemas.openxmlformats.org/officeDocument/2006/relationships/tags" Target="../tags/tag360.xml"/><Relationship Id="rId7" Type="http://schemas.openxmlformats.org/officeDocument/2006/relationships/image" Target="../media/image6.png"/><Relationship Id="rId6" Type="http://schemas.openxmlformats.org/officeDocument/2006/relationships/tags" Target="../tags/tag359.xml"/><Relationship Id="rId5" Type="http://schemas.openxmlformats.org/officeDocument/2006/relationships/image" Target="../media/image5.png"/><Relationship Id="rId4" Type="http://schemas.openxmlformats.org/officeDocument/2006/relationships/tags" Target="../tags/tag358.xml"/><Relationship Id="rId3" Type="http://schemas.openxmlformats.org/officeDocument/2006/relationships/image" Target="../media/image4.jpeg"/><Relationship Id="rId2" Type="http://schemas.openxmlformats.org/officeDocument/2006/relationships/tags" Target="../tags/tag357.xml"/><Relationship Id="rId13" Type="http://schemas.openxmlformats.org/officeDocument/2006/relationships/tags" Target="../tags/tag365.xml"/><Relationship Id="rId12" Type="http://schemas.openxmlformats.org/officeDocument/2006/relationships/tags" Target="../tags/tag364.xml"/><Relationship Id="rId11" Type="http://schemas.openxmlformats.org/officeDocument/2006/relationships/tags" Target="../tags/tag363.xml"/><Relationship Id="rId10" Type="http://schemas.openxmlformats.org/officeDocument/2006/relationships/tags" Target="../tags/tag362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370.xml"/><Relationship Id="rId8" Type="http://schemas.openxmlformats.org/officeDocument/2006/relationships/tags" Target="../tags/tag369.xml"/><Relationship Id="rId7" Type="http://schemas.openxmlformats.org/officeDocument/2006/relationships/image" Target="../media/image6.png"/><Relationship Id="rId6" Type="http://schemas.openxmlformats.org/officeDocument/2006/relationships/tags" Target="../tags/tag368.xml"/><Relationship Id="rId5" Type="http://schemas.openxmlformats.org/officeDocument/2006/relationships/image" Target="../media/image5.png"/><Relationship Id="rId4" Type="http://schemas.openxmlformats.org/officeDocument/2006/relationships/tags" Target="../tags/tag367.xml"/><Relationship Id="rId3" Type="http://schemas.openxmlformats.org/officeDocument/2006/relationships/image" Target="../media/image4.jpeg"/><Relationship Id="rId2" Type="http://schemas.openxmlformats.org/officeDocument/2006/relationships/tags" Target="../tags/tag366.xml"/><Relationship Id="rId15" Type="http://schemas.openxmlformats.org/officeDocument/2006/relationships/tags" Target="../tags/tag376.xml"/><Relationship Id="rId14" Type="http://schemas.openxmlformats.org/officeDocument/2006/relationships/tags" Target="../tags/tag375.xml"/><Relationship Id="rId13" Type="http://schemas.openxmlformats.org/officeDocument/2006/relationships/tags" Target="../tags/tag374.xml"/><Relationship Id="rId12" Type="http://schemas.openxmlformats.org/officeDocument/2006/relationships/tags" Target="../tags/tag373.xml"/><Relationship Id="rId11" Type="http://schemas.openxmlformats.org/officeDocument/2006/relationships/tags" Target="../tags/tag372.xml"/><Relationship Id="rId10" Type="http://schemas.openxmlformats.org/officeDocument/2006/relationships/tags" Target="../tags/tag371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9" Type="http://schemas.openxmlformats.org/officeDocument/2006/relationships/tags" Target="../tags/tag381.xml"/><Relationship Id="rId8" Type="http://schemas.openxmlformats.org/officeDocument/2006/relationships/image" Target="../media/image13.png"/><Relationship Id="rId7" Type="http://schemas.openxmlformats.org/officeDocument/2006/relationships/tags" Target="../tags/tag380.xml"/><Relationship Id="rId6" Type="http://schemas.openxmlformats.org/officeDocument/2006/relationships/image" Target="../media/image12.png"/><Relationship Id="rId5" Type="http://schemas.openxmlformats.org/officeDocument/2006/relationships/tags" Target="../tags/tag379.xml"/><Relationship Id="rId4" Type="http://schemas.openxmlformats.org/officeDocument/2006/relationships/image" Target="../media/image11.jpeg"/><Relationship Id="rId3" Type="http://schemas.openxmlformats.org/officeDocument/2006/relationships/tags" Target="../tags/tag378.xml"/><Relationship Id="rId2" Type="http://schemas.openxmlformats.org/officeDocument/2006/relationships/tags" Target="../tags/tag377.xml"/><Relationship Id="rId18" Type="http://schemas.openxmlformats.org/officeDocument/2006/relationships/tags" Target="../tags/tag388.xml"/><Relationship Id="rId17" Type="http://schemas.openxmlformats.org/officeDocument/2006/relationships/tags" Target="../tags/tag387.xml"/><Relationship Id="rId16" Type="http://schemas.openxmlformats.org/officeDocument/2006/relationships/tags" Target="../tags/tag386.xml"/><Relationship Id="rId15" Type="http://schemas.openxmlformats.org/officeDocument/2006/relationships/tags" Target="../tags/tag385.xml"/><Relationship Id="rId14" Type="http://schemas.openxmlformats.org/officeDocument/2006/relationships/tags" Target="../tags/tag384.xml"/><Relationship Id="rId13" Type="http://schemas.openxmlformats.org/officeDocument/2006/relationships/image" Target="../media/image15.png"/><Relationship Id="rId12" Type="http://schemas.openxmlformats.org/officeDocument/2006/relationships/tags" Target="../tags/tag383.xml"/><Relationship Id="rId11" Type="http://schemas.openxmlformats.org/officeDocument/2006/relationships/tags" Target="../tags/tag382.xml"/><Relationship Id="rId10" Type="http://schemas.openxmlformats.org/officeDocument/2006/relationships/image" Target="../media/image14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4" Type="http://schemas.openxmlformats.org/officeDocument/2006/relationships/tags" Target="../tags/tag391.xml"/><Relationship Id="rId3" Type="http://schemas.openxmlformats.org/officeDocument/2006/relationships/tags" Target="../tags/tag390.xml"/><Relationship Id="rId2" Type="http://schemas.openxmlformats.org/officeDocument/2006/relationships/tags" Target="../tags/tag389.xml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396.xml"/><Relationship Id="rId8" Type="http://schemas.openxmlformats.org/officeDocument/2006/relationships/tags" Target="../tags/tag395.xml"/><Relationship Id="rId7" Type="http://schemas.openxmlformats.org/officeDocument/2006/relationships/image" Target="../media/image6.png"/><Relationship Id="rId6" Type="http://schemas.openxmlformats.org/officeDocument/2006/relationships/tags" Target="../tags/tag394.xml"/><Relationship Id="rId5" Type="http://schemas.openxmlformats.org/officeDocument/2006/relationships/image" Target="../media/image5.png"/><Relationship Id="rId4" Type="http://schemas.openxmlformats.org/officeDocument/2006/relationships/tags" Target="../tags/tag393.xml"/><Relationship Id="rId3" Type="http://schemas.openxmlformats.org/officeDocument/2006/relationships/image" Target="../media/image4.jpeg"/><Relationship Id="rId2" Type="http://schemas.openxmlformats.org/officeDocument/2006/relationships/tags" Target="../tags/tag392.xml"/><Relationship Id="rId13" Type="http://schemas.openxmlformats.org/officeDocument/2006/relationships/tags" Target="../tags/tag400.xml"/><Relationship Id="rId12" Type="http://schemas.openxmlformats.org/officeDocument/2006/relationships/tags" Target="../tags/tag399.xml"/><Relationship Id="rId11" Type="http://schemas.openxmlformats.org/officeDocument/2006/relationships/tags" Target="../tags/tag398.xml"/><Relationship Id="rId10" Type="http://schemas.openxmlformats.org/officeDocument/2006/relationships/tags" Target="../tags/tag397.xml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tags" Target="../tags/tag405.xml"/><Relationship Id="rId8" Type="http://schemas.openxmlformats.org/officeDocument/2006/relationships/tags" Target="../tags/tag404.xml"/><Relationship Id="rId7" Type="http://schemas.openxmlformats.org/officeDocument/2006/relationships/image" Target="../media/image6.png"/><Relationship Id="rId6" Type="http://schemas.openxmlformats.org/officeDocument/2006/relationships/tags" Target="../tags/tag403.xml"/><Relationship Id="rId5" Type="http://schemas.openxmlformats.org/officeDocument/2006/relationships/image" Target="../media/image5.png"/><Relationship Id="rId4" Type="http://schemas.openxmlformats.org/officeDocument/2006/relationships/tags" Target="../tags/tag402.xml"/><Relationship Id="rId3" Type="http://schemas.openxmlformats.org/officeDocument/2006/relationships/image" Target="../media/image4.jpeg"/><Relationship Id="rId2" Type="http://schemas.openxmlformats.org/officeDocument/2006/relationships/tags" Target="../tags/tag401.xml"/><Relationship Id="rId12" Type="http://schemas.openxmlformats.org/officeDocument/2006/relationships/tags" Target="../tags/tag408.xml"/><Relationship Id="rId11" Type="http://schemas.openxmlformats.org/officeDocument/2006/relationships/tags" Target="../tags/tag407.xml"/><Relationship Id="rId10" Type="http://schemas.openxmlformats.org/officeDocument/2006/relationships/tags" Target="../tags/tag406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tags" Target="../tags/tag413.xml"/><Relationship Id="rId8" Type="http://schemas.openxmlformats.org/officeDocument/2006/relationships/tags" Target="../tags/tag412.xml"/><Relationship Id="rId7" Type="http://schemas.openxmlformats.org/officeDocument/2006/relationships/image" Target="../media/image6.png"/><Relationship Id="rId6" Type="http://schemas.openxmlformats.org/officeDocument/2006/relationships/tags" Target="../tags/tag411.xml"/><Relationship Id="rId5" Type="http://schemas.openxmlformats.org/officeDocument/2006/relationships/image" Target="../media/image5.png"/><Relationship Id="rId4" Type="http://schemas.openxmlformats.org/officeDocument/2006/relationships/tags" Target="../tags/tag410.xml"/><Relationship Id="rId3" Type="http://schemas.openxmlformats.org/officeDocument/2006/relationships/image" Target="../media/image4.jpeg"/><Relationship Id="rId2" Type="http://schemas.openxmlformats.org/officeDocument/2006/relationships/tags" Target="../tags/tag409.xml"/><Relationship Id="rId11" Type="http://schemas.openxmlformats.org/officeDocument/2006/relationships/tags" Target="../tags/tag415.xml"/><Relationship Id="rId10" Type="http://schemas.openxmlformats.org/officeDocument/2006/relationships/tags" Target="../tags/tag414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tags" Target="../tags/tag420.xml"/><Relationship Id="rId8" Type="http://schemas.openxmlformats.org/officeDocument/2006/relationships/tags" Target="../tags/tag419.xml"/><Relationship Id="rId7" Type="http://schemas.openxmlformats.org/officeDocument/2006/relationships/image" Target="../media/image18.png"/><Relationship Id="rId6" Type="http://schemas.openxmlformats.org/officeDocument/2006/relationships/tags" Target="../tags/tag418.xml"/><Relationship Id="rId5" Type="http://schemas.openxmlformats.org/officeDocument/2006/relationships/image" Target="../media/image17.png"/><Relationship Id="rId4" Type="http://schemas.openxmlformats.org/officeDocument/2006/relationships/tags" Target="../tags/tag417.xml"/><Relationship Id="rId3" Type="http://schemas.openxmlformats.org/officeDocument/2006/relationships/image" Target="../media/image16.jpeg"/><Relationship Id="rId2" Type="http://schemas.openxmlformats.org/officeDocument/2006/relationships/tags" Target="../tags/tag416.xml"/><Relationship Id="rId15" Type="http://schemas.openxmlformats.org/officeDocument/2006/relationships/tags" Target="../tags/tag426.xml"/><Relationship Id="rId14" Type="http://schemas.openxmlformats.org/officeDocument/2006/relationships/tags" Target="../tags/tag425.xml"/><Relationship Id="rId13" Type="http://schemas.openxmlformats.org/officeDocument/2006/relationships/tags" Target="../tags/tag424.xml"/><Relationship Id="rId12" Type="http://schemas.openxmlformats.org/officeDocument/2006/relationships/tags" Target="../tags/tag423.xml"/><Relationship Id="rId11" Type="http://schemas.openxmlformats.org/officeDocument/2006/relationships/tags" Target="../tags/tag422.xml"/><Relationship Id="rId10" Type="http://schemas.openxmlformats.org/officeDocument/2006/relationships/tags" Target="../tags/tag421.xml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9" Type="http://schemas.openxmlformats.org/officeDocument/2006/relationships/tags" Target="../tags/tag431.xml"/><Relationship Id="rId8" Type="http://schemas.openxmlformats.org/officeDocument/2006/relationships/tags" Target="../tags/tag430.xml"/><Relationship Id="rId7" Type="http://schemas.openxmlformats.org/officeDocument/2006/relationships/image" Target="../media/image6.png"/><Relationship Id="rId6" Type="http://schemas.openxmlformats.org/officeDocument/2006/relationships/tags" Target="../tags/tag429.xml"/><Relationship Id="rId5" Type="http://schemas.openxmlformats.org/officeDocument/2006/relationships/image" Target="../media/image5.png"/><Relationship Id="rId4" Type="http://schemas.openxmlformats.org/officeDocument/2006/relationships/tags" Target="../tags/tag428.xml"/><Relationship Id="rId3" Type="http://schemas.openxmlformats.org/officeDocument/2006/relationships/image" Target="../media/image4.jpeg"/><Relationship Id="rId2" Type="http://schemas.openxmlformats.org/officeDocument/2006/relationships/tags" Target="../tags/tag427.xml"/><Relationship Id="rId11" Type="http://schemas.openxmlformats.org/officeDocument/2006/relationships/tags" Target="../tags/tag433.xml"/><Relationship Id="rId10" Type="http://schemas.openxmlformats.org/officeDocument/2006/relationships/tags" Target="../tags/tag432.xml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9" Type="http://schemas.openxmlformats.org/officeDocument/2006/relationships/tags" Target="../tags/tag438.xml"/><Relationship Id="rId8" Type="http://schemas.openxmlformats.org/officeDocument/2006/relationships/image" Target="../media/image6.png"/><Relationship Id="rId7" Type="http://schemas.openxmlformats.org/officeDocument/2006/relationships/tags" Target="../tags/tag437.xml"/><Relationship Id="rId6" Type="http://schemas.openxmlformats.org/officeDocument/2006/relationships/image" Target="../media/image5.png"/><Relationship Id="rId5" Type="http://schemas.openxmlformats.org/officeDocument/2006/relationships/tags" Target="../tags/tag436.xml"/><Relationship Id="rId4" Type="http://schemas.openxmlformats.org/officeDocument/2006/relationships/tags" Target="../tags/tag435.xml"/><Relationship Id="rId3" Type="http://schemas.openxmlformats.org/officeDocument/2006/relationships/image" Target="../media/image4.jpeg"/><Relationship Id="rId2" Type="http://schemas.openxmlformats.org/officeDocument/2006/relationships/tags" Target="../tags/tag434.xml"/><Relationship Id="rId13" Type="http://schemas.openxmlformats.org/officeDocument/2006/relationships/tags" Target="../tags/tag442.xml"/><Relationship Id="rId12" Type="http://schemas.openxmlformats.org/officeDocument/2006/relationships/tags" Target="../tags/tag441.xml"/><Relationship Id="rId11" Type="http://schemas.openxmlformats.org/officeDocument/2006/relationships/tags" Target="../tags/tag440.xml"/><Relationship Id="rId10" Type="http://schemas.openxmlformats.org/officeDocument/2006/relationships/tags" Target="../tags/tag439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image" Target="../media/image6.png"/><Relationship Id="rId6" Type="http://schemas.openxmlformats.org/officeDocument/2006/relationships/tags" Target="../tags/tag38.xml"/><Relationship Id="rId5" Type="http://schemas.openxmlformats.org/officeDocument/2006/relationships/image" Target="../media/image5.png"/><Relationship Id="rId4" Type="http://schemas.openxmlformats.org/officeDocument/2006/relationships/tags" Target="../tags/tag37.xml"/><Relationship Id="rId3" Type="http://schemas.openxmlformats.org/officeDocument/2006/relationships/image" Target="../media/image4.jpeg"/><Relationship Id="rId2" Type="http://schemas.openxmlformats.org/officeDocument/2006/relationships/tags" Target="../tags/tag36.xml"/><Relationship Id="rId15" Type="http://schemas.openxmlformats.org/officeDocument/2006/relationships/tags" Target="../tags/tag46.xml"/><Relationship Id="rId14" Type="http://schemas.openxmlformats.org/officeDocument/2006/relationships/tags" Target="../tags/tag45.xml"/><Relationship Id="rId13" Type="http://schemas.openxmlformats.org/officeDocument/2006/relationships/tags" Target="../tags/tag44.xml"/><Relationship Id="rId12" Type="http://schemas.openxmlformats.org/officeDocument/2006/relationships/tags" Target="../tags/tag43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9" Type="http://schemas.openxmlformats.org/officeDocument/2006/relationships/tags" Target="../tags/tag448.xml"/><Relationship Id="rId8" Type="http://schemas.openxmlformats.org/officeDocument/2006/relationships/tags" Target="../tags/tag447.xml"/><Relationship Id="rId7" Type="http://schemas.openxmlformats.org/officeDocument/2006/relationships/tags" Target="../tags/tag446.xml"/><Relationship Id="rId6" Type="http://schemas.openxmlformats.org/officeDocument/2006/relationships/image" Target="../media/image5.png"/><Relationship Id="rId5" Type="http://schemas.openxmlformats.org/officeDocument/2006/relationships/tags" Target="../tags/tag445.xml"/><Relationship Id="rId4" Type="http://schemas.openxmlformats.org/officeDocument/2006/relationships/tags" Target="../tags/tag444.xml"/><Relationship Id="rId3" Type="http://schemas.openxmlformats.org/officeDocument/2006/relationships/image" Target="../media/image4.jpeg"/><Relationship Id="rId2" Type="http://schemas.openxmlformats.org/officeDocument/2006/relationships/tags" Target="../tags/tag443.xml"/><Relationship Id="rId12" Type="http://schemas.openxmlformats.org/officeDocument/2006/relationships/tags" Target="../tags/tag451.xml"/><Relationship Id="rId11" Type="http://schemas.openxmlformats.org/officeDocument/2006/relationships/tags" Target="../tags/tag450.xml"/><Relationship Id="rId10" Type="http://schemas.openxmlformats.org/officeDocument/2006/relationships/tags" Target="../tags/tag449.xml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9" Type="http://schemas.openxmlformats.org/officeDocument/2006/relationships/tags" Target="../tags/tag457.xml"/><Relationship Id="rId8" Type="http://schemas.openxmlformats.org/officeDocument/2006/relationships/tags" Target="../tags/tag456.xml"/><Relationship Id="rId7" Type="http://schemas.openxmlformats.org/officeDocument/2006/relationships/tags" Target="../tags/tag455.xml"/><Relationship Id="rId6" Type="http://schemas.openxmlformats.org/officeDocument/2006/relationships/image" Target="../media/image6.png"/><Relationship Id="rId5" Type="http://schemas.openxmlformats.org/officeDocument/2006/relationships/tags" Target="../tags/tag454.xml"/><Relationship Id="rId4" Type="http://schemas.openxmlformats.org/officeDocument/2006/relationships/tags" Target="../tags/tag453.xml"/><Relationship Id="rId3" Type="http://schemas.openxmlformats.org/officeDocument/2006/relationships/image" Target="../media/image4.jpeg"/><Relationship Id="rId2" Type="http://schemas.openxmlformats.org/officeDocument/2006/relationships/tags" Target="../tags/tag452.xml"/><Relationship Id="rId12" Type="http://schemas.openxmlformats.org/officeDocument/2006/relationships/tags" Target="../tags/tag460.xml"/><Relationship Id="rId11" Type="http://schemas.openxmlformats.org/officeDocument/2006/relationships/tags" Target="../tags/tag459.xml"/><Relationship Id="rId10" Type="http://schemas.openxmlformats.org/officeDocument/2006/relationships/tags" Target="../tags/tag458.xml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9" Type="http://schemas.openxmlformats.org/officeDocument/2006/relationships/tags" Target="../tags/tag466.xml"/><Relationship Id="rId8" Type="http://schemas.openxmlformats.org/officeDocument/2006/relationships/tags" Target="../tags/tag465.xml"/><Relationship Id="rId7" Type="http://schemas.openxmlformats.org/officeDocument/2006/relationships/tags" Target="../tags/tag464.xml"/><Relationship Id="rId6" Type="http://schemas.openxmlformats.org/officeDocument/2006/relationships/image" Target="../media/image5.png"/><Relationship Id="rId5" Type="http://schemas.openxmlformats.org/officeDocument/2006/relationships/tags" Target="../tags/tag463.xml"/><Relationship Id="rId4" Type="http://schemas.openxmlformats.org/officeDocument/2006/relationships/tags" Target="../tags/tag462.xml"/><Relationship Id="rId3" Type="http://schemas.openxmlformats.org/officeDocument/2006/relationships/image" Target="../media/image4.jpeg"/><Relationship Id="rId2" Type="http://schemas.openxmlformats.org/officeDocument/2006/relationships/tags" Target="../tags/tag461.xml"/><Relationship Id="rId12" Type="http://schemas.openxmlformats.org/officeDocument/2006/relationships/tags" Target="../tags/tag469.xml"/><Relationship Id="rId11" Type="http://schemas.openxmlformats.org/officeDocument/2006/relationships/tags" Target="../tags/tag468.xml"/><Relationship Id="rId10" Type="http://schemas.openxmlformats.org/officeDocument/2006/relationships/tags" Target="../tags/tag467.xml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9" Type="http://schemas.openxmlformats.org/officeDocument/2006/relationships/tags" Target="../tags/tag475.xml"/><Relationship Id="rId8" Type="http://schemas.openxmlformats.org/officeDocument/2006/relationships/tags" Target="../tags/tag474.xml"/><Relationship Id="rId7" Type="http://schemas.openxmlformats.org/officeDocument/2006/relationships/tags" Target="../tags/tag473.xml"/><Relationship Id="rId6" Type="http://schemas.openxmlformats.org/officeDocument/2006/relationships/image" Target="../media/image6.png"/><Relationship Id="rId5" Type="http://schemas.openxmlformats.org/officeDocument/2006/relationships/tags" Target="../tags/tag472.xml"/><Relationship Id="rId4" Type="http://schemas.openxmlformats.org/officeDocument/2006/relationships/tags" Target="../tags/tag471.xml"/><Relationship Id="rId3" Type="http://schemas.openxmlformats.org/officeDocument/2006/relationships/image" Target="../media/image4.jpeg"/><Relationship Id="rId2" Type="http://schemas.openxmlformats.org/officeDocument/2006/relationships/tags" Target="../tags/tag470.xml"/><Relationship Id="rId14" Type="http://schemas.openxmlformats.org/officeDocument/2006/relationships/tags" Target="../tags/tag480.xml"/><Relationship Id="rId13" Type="http://schemas.openxmlformats.org/officeDocument/2006/relationships/tags" Target="../tags/tag479.xml"/><Relationship Id="rId12" Type="http://schemas.openxmlformats.org/officeDocument/2006/relationships/tags" Target="../tags/tag478.xml"/><Relationship Id="rId11" Type="http://schemas.openxmlformats.org/officeDocument/2006/relationships/tags" Target="../tags/tag477.xml"/><Relationship Id="rId10" Type="http://schemas.openxmlformats.org/officeDocument/2006/relationships/tags" Target="../tags/tag476.xml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9" Type="http://schemas.openxmlformats.org/officeDocument/2006/relationships/tags" Target="../tags/tag485.xml"/><Relationship Id="rId8" Type="http://schemas.openxmlformats.org/officeDocument/2006/relationships/image" Target="../media/image6.png"/><Relationship Id="rId7" Type="http://schemas.openxmlformats.org/officeDocument/2006/relationships/tags" Target="../tags/tag484.xml"/><Relationship Id="rId6" Type="http://schemas.openxmlformats.org/officeDocument/2006/relationships/image" Target="../media/image5.png"/><Relationship Id="rId5" Type="http://schemas.openxmlformats.org/officeDocument/2006/relationships/tags" Target="../tags/tag483.xml"/><Relationship Id="rId4" Type="http://schemas.openxmlformats.org/officeDocument/2006/relationships/tags" Target="../tags/tag482.xml"/><Relationship Id="rId3" Type="http://schemas.openxmlformats.org/officeDocument/2006/relationships/image" Target="../media/image4.jpeg"/><Relationship Id="rId2" Type="http://schemas.openxmlformats.org/officeDocument/2006/relationships/tags" Target="../tags/tag481.xml"/><Relationship Id="rId13" Type="http://schemas.openxmlformats.org/officeDocument/2006/relationships/tags" Target="../tags/tag489.xml"/><Relationship Id="rId12" Type="http://schemas.openxmlformats.org/officeDocument/2006/relationships/tags" Target="../tags/tag488.xml"/><Relationship Id="rId11" Type="http://schemas.openxmlformats.org/officeDocument/2006/relationships/tags" Target="../tags/tag487.xml"/><Relationship Id="rId10" Type="http://schemas.openxmlformats.org/officeDocument/2006/relationships/tags" Target="../tags/tag486.xml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8" Type="http://schemas.openxmlformats.org/officeDocument/2006/relationships/tags" Target="../tags/tag501.xml"/><Relationship Id="rId7" Type="http://schemas.openxmlformats.org/officeDocument/2006/relationships/tags" Target="../tags/tag500.xml"/><Relationship Id="rId6" Type="http://schemas.openxmlformats.org/officeDocument/2006/relationships/tags" Target="../tags/tag499.xml"/><Relationship Id="rId5" Type="http://schemas.openxmlformats.org/officeDocument/2006/relationships/tags" Target="../tags/tag498.xml"/><Relationship Id="rId4" Type="http://schemas.openxmlformats.org/officeDocument/2006/relationships/tags" Target="../tags/tag497.xml"/><Relationship Id="rId3" Type="http://schemas.openxmlformats.org/officeDocument/2006/relationships/image" Target="../media/image19.jpeg"/><Relationship Id="rId2" Type="http://schemas.openxmlformats.org/officeDocument/2006/relationships/tags" Target="../tags/tag496.xml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9" Type="http://schemas.openxmlformats.org/officeDocument/2006/relationships/tags" Target="../tags/tag508.xml"/><Relationship Id="rId8" Type="http://schemas.openxmlformats.org/officeDocument/2006/relationships/tags" Target="../tags/tag507.xml"/><Relationship Id="rId7" Type="http://schemas.openxmlformats.org/officeDocument/2006/relationships/tags" Target="../tags/tag506.xml"/><Relationship Id="rId6" Type="http://schemas.openxmlformats.org/officeDocument/2006/relationships/tags" Target="../tags/tag505.xml"/><Relationship Id="rId5" Type="http://schemas.openxmlformats.org/officeDocument/2006/relationships/tags" Target="../tags/tag504.xml"/><Relationship Id="rId4" Type="http://schemas.openxmlformats.org/officeDocument/2006/relationships/tags" Target="../tags/tag503.xml"/><Relationship Id="rId3" Type="http://schemas.openxmlformats.org/officeDocument/2006/relationships/image" Target="../media/image19.jpeg"/><Relationship Id="rId2" Type="http://schemas.openxmlformats.org/officeDocument/2006/relationships/tags" Target="../tags/tag502.xml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9" Type="http://schemas.openxmlformats.org/officeDocument/2006/relationships/tags" Target="../tags/tag515.xml"/><Relationship Id="rId8" Type="http://schemas.openxmlformats.org/officeDocument/2006/relationships/tags" Target="../tags/tag514.xml"/><Relationship Id="rId7" Type="http://schemas.openxmlformats.org/officeDocument/2006/relationships/tags" Target="../tags/tag513.xml"/><Relationship Id="rId6" Type="http://schemas.openxmlformats.org/officeDocument/2006/relationships/tags" Target="../tags/tag512.xml"/><Relationship Id="rId5" Type="http://schemas.openxmlformats.org/officeDocument/2006/relationships/tags" Target="../tags/tag511.xml"/><Relationship Id="rId4" Type="http://schemas.openxmlformats.org/officeDocument/2006/relationships/tags" Target="../tags/tag510.xml"/><Relationship Id="rId3" Type="http://schemas.openxmlformats.org/officeDocument/2006/relationships/image" Target="../media/image19.jpeg"/><Relationship Id="rId2" Type="http://schemas.openxmlformats.org/officeDocument/2006/relationships/tags" Target="../tags/tag509.xml"/><Relationship Id="rId10" Type="http://schemas.openxmlformats.org/officeDocument/2006/relationships/tags" Target="../tags/tag516.xml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9" Type="http://schemas.openxmlformats.org/officeDocument/2006/relationships/tags" Target="../tags/tag523.xml"/><Relationship Id="rId8" Type="http://schemas.openxmlformats.org/officeDocument/2006/relationships/tags" Target="../tags/tag522.xml"/><Relationship Id="rId7" Type="http://schemas.openxmlformats.org/officeDocument/2006/relationships/tags" Target="../tags/tag521.xml"/><Relationship Id="rId6" Type="http://schemas.openxmlformats.org/officeDocument/2006/relationships/tags" Target="../tags/tag520.xml"/><Relationship Id="rId5" Type="http://schemas.openxmlformats.org/officeDocument/2006/relationships/tags" Target="../tags/tag519.xml"/><Relationship Id="rId4" Type="http://schemas.openxmlformats.org/officeDocument/2006/relationships/tags" Target="../tags/tag518.xml"/><Relationship Id="rId3" Type="http://schemas.openxmlformats.org/officeDocument/2006/relationships/image" Target="../media/image19.jpeg"/><Relationship Id="rId2" Type="http://schemas.openxmlformats.org/officeDocument/2006/relationships/tags" Target="../tags/tag517.xml"/><Relationship Id="rId10" Type="http://schemas.openxmlformats.org/officeDocument/2006/relationships/tags" Target="../tags/tag524.xml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9" Type="http://schemas.openxmlformats.org/officeDocument/2006/relationships/tags" Target="../tags/tag531.xml"/><Relationship Id="rId8" Type="http://schemas.openxmlformats.org/officeDocument/2006/relationships/tags" Target="../tags/tag530.xml"/><Relationship Id="rId7" Type="http://schemas.openxmlformats.org/officeDocument/2006/relationships/tags" Target="../tags/tag529.xml"/><Relationship Id="rId6" Type="http://schemas.openxmlformats.org/officeDocument/2006/relationships/tags" Target="../tags/tag528.xml"/><Relationship Id="rId5" Type="http://schemas.openxmlformats.org/officeDocument/2006/relationships/tags" Target="../tags/tag527.xml"/><Relationship Id="rId4" Type="http://schemas.openxmlformats.org/officeDocument/2006/relationships/tags" Target="../tags/tag526.xml"/><Relationship Id="rId3" Type="http://schemas.openxmlformats.org/officeDocument/2006/relationships/image" Target="../media/image19.jpeg"/><Relationship Id="rId2" Type="http://schemas.openxmlformats.org/officeDocument/2006/relationships/tags" Target="../tags/tag525.xml"/><Relationship Id="rId12" Type="http://schemas.openxmlformats.org/officeDocument/2006/relationships/tags" Target="../tags/tag534.xml"/><Relationship Id="rId11" Type="http://schemas.openxmlformats.org/officeDocument/2006/relationships/tags" Target="../tags/tag533.xml"/><Relationship Id="rId10" Type="http://schemas.openxmlformats.org/officeDocument/2006/relationships/tags" Target="../tags/tag532.xml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51.xml"/><Relationship Id="rId8" Type="http://schemas.openxmlformats.org/officeDocument/2006/relationships/image" Target="../media/image13.png"/><Relationship Id="rId7" Type="http://schemas.openxmlformats.org/officeDocument/2006/relationships/tags" Target="../tags/tag50.xml"/><Relationship Id="rId6" Type="http://schemas.openxmlformats.org/officeDocument/2006/relationships/image" Target="../media/image12.png"/><Relationship Id="rId5" Type="http://schemas.openxmlformats.org/officeDocument/2006/relationships/tags" Target="../tags/tag49.xml"/><Relationship Id="rId4" Type="http://schemas.openxmlformats.org/officeDocument/2006/relationships/image" Target="../media/image11.jpeg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8" Type="http://schemas.openxmlformats.org/officeDocument/2006/relationships/tags" Target="../tags/tag58.xml"/><Relationship Id="rId17" Type="http://schemas.openxmlformats.org/officeDocument/2006/relationships/tags" Target="../tags/tag57.xml"/><Relationship Id="rId16" Type="http://schemas.openxmlformats.org/officeDocument/2006/relationships/tags" Target="../tags/tag56.xml"/><Relationship Id="rId15" Type="http://schemas.openxmlformats.org/officeDocument/2006/relationships/tags" Target="../tags/tag55.xml"/><Relationship Id="rId14" Type="http://schemas.openxmlformats.org/officeDocument/2006/relationships/tags" Target="../tags/tag54.xml"/><Relationship Id="rId13" Type="http://schemas.openxmlformats.org/officeDocument/2006/relationships/image" Target="../media/image15.png"/><Relationship Id="rId12" Type="http://schemas.openxmlformats.org/officeDocument/2006/relationships/tags" Target="../tags/tag53.xml"/><Relationship Id="rId11" Type="http://schemas.openxmlformats.org/officeDocument/2006/relationships/tags" Target="../tags/tag52.xml"/><Relationship Id="rId10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7" Type="http://schemas.openxmlformats.org/officeDocument/2006/relationships/tags" Target="../tags/tag539.xml"/><Relationship Id="rId6" Type="http://schemas.openxmlformats.org/officeDocument/2006/relationships/tags" Target="../tags/tag538.xml"/><Relationship Id="rId5" Type="http://schemas.openxmlformats.org/officeDocument/2006/relationships/tags" Target="../tags/tag537.xml"/><Relationship Id="rId4" Type="http://schemas.openxmlformats.org/officeDocument/2006/relationships/tags" Target="../tags/tag536.xml"/><Relationship Id="rId3" Type="http://schemas.openxmlformats.org/officeDocument/2006/relationships/image" Target="../media/image19.jpeg"/><Relationship Id="rId2" Type="http://schemas.openxmlformats.org/officeDocument/2006/relationships/tags" Target="../tags/tag535.xml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5" Type="http://schemas.openxmlformats.org/officeDocument/2006/relationships/tags" Target="../tags/tag542.xml"/><Relationship Id="rId4" Type="http://schemas.openxmlformats.org/officeDocument/2006/relationships/tags" Target="../tags/tag541.xml"/><Relationship Id="rId3" Type="http://schemas.openxmlformats.org/officeDocument/2006/relationships/tags" Target="../tags/tag540.xml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9" Type="http://schemas.openxmlformats.org/officeDocument/2006/relationships/tags" Target="../tags/tag549.xml"/><Relationship Id="rId8" Type="http://schemas.openxmlformats.org/officeDocument/2006/relationships/tags" Target="../tags/tag548.xml"/><Relationship Id="rId7" Type="http://schemas.openxmlformats.org/officeDocument/2006/relationships/tags" Target="../tags/tag547.xml"/><Relationship Id="rId6" Type="http://schemas.openxmlformats.org/officeDocument/2006/relationships/tags" Target="../tags/tag546.xml"/><Relationship Id="rId5" Type="http://schemas.openxmlformats.org/officeDocument/2006/relationships/tags" Target="../tags/tag545.xml"/><Relationship Id="rId4" Type="http://schemas.openxmlformats.org/officeDocument/2006/relationships/tags" Target="../tags/tag544.xml"/><Relationship Id="rId3" Type="http://schemas.openxmlformats.org/officeDocument/2006/relationships/image" Target="../media/image19.jpeg"/><Relationship Id="rId2" Type="http://schemas.openxmlformats.org/officeDocument/2006/relationships/tags" Target="../tags/tag543.xml"/><Relationship Id="rId10" Type="http://schemas.openxmlformats.org/officeDocument/2006/relationships/tags" Target="../tags/tag550.xml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9" Type="http://schemas.openxmlformats.org/officeDocument/2006/relationships/tags" Target="../tags/tag557.xml"/><Relationship Id="rId8" Type="http://schemas.openxmlformats.org/officeDocument/2006/relationships/tags" Target="../tags/tag556.xml"/><Relationship Id="rId7" Type="http://schemas.openxmlformats.org/officeDocument/2006/relationships/tags" Target="../tags/tag555.xml"/><Relationship Id="rId6" Type="http://schemas.openxmlformats.org/officeDocument/2006/relationships/tags" Target="../tags/tag554.xml"/><Relationship Id="rId5" Type="http://schemas.openxmlformats.org/officeDocument/2006/relationships/tags" Target="../tags/tag553.xml"/><Relationship Id="rId4" Type="http://schemas.openxmlformats.org/officeDocument/2006/relationships/tags" Target="../tags/tag552.xml"/><Relationship Id="rId3" Type="http://schemas.openxmlformats.org/officeDocument/2006/relationships/image" Target="../media/image19.jpeg"/><Relationship Id="rId2" Type="http://schemas.openxmlformats.org/officeDocument/2006/relationships/tags" Target="../tags/tag551.xml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8" Type="http://schemas.openxmlformats.org/officeDocument/2006/relationships/tags" Target="../tags/tag563.xml"/><Relationship Id="rId7" Type="http://schemas.openxmlformats.org/officeDocument/2006/relationships/tags" Target="../tags/tag562.xml"/><Relationship Id="rId6" Type="http://schemas.openxmlformats.org/officeDocument/2006/relationships/tags" Target="../tags/tag561.xml"/><Relationship Id="rId5" Type="http://schemas.openxmlformats.org/officeDocument/2006/relationships/tags" Target="../tags/tag560.xml"/><Relationship Id="rId4" Type="http://schemas.openxmlformats.org/officeDocument/2006/relationships/tags" Target="../tags/tag559.xml"/><Relationship Id="rId3" Type="http://schemas.openxmlformats.org/officeDocument/2006/relationships/image" Target="../media/image19.jpeg"/><Relationship Id="rId2" Type="http://schemas.openxmlformats.org/officeDocument/2006/relationships/tags" Target="../tags/tag558.xml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7" Type="http://schemas.openxmlformats.org/officeDocument/2006/relationships/tags" Target="../tags/tag568.xml"/><Relationship Id="rId6" Type="http://schemas.openxmlformats.org/officeDocument/2006/relationships/tags" Target="../tags/tag567.xml"/><Relationship Id="rId5" Type="http://schemas.openxmlformats.org/officeDocument/2006/relationships/tags" Target="../tags/tag566.xml"/><Relationship Id="rId4" Type="http://schemas.openxmlformats.org/officeDocument/2006/relationships/tags" Target="../tags/tag565.xml"/><Relationship Id="rId3" Type="http://schemas.openxmlformats.org/officeDocument/2006/relationships/image" Target="../media/image19.jpeg"/><Relationship Id="rId2" Type="http://schemas.openxmlformats.org/officeDocument/2006/relationships/tags" Target="../tags/tag564.xml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9" Type="http://schemas.openxmlformats.org/officeDocument/2006/relationships/tags" Target="../tags/tag574.xml"/><Relationship Id="rId8" Type="http://schemas.openxmlformats.org/officeDocument/2006/relationships/tags" Target="../tags/tag573.xml"/><Relationship Id="rId7" Type="http://schemas.openxmlformats.org/officeDocument/2006/relationships/tags" Target="../tags/tag572.xml"/><Relationship Id="rId6" Type="http://schemas.openxmlformats.org/officeDocument/2006/relationships/tags" Target="../tags/tag571.xml"/><Relationship Id="rId5" Type="http://schemas.openxmlformats.org/officeDocument/2006/relationships/tags" Target="../tags/tag570.xml"/><Relationship Id="rId4" Type="http://schemas.openxmlformats.org/officeDocument/2006/relationships/image" Target="../media/image19.jpeg"/><Relationship Id="rId3" Type="http://schemas.openxmlformats.org/officeDocument/2006/relationships/tags" Target="../tags/tag569.xml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9" Type="http://schemas.openxmlformats.org/officeDocument/2006/relationships/tags" Target="../tags/tag580.xml"/><Relationship Id="rId8" Type="http://schemas.openxmlformats.org/officeDocument/2006/relationships/tags" Target="../tags/tag579.xml"/><Relationship Id="rId7" Type="http://schemas.openxmlformats.org/officeDocument/2006/relationships/tags" Target="../tags/tag578.xml"/><Relationship Id="rId6" Type="http://schemas.openxmlformats.org/officeDocument/2006/relationships/tags" Target="../tags/tag577.xml"/><Relationship Id="rId5" Type="http://schemas.openxmlformats.org/officeDocument/2006/relationships/tags" Target="../tags/tag576.xml"/><Relationship Id="rId4" Type="http://schemas.openxmlformats.org/officeDocument/2006/relationships/image" Target="../media/image19.jpeg"/><Relationship Id="rId3" Type="http://schemas.openxmlformats.org/officeDocument/2006/relationships/tags" Target="../tags/tag575.xml"/><Relationship Id="rId2" Type="http://schemas.openxmlformats.org/officeDocument/2006/relationships/image" Target="../media/image21.jpeg"/><Relationship Id="rId10" Type="http://schemas.openxmlformats.org/officeDocument/2006/relationships/tags" Target="../tags/tag581.xml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9" Type="http://schemas.openxmlformats.org/officeDocument/2006/relationships/tags" Target="../tags/tag587.xml"/><Relationship Id="rId8" Type="http://schemas.openxmlformats.org/officeDocument/2006/relationships/tags" Target="../tags/tag586.xml"/><Relationship Id="rId7" Type="http://schemas.openxmlformats.org/officeDocument/2006/relationships/tags" Target="../tags/tag585.xml"/><Relationship Id="rId6" Type="http://schemas.openxmlformats.org/officeDocument/2006/relationships/tags" Target="../tags/tag584.xml"/><Relationship Id="rId5" Type="http://schemas.openxmlformats.org/officeDocument/2006/relationships/tags" Target="../tags/tag583.xml"/><Relationship Id="rId4" Type="http://schemas.openxmlformats.org/officeDocument/2006/relationships/image" Target="../media/image19.jpeg"/><Relationship Id="rId3" Type="http://schemas.openxmlformats.org/officeDocument/2006/relationships/tags" Target="../tags/tag582.xml"/><Relationship Id="rId2" Type="http://schemas.openxmlformats.org/officeDocument/2006/relationships/image" Target="../media/image21.jpeg"/><Relationship Id="rId12" Type="http://schemas.openxmlformats.org/officeDocument/2006/relationships/tags" Target="../tags/tag590.xml"/><Relationship Id="rId11" Type="http://schemas.openxmlformats.org/officeDocument/2006/relationships/tags" Target="../tags/tag589.xml"/><Relationship Id="rId10" Type="http://schemas.openxmlformats.org/officeDocument/2006/relationships/tags" Target="../tags/tag588.xml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9" Type="http://schemas.openxmlformats.org/officeDocument/2006/relationships/tags" Target="../tags/tag596.xml"/><Relationship Id="rId8" Type="http://schemas.openxmlformats.org/officeDocument/2006/relationships/tags" Target="../tags/tag595.xml"/><Relationship Id="rId7" Type="http://schemas.openxmlformats.org/officeDocument/2006/relationships/tags" Target="../tags/tag594.xml"/><Relationship Id="rId6" Type="http://schemas.openxmlformats.org/officeDocument/2006/relationships/tags" Target="../tags/tag593.xml"/><Relationship Id="rId5" Type="http://schemas.openxmlformats.org/officeDocument/2006/relationships/tags" Target="../tags/tag592.xml"/><Relationship Id="rId4" Type="http://schemas.openxmlformats.org/officeDocument/2006/relationships/image" Target="../media/image19.jpeg"/><Relationship Id="rId3" Type="http://schemas.openxmlformats.org/officeDocument/2006/relationships/tags" Target="../tags/tag591.xml"/><Relationship Id="rId2" Type="http://schemas.openxmlformats.org/officeDocument/2006/relationships/image" Target="../media/image21.jpeg"/><Relationship Id="rId12" Type="http://schemas.openxmlformats.org/officeDocument/2006/relationships/tags" Target="../tags/tag599.xml"/><Relationship Id="rId11" Type="http://schemas.openxmlformats.org/officeDocument/2006/relationships/tags" Target="../tags/tag598.xml"/><Relationship Id="rId10" Type="http://schemas.openxmlformats.org/officeDocument/2006/relationships/tags" Target="../tags/tag597.xml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9" Type="http://schemas.openxmlformats.org/officeDocument/2006/relationships/tags" Target="../tags/tag605.xml"/><Relationship Id="rId8" Type="http://schemas.openxmlformats.org/officeDocument/2006/relationships/tags" Target="../tags/tag604.xml"/><Relationship Id="rId7" Type="http://schemas.openxmlformats.org/officeDocument/2006/relationships/tags" Target="../tags/tag603.xml"/><Relationship Id="rId6" Type="http://schemas.openxmlformats.org/officeDocument/2006/relationships/tags" Target="../tags/tag602.xml"/><Relationship Id="rId5" Type="http://schemas.openxmlformats.org/officeDocument/2006/relationships/tags" Target="../tags/tag601.xml"/><Relationship Id="rId4" Type="http://schemas.openxmlformats.org/officeDocument/2006/relationships/image" Target="../media/image19.jpeg"/><Relationship Id="rId3" Type="http://schemas.openxmlformats.org/officeDocument/2006/relationships/tags" Target="../tags/tag600.xml"/><Relationship Id="rId2" Type="http://schemas.openxmlformats.org/officeDocument/2006/relationships/image" Target="../media/image21.jpeg"/><Relationship Id="rId12" Type="http://schemas.openxmlformats.org/officeDocument/2006/relationships/tags" Target="../tags/tag608.xml"/><Relationship Id="rId11" Type="http://schemas.openxmlformats.org/officeDocument/2006/relationships/tags" Target="../tags/tag607.xml"/><Relationship Id="rId10" Type="http://schemas.openxmlformats.org/officeDocument/2006/relationships/tags" Target="../tags/tag606.xml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9" Type="http://schemas.openxmlformats.org/officeDocument/2006/relationships/tags" Target="../tags/tag614.xml"/><Relationship Id="rId8" Type="http://schemas.openxmlformats.org/officeDocument/2006/relationships/tags" Target="../tags/tag613.xml"/><Relationship Id="rId7" Type="http://schemas.openxmlformats.org/officeDocument/2006/relationships/tags" Target="../tags/tag612.xml"/><Relationship Id="rId6" Type="http://schemas.openxmlformats.org/officeDocument/2006/relationships/tags" Target="../tags/tag611.xml"/><Relationship Id="rId5" Type="http://schemas.openxmlformats.org/officeDocument/2006/relationships/tags" Target="../tags/tag610.xml"/><Relationship Id="rId4" Type="http://schemas.openxmlformats.org/officeDocument/2006/relationships/image" Target="../media/image19.jpeg"/><Relationship Id="rId3" Type="http://schemas.openxmlformats.org/officeDocument/2006/relationships/tags" Target="../tags/tag609.xml"/><Relationship Id="rId2" Type="http://schemas.openxmlformats.org/officeDocument/2006/relationships/image" Target="../media/image21.jpeg"/><Relationship Id="rId14" Type="http://schemas.openxmlformats.org/officeDocument/2006/relationships/tags" Target="../tags/tag619.xml"/><Relationship Id="rId13" Type="http://schemas.openxmlformats.org/officeDocument/2006/relationships/tags" Target="../tags/tag618.xml"/><Relationship Id="rId12" Type="http://schemas.openxmlformats.org/officeDocument/2006/relationships/tags" Target="../tags/tag617.xml"/><Relationship Id="rId11" Type="http://schemas.openxmlformats.org/officeDocument/2006/relationships/tags" Target="../tags/tag616.xml"/><Relationship Id="rId10" Type="http://schemas.openxmlformats.org/officeDocument/2006/relationships/tags" Target="../tags/tag615.xml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9" Type="http://schemas.openxmlformats.org/officeDocument/2006/relationships/tags" Target="../tags/tag625.xml"/><Relationship Id="rId8" Type="http://schemas.openxmlformats.org/officeDocument/2006/relationships/tags" Target="../tags/tag624.xml"/><Relationship Id="rId7" Type="http://schemas.openxmlformats.org/officeDocument/2006/relationships/tags" Target="../tags/tag623.xml"/><Relationship Id="rId6" Type="http://schemas.openxmlformats.org/officeDocument/2006/relationships/tags" Target="../tags/tag622.xml"/><Relationship Id="rId5" Type="http://schemas.openxmlformats.org/officeDocument/2006/relationships/tags" Target="../tags/tag621.xml"/><Relationship Id="rId4" Type="http://schemas.openxmlformats.org/officeDocument/2006/relationships/image" Target="../media/image22.png"/><Relationship Id="rId3" Type="http://schemas.openxmlformats.org/officeDocument/2006/relationships/tags" Target="../tags/tag620.xml"/><Relationship Id="rId2" Type="http://schemas.openxmlformats.org/officeDocument/2006/relationships/image" Target="../media/image21.jpeg"/><Relationship Id="rId10" Type="http://schemas.openxmlformats.org/officeDocument/2006/relationships/tags" Target="../tags/tag626.xml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image" Target="../media/image6.png"/><Relationship Id="rId6" Type="http://schemas.openxmlformats.org/officeDocument/2006/relationships/tags" Target="../tags/tag64.xml"/><Relationship Id="rId5" Type="http://schemas.openxmlformats.org/officeDocument/2006/relationships/image" Target="../media/image5.png"/><Relationship Id="rId4" Type="http://schemas.openxmlformats.org/officeDocument/2006/relationships/tags" Target="../tags/tag63.xml"/><Relationship Id="rId3" Type="http://schemas.openxmlformats.org/officeDocument/2006/relationships/image" Target="../media/image4.jpeg"/><Relationship Id="rId2" Type="http://schemas.openxmlformats.org/officeDocument/2006/relationships/tags" Target="../tags/tag62.xml"/><Relationship Id="rId13" Type="http://schemas.openxmlformats.org/officeDocument/2006/relationships/tags" Target="../tags/tag70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image" Target="../media/image6.png"/><Relationship Id="rId6" Type="http://schemas.openxmlformats.org/officeDocument/2006/relationships/tags" Target="../tags/tag73.xml"/><Relationship Id="rId5" Type="http://schemas.openxmlformats.org/officeDocument/2006/relationships/image" Target="../media/image5.png"/><Relationship Id="rId4" Type="http://schemas.openxmlformats.org/officeDocument/2006/relationships/tags" Target="../tags/tag72.xml"/><Relationship Id="rId3" Type="http://schemas.openxmlformats.org/officeDocument/2006/relationships/image" Target="../media/image4.jpeg"/><Relationship Id="rId2" Type="http://schemas.openxmlformats.org/officeDocument/2006/relationships/tags" Target="../tags/tag71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封面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-317"/>
            <a:ext cx="12192000" cy="6857683"/>
          </a:xfrm>
          <a:prstGeom prst="rect">
            <a:avLst/>
          </a:prstGeom>
        </p:spPr>
      </p:pic>
      <p:pic>
        <p:nvPicPr>
          <p:cNvPr id="4" name="图片 3" descr="封面-框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t="3049"/>
          <a:stretch>
            <a:fillRect/>
          </a:stretch>
        </p:blipFill>
        <p:spPr>
          <a:xfrm>
            <a:off x="289516" y="305435"/>
            <a:ext cx="11612956" cy="6247765"/>
          </a:xfrm>
          <a:prstGeom prst="rect">
            <a:avLst/>
          </a:prstGeom>
        </p:spPr>
      </p:pic>
      <p:pic>
        <p:nvPicPr>
          <p:cNvPr id="5" name="图片 4" descr="F:\PPT\节日-元旦-中国风\封面-di2.png封面-di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>
            <a:off x="2924" y="3445510"/>
            <a:ext cx="12187422" cy="3415017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/>
          <p:nvPr>
            <p:ph type="ctrTitle" idx="1" hasCustomPrompt="1"/>
            <p:custDataLst>
              <p:tags r:id="rId11"/>
            </p:custDataLst>
          </p:nvPr>
        </p:nvSpPr>
        <p:spPr>
          <a:xfrm>
            <a:off x="2486660" y="1196268"/>
            <a:ext cx="7218680" cy="1278890"/>
          </a:xfrm>
          <a:noFill/>
        </p:spPr>
        <p:txBody>
          <a:bodyPr vert="horz" wrap="square" lIns="91440" tIns="45720" rIns="0" bIns="4572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600" b="0" i="0" u="none" strike="noStrike" kern="1200" cap="none" spc="0" normalizeH="0" baseline="0" noProof="1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汉仪旗黑-90S" panose="00020600040101010101" charset="-122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6" name="文本占位符 2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2606040" y="2587553"/>
            <a:ext cx="6979920" cy="384319"/>
          </a:xfrm>
          <a:noFill/>
        </p:spPr>
        <p:txBody>
          <a:bodyPr vert="horz" wrap="square" lIns="0" tIns="0" rIns="0" bIns="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300" b="0" i="0" u="none" strike="noStrike" kern="1200" cap="none" spc="2500" normalizeH="0" baseline="0" noProof="1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6" name="图片 5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2" name="图片 1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结尾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-317"/>
            <a:ext cx="12192000" cy="6857683"/>
          </a:xfrm>
          <a:prstGeom prst="rect">
            <a:avLst/>
          </a:prstGeom>
        </p:spPr>
      </p:pic>
      <p:pic>
        <p:nvPicPr>
          <p:cNvPr id="6" name="图片 5" descr="结尾kuang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118002" y="1974216"/>
            <a:ext cx="7955983" cy="2922270"/>
          </a:xfrm>
          <a:prstGeom prst="rect">
            <a:avLst/>
          </a:prstGeom>
        </p:spPr>
      </p:pic>
      <p:pic>
        <p:nvPicPr>
          <p:cNvPr id="2" name="图片 1" descr="结尾kuang2-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317031" y="2161540"/>
            <a:ext cx="7557939" cy="25476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椭圆 7"/>
          <p:cNvSpPr/>
          <p:nvPr>
            <p:custDataLst>
              <p:tags r:id="rId11"/>
            </p:custDataLst>
          </p:nvPr>
        </p:nvSpPr>
        <p:spPr>
          <a:xfrm>
            <a:off x="6047105" y="4013496"/>
            <a:ext cx="99060" cy="9906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>
              <a:solidFill>
                <a:schemeClr val="lt1"/>
              </a:solidFill>
              <a:latin typeface="汉仪金陵刻经 W" panose="00020600040101010101" charset="-122"/>
              <a:ea typeface="汉仪金陵刻经 W" panose="00020600040101010101" charset="-122"/>
            </a:endParaRPr>
          </a:p>
        </p:txBody>
      </p:sp>
      <p:sp>
        <p:nvSpPr>
          <p:cNvPr id="9" name="标题 7"/>
          <p:cNvSpPr/>
          <p:nvPr>
            <p:ph type="title" idx="2" hasCustomPrompt="1"/>
            <p:custDataLst>
              <p:tags r:id="rId12"/>
            </p:custDataLst>
          </p:nvPr>
        </p:nvSpPr>
        <p:spPr>
          <a:xfrm>
            <a:off x="2926715" y="2539962"/>
            <a:ext cx="6339840" cy="814705"/>
          </a:xfrm>
          <a:noFill/>
        </p:spPr>
        <p:txBody>
          <a:bodyPr vert="horz" wrap="square" lIns="101600" tIns="38100" rIns="76200" bIns="381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100" b="1" i="0" u="none" strike="noStrike" kern="1200" cap="none" spc="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10" name="文本占位符 8"/>
          <p:cNvSpPr/>
          <p:nvPr>
            <p:ph type="body" idx="3" hasCustomPrompt="1"/>
            <p:custDataLst>
              <p:tags r:id="rId13"/>
            </p:custDataLst>
          </p:nvPr>
        </p:nvSpPr>
        <p:spPr>
          <a:xfrm>
            <a:off x="2926715" y="3382072"/>
            <a:ext cx="6339840" cy="439679"/>
          </a:xfrm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1600" b="0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11" name="文本占位符 9"/>
          <p:cNvSpPr/>
          <p:nvPr>
            <p:ph type="body" idx="4" hasCustomPrompt="1"/>
            <p:custDataLst>
              <p:tags r:id="rId14"/>
            </p:custDataLst>
          </p:nvPr>
        </p:nvSpPr>
        <p:spPr>
          <a:xfrm>
            <a:off x="3584518" y="3878360"/>
            <a:ext cx="2274321" cy="439679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12" name="文本占位符 10"/>
          <p:cNvSpPr/>
          <p:nvPr>
            <p:ph type="body" idx="5" hasCustomPrompt="1"/>
            <p:custDataLst>
              <p:tags r:id="rId15"/>
            </p:custDataLst>
          </p:nvPr>
        </p:nvSpPr>
        <p:spPr>
          <a:xfrm>
            <a:off x="6334432" y="3878360"/>
            <a:ext cx="2274321" cy="439679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6" name="图片 5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7" name="图片 6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635"/>
            <a:ext cx="12190871" cy="6857365"/>
          </a:xfrm>
          <a:prstGeom prst="rect">
            <a:avLst/>
          </a:prstGeom>
        </p:spPr>
      </p:pic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6" name="图片 5" descr="正文-上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8" name="图片 7" descr="正文-元素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635"/>
            <a:ext cx="12190871" cy="6857365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上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156" y="-7620"/>
            <a:ext cx="12101689" cy="5105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635"/>
            <a:ext cx="12190871" cy="6857365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元素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上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156" y="0"/>
            <a:ext cx="12101689" cy="5105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635"/>
            <a:ext cx="12190871" cy="6857365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元素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上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8" name="图片 7" descr="正文-元素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0" y="5579639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封面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-317"/>
            <a:ext cx="12192000" cy="6857683"/>
          </a:xfrm>
          <a:prstGeom prst="rect">
            <a:avLst/>
          </a:prstGeom>
        </p:spPr>
      </p:pic>
      <p:pic>
        <p:nvPicPr>
          <p:cNvPr id="4" name="图片 3" descr="封面-框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t="3049"/>
          <a:stretch>
            <a:fillRect/>
          </a:stretch>
        </p:blipFill>
        <p:spPr>
          <a:xfrm>
            <a:off x="289516" y="305435"/>
            <a:ext cx="11612956" cy="6247765"/>
          </a:xfrm>
          <a:prstGeom prst="rect">
            <a:avLst/>
          </a:prstGeom>
        </p:spPr>
      </p:pic>
      <p:pic>
        <p:nvPicPr>
          <p:cNvPr id="5" name="图片 4" descr="F:\PPT\节日-元旦-中国风\封面-di2.png封面-di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>
            <a:off x="2924" y="3445510"/>
            <a:ext cx="12187422" cy="3415017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/>
          <p:nvPr>
            <p:ph type="ctrTitle" idx="1" hasCustomPrompt="1"/>
            <p:custDataLst>
              <p:tags r:id="rId11"/>
            </p:custDataLst>
          </p:nvPr>
        </p:nvSpPr>
        <p:spPr>
          <a:xfrm>
            <a:off x="2486660" y="1196268"/>
            <a:ext cx="7218680" cy="1278890"/>
          </a:xfrm>
          <a:noFill/>
        </p:spPr>
        <p:txBody>
          <a:bodyPr vert="horz" wrap="square" lIns="91440" tIns="45720" rIns="0" bIns="4572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600" b="0" i="0" u="none" strike="noStrike" kern="1200" cap="none" spc="0" normalizeH="0" baseline="0" noProof="1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汉仪旗黑-90S" panose="00020600040101010101" charset="-122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6" name="文本占位符 2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2606040" y="2587553"/>
            <a:ext cx="6979920" cy="384319"/>
          </a:xfrm>
          <a:noFill/>
        </p:spPr>
        <p:txBody>
          <a:bodyPr vert="horz" wrap="square" lIns="0" tIns="0" rIns="0" bIns="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300" b="0" i="0" u="none" strike="noStrike" kern="1200" cap="none" spc="2500" normalizeH="0" baseline="0" noProof="1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8" name="图片 7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7" name="图片 6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9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8" name="图片 7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7" name="图片 6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9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章节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-317"/>
            <a:ext cx="12192000" cy="6857683"/>
          </a:xfrm>
          <a:prstGeom prst="rect">
            <a:avLst/>
          </a:prstGeom>
        </p:spPr>
      </p:pic>
      <p:pic>
        <p:nvPicPr>
          <p:cNvPr id="3" name="图片 2" descr="F:\PPT\节日-元旦-中国风\章节-框2.png章节-框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>
          <a:xfrm>
            <a:off x="863283" y="902463"/>
            <a:ext cx="10465435" cy="502767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400300" y="901381"/>
            <a:ext cx="2723361" cy="4388488"/>
          </a:xfrm>
          <a:prstGeom prst="rect">
            <a:avLst/>
          </a:prstGeom>
        </p:spPr>
      </p:pic>
      <p:pic>
        <p:nvPicPr>
          <p:cNvPr id="7" name="图片 6" descr="F:\PPT\节日-元旦-中国风\章节-小元素2.png章节-小元素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9193189" y="1158360"/>
            <a:ext cx="1871889" cy="262065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直接连接符 8"/>
          <p:cNvCxnSpPr/>
          <p:nvPr>
            <p:custDataLst>
              <p:tags r:id="rId13"/>
            </p:custDataLst>
          </p:nvPr>
        </p:nvCxnSpPr>
        <p:spPr>
          <a:xfrm>
            <a:off x="3989294" y="4086501"/>
            <a:ext cx="1305708" cy="0"/>
          </a:xfrm>
          <a:prstGeom prst="line">
            <a:avLst/>
          </a:prstGeom>
          <a:ln w="31750" cmpd="sng">
            <a:solidFill>
              <a:schemeClr val="dk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1"/>
          <p:cNvSpPr/>
          <p:nvPr>
            <p:ph type="ctrTitle" idx="2" hasCustomPrompt="1"/>
            <p:custDataLst>
              <p:tags r:id="rId14"/>
            </p:custDataLst>
          </p:nvPr>
        </p:nvSpPr>
        <p:spPr>
          <a:xfrm>
            <a:off x="3989294" y="3113046"/>
            <a:ext cx="8202701" cy="906780"/>
          </a:xfrm>
          <a:noFill/>
          <a:ln>
            <a:noFill/>
          </a:ln>
        </p:spPr>
        <p:txBody>
          <a:bodyPr vert="horz" wrap="square" lIns="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800" b="1" i="0" u="none" strike="noStrike" kern="1200" cap="none" spc="3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11" name="文本占位符 2"/>
          <p:cNvSpPr/>
          <p:nvPr>
            <p:ph type="body" idx="3" hasCustomPrompt="1"/>
            <p:custDataLst>
              <p:tags r:id="rId15"/>
            </p:custDataLst>
          </p:nvPr>
        </p:nvSpPr>
        <p:spPr>
          <a:xfrm>
            <a:off x="3989294" y="4250331"/>
            <a:ext cx="7022236" cy="1603618"/>
          </a:xfrm>
          <a:noFill/>
          <a:ln>
            <a:noFill/>
          </a:ln>
        </p:spPr>
        <p:txBody>
          <a:bodyPr vert="horz" wrap="square" lIns="0" tIns="0" rIns="76200" bIns="3810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18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汉仪金陵刻经 W" panose="00020600040101010101" charset="-122"/>
                <a:sym typeface="+mn-ea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9" name="图片 8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8" name="图片 7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11" name="图片 10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10" name="图片 9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1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2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1429" y="0"/>
            <a:ext cx="12192000" cy="6857683"/>
            <a:chOff x="0" y="0"/>
            <a:chExt cx="19200" cy="10800"/>
          </a:xfrm>
        </p:grpSpPr>
        <p:pic>
          <p:nvPicPr>
            <p:cNvPr id="7" name="图片 6" descr="目录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19200" cy="10800"/>
            </a:xfrm>
            <a:prstGeom prst="rect">
              <a:avLst/>
            </a:prstGeom>
          </p:spPr>
        </p:pic>
        <p:pic>
          <p:nvPicPr>
            <p:cNvPr id="8" name="图片 7" descr="F:\PPT\节日-元旦-中国风\目录-框.png目录-框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rcRect/>
            <a:stretch>
              <a:fillRect/>
            </a:stretch>
          </p:blipFill>
          <p:spPr>
            <a:xfrm>
              <a:off x="1258" y="2409"/>
              <a:ext cx="16393" cy="6090"/>
            </a:xfrm>
            <a:prstGeom prst="rect">
              <a:avLst/>
            </a:prstGeom>
          </p:spPr>
        </p:pic>
        <p:pic>
          <p:nvPicPr>
            <p:cNvPr id="9" name="图片 8" descr="目录-下角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0" y="5868"/>
              <a:ext cx="6010" cy="4932"/>
            </a:xfrm>
            <a:prstGeom prst="rect">
              <a:avLst/>
            </a:prstGeom>
          </p:spPr>
        </p:pic>
        <p:pic>
          <p:nvPicPr>
            <p:cNvPr id="10" name="图片 9" descr="目录-上角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>
              <a:off x="11774" y="0"/>
              <a:ext cx="7426" cy="5867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>
            <p:custDataLst>
              <p:tags r:id="rId11"/>
            </p:custDataLst>
          </p:nvPr>
        </p:nvSpPr>
        <p:spPr>
          <a:xfrm>
            <a:off x="1376479" y="1669097"/>
            <a:ext cx="9440629" cy="3519805"/>
          </a:xfrm>
          <a:prstGeom prst="rect">
            <a:avLst/>
          </a:prstGeom>
          <a:solidFill>
            <a:srgbClr val="F8BEB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2" name="图片 11" descr="目录-上角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/>
          <a:srcRect l="-16981" b="-17539"/>
          <a:stretch>
            <a:fillRect/>
          </a:stretch>
        </p:blipFill>
        <p:spPr>
          <a:xfrm>
            <a:off x="6685749" y="0"/>
            <a:ext cx="5507680" cy="4371658"/>
          </a:xfrm>
          <a:prstGeom prst="rect">
            <a:avLst/>
          </a:prstGeom>
        </p:spPr>
      </p:pic>
      <p:pic>
        <p:nvPicPr>
          <p:cNvPr id="13" name="图片 12" descr="目录-下角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8"/>
          <a:srcRect t="-30474" r="-30815"/>
          <a:stretch>
            <a:fillRect/>
          </a:stretch>
        </p:blipFill>
        <p:spPr>
          <a:xfrm>
            <a:off x="795" y="2770088"/>
            <a:ext cx="4993640" cy="40879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9" name="图片 8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8" name="图片 7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0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8" name="图片 7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7" name="图片 6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8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9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6" name="图片 5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2" name="图片 1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结尾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-317"/>
            <a:ext cx="12192000" cy="6857683"/>
          </a:xfrm>
          <a:prstGeom prst="rect">
            <a:avLst/>
          </a:prstGeom>
        </p:spPr>
      </p:pic>
      <p:pic>
        <p:nvPicPr>
          <p:cNvPr id="6" name="图片 5" descr="结尾kuang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118002" y="1974216"/>
            <a:ext cx="7955983" cy="2922270"/>
          </a:xfrm>
          <a:prstGeom prst="rect">
            <a:avLst/>
          </a:prstGeom>
        </p:spPr>
      </p:pic>
      <p:pic>
        <p:nvPicPr>
          <p:cNvPr id="2" name="图片 1" descr="结尾kuang2-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317031" y="2161540"/>
            <a:ext cx="7557939" cy="25476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椭圆 7"/>
          <p:cNvSpPr/>
          <p:nvPr>
            <p:custDataLst>
              <p:tags r:id="rId11"/>
            </p:custDataLst>
          </p:nvPr>
        </p:nvSpPr>
        <p:spPr>
          <a:xfrm>
            <a:off x="6047105" y="4013496"/>
            <a:ext cx="99060" cy="9906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>
              <a:solidFill>
                <a:schemeClr val="lt1"/>
              </a:solidFill>
              <a:latin typeface="汉仪金陵刻经 W" panose="00020600040101010101" charset="-122"/>
              <a:ea typeface="汉仪金陵刻经 W" panose="00020600040101010101" charset="-122"/>
            </a:endParaRPr>
          </a:p>
        </p:txBody>
      </p:sp>
      <p:sp>
        <p:nvSpPr>
          <p:cNvPr id="9" name="标题 7"/>
          <p:cNvSpPr/>
          <p:nvPr>
            <p:ph type="title" idx="2" hasCustomPrompt="1"/>
            <p:custDataLst>
              <p:tags r:id="rId12"/>
            </p:custDataLst>
          </p:nvPr>
        </p:nvSpPr>
        <p:spPr>
          <a:xfrm>
            <a:off x="2926715" y="2539962"/>
            <a:ext cx="6339840" cy="814705"/>
          </a:xfrm>
          <a:noFill/>
        </p:spPr>
        <p:txBody>
          <a:bodyPr vert="horz" wrap="square" lIns="101600" tIns="38100" rIns="76200" bIns="381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100" b="1" i="0" u="none" strike="noStrike" kern="1200" cap="none" spc="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10" name="文本占位符 8"/>
          <p:cNvSpPr/>
          <p:nvPr>
            <p:ph type="body" idx="3" hasCustomPrompt="1"/>
            <p:custDataLst>
              <p:tags r:id="rId13"/>
            </p:custDataLst>
          </p:nvPr>
        </p:nvSpPr>
        <p:spPr>
          <a:xfrm>
            <a:off x="2926715" y="3382072"/>
            <a:ext cx="6339840" cy="439679"/>
          </a:xfrm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1600" b="0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11" name="文本占位符 9"/>
          <p:cNvSpPr/>
          <p:nvPr>
            <p:ph type="body" idx="4" hasCustomPrompt="1"/>
            <p:custDataLst>
              <p:tags r:id="rId14"/>
            </p:custDataLst>
          </p:nvPr>
        </p:nvSpPr>
        <p:spPr>
          <a:xfrm>
            <a:off x="3584518" y="3878360"/>
            <a:ext cx="2274321" cy="439679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12" name="文本占位符 10"/>
          <p:cNvSpPr/>
          <p:nvPr>
            <p:ph type="body" idx="5" hasCustomPrompt="1"/>
            <p:custDataLst>
              <p:tags r:id="rId15"/>
            </p:custDataLst>
          </p:nvPr>
        </p:nvSpPr>
        <p:spPr>
          <a:xfrm>
            <a:off x="6334432" y="3878360"/>
            <a:ext cx="2274321" cy="439679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章节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-317"/>
            <a:ext cx="12192000" cy="6857683"/>
          </a:xfrm>
          <a:prstGeom prst="rect">
            <a:avLst/>
          </a:prstGeom>
        </p:spPr>
      </p:pic>
      <p:pic>
        <p:nvPicPr>
          <p:cNvPr id="3" name="图片 2" descr="F:\PPT\节日-元旦-中国风\章节-框2.png章节-框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>
          <a:xfrm>
            <a:off x="863283" y="902463"/>
            <a:ext cx="10465435" cy="502767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400300" y="901381"/>
            <a:ext cx="2723361" cy="4388488"/>
          </a:xfrm>
          <a:prstGeom prst="rect">
            <a:avLst/>
          </a:prstGeom>
        </p:spPr>
      </p:pic>
      <p:pic>
        <p:nvPicPr>
          <p:cNvPr id="7" name="图片 6" descr="F:\PPT\节日-元旦-中国风\章节-小元素2.png章节-小元素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9193189" y="1158360"/>
            <a:ext cx="1871889" cy="262065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直接连接符 8"/>
          <p:cNvCxnSpPr/>
          <p:nvPr>
            <p:custDataLst>
              <p:tags r:id="rId13"/>
            </p:custDataLst>
          </p:nvPr>
        </p:nvCxnSpPr>
        <p:spPr>
          <a:xfrm>
            <a:off x="3989294" y="4086501"/>
            <a:ext cx="1305708" cy="0"/>
          </a:xfrm>
          <a:prstGeom prst="line">
            <a:avLst/>
          </a:prstGeom>
          <a:ln w="31750" cmpd="sng">
            <a:solidFill>
              <a:schemeClr val="dk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1"/>
          <p:cNvSpPr/>
          <p:nvPr>
            <p:ph type="ctrTitle" idx="2" hasCustomPrompt="1"/>
            <p:custDataLst>
              <p:tags r:id="rId14"/>
            </p:custDataLst>
          </p:nvPr>
        </p:nvSpPr>
        <p:spPr>
          <a:xfrm>
            <a:off x="3989294" y="3113046"/>
            <a:ext cx="8202701" cy="906780"/>
          </a:xfrm>
          <a:noFill/>
          <a:ln>
            <a:noFill/>
          </a:ln>
        </p:spPr>
        <p:txBody>
          <a:bodyPr vert="horz" wrap="square" lIns="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800" b="1" i="0" u="none" strike="noStrike" kern="1200" cap="none" spc="3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11" name="文本占位符 2"/>
          <p:cNvSpPr/>
          <p:nvPr>
            <p:ph type="body" idx="3" hasCustomPrompt="1"/>
            <p:custDataLst>
              <p:tags r:id="rId15"/>
            </p:custDataLst>
          </p:nvPr>
        </p:nvSpPr>
        <p:spPr>
          <a:xfrm>
            <a:off x="3989294" y="4250331"/>
            <a:ext cx="7022236" cy="1603618"/>
          </a:xfrm>
          <a:noFill/>
          <a:ln>
            <a:noFill/>
          </a:ln>
        </p:spPr>
        <p:txBody>
          <a:bodyPr vert="horz" wrap="square" lIns="0" tIns="0" rIns="76200" bIns="3810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18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汉仪金陵刻经 W" panose="00020600040101010101" charset="-122"/>
                <a:sym typeface="+mn-ea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6" name="图片 5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7" name="图片 6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635"/>
            <a:ext cx="12190871" cy="6857365"/>
          </a:xfrm>
          <a:prstGeom prst="rect">
            <a:avLst/>
          </a:prstGeom>
        </p:spPr>
      </p:pic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6" name="图片 5" descr="正文-上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8" name="图片 7" descr="正文-元素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635"/>
            <a:ext cx="12190871" cy="6857365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上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156" y="-7620"/>
            <a:ext cx="12101689" cy="5105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635"/>
            <a:ext cx="12190871" cy="6857365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元素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上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156" y="0"/>
            <a:ext cx="12101689" cy="5105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635"/>
            <a:ext cx="12190871" cy="6857365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元素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上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8" name="图片 7" descr="正文-元素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0" y="5579639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封面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-317"/>
            <a:ext cx="12192000" cy="6857683"/>
          </a:xfrm>
          <a:prstGeom prst="rect">
            <a:avLst/>
          </a:prstGeom>
        </p:spPr>
      </p:pic>
      <p:pic>
        <p:nvPicPr>
          <p:cNvPr id="4" name="图片 3" descr="封面-框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t="3049"/>
          <a:stretch>
            <a:fillRect/>
          </a:stretch>
        </p:blipFill>
        <p:spPr>
          <a:xfrm>
            <a:off x="289516" y="305435"/>
            <a:ext cx="11612956" cy="6247765"/>
          </a:xfrm>
          <a:prstGeom prst="rect">
            <a:avLst/>
          </a:prstGeom>
        </p:spPr>
      </p:pic>
      <p:pic>
        <p:nvPicPr>
          <p:cNvPr id="5" name="图片 4" descr="F:\PPT\节日-元旦-中国风\封面-di2.png封面-di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>
            <a:off x="2924" y="3445510"/>
            <a:ext cx="12187422" cy="3415017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/>
          <p:nvPr>
            <p:ph type="ctrTitle" idx="1" hasCustomPrompt="1"/>
            <p:custDataLst>
              <p:tags r:id="rId11"/>
            </p:custDataLst>
          </p:nvPr>
        </p:nvSpPr>
        <p:spPr>
          <a:xfrm>
            <a:off x="2486660" y="1196268"/>
            <a:ext cx="7218680" cy="1278890"/>
          </a:xfrm>
          <a:noFill/>
        </p:spPr>
        <p:txBody>
          <a:bodyPr vert="horz" wrap="square" lIns="91440" tIns="45720" rIns="0" bIns="4572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6600" b="0" i="0" u="none" strike="noStrike" kern="1200" cap="none" spc="0" normalizeH="0" baseline="0" noProof="1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汉仪旗黑-90S" panose="00020600040101010101" charset="-122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6" name="文本占位符 2"/>
          <p:cNvSpPr/>
          <p:nvPr>
            <p:ph type="body" idx="2" hasCustomPrompt="1"/>
            <p:custDataLst>
              <p:tags r:id="rId12"/>
            </p:custDataLst>
          </p:nvPr>
        </p:nvSpPr>
        <p:spPr>
          <a:xfrm>
            <a:off x="2606040" y="2587553"/>
            <a:ext cx="6979920" cy="384319"/>
          </a:xfrm>
          <a:noFill/>
        </p:spPr>
        <p:txBody>
          <a:bodyPr vert="horz" wrap="square" lIns="0" tIns="0" rIns="0" bIns="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300" b="0" i="0" u="none" strike="noStrike" kern="1200" cap="none" spc="2500" normalizeH="0" baseline="0" noProof="1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8" name="图片 7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7" name="图片 6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9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章节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-317"/>
            <a:ext cx="12192000" cy="6857683"/>
          </a:xfrm>
          <a:prstGeom prst="rect">
            <a:avLst/>
          </a:prstGeom>
        </p:spPr>
      </p:pic>
      <p:pic>
        <p:nvPicPr>
          <p:cNvPr id="3" name="图片 2" descr="F:\PPT\节日-元旦-中国风\章节-框2.png章节-框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>
          <a:xfrm>
            <a:off x="863283" y="902463"/>
            <a:ext cx="10465435" cy="5027675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400300" y="901381"/>
            <a:ext cx="2723361" cy="4388488"/>
          </a:xfrm>
          <a:prstGeom prst="rect">
            <a:avLst/>
          </a:prstGeom>
        </p:spPr>
      </p:pic>
      <p:pic>
        <p:nvPicPr>
          <p:cNvPr id="7" name="图片 6" descr="F:\PPT\节日-元旦-中国风\章节-小元素2.png章节-小元素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9193189" y="1158360"/>
            <a:ext cx="1871889" cy="262065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直接连接符 8"/>
          <p:cNvCxnSpPr/>
          <p:nvPr>
            <p:custDataLst>
              <p:tags r:id="rId13"/>
            </p:custDataLst>
          </p:nvPr>
        </p:nvCxnSpPr>
        <p:spPr>
          <a:xfrm>
            <a:off x="3989294" y="4086501"/>
            <a:ext cx="1305708" cy="0"/>
          </a:xfrm>
          <a:prstGeom prst="line">
            <a:avLst/>
          </a:prstGeom>
          <a:ln w="31750" cmpd="sng">
            <a:solidFill>
              <a:schemeClr val="dk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1"/>
          <p:cNvSpPr/>
          <p:nvPr>
            <p:ph type="ctrTitle" idx="2" hasCustomPrompt="1"/>
            <p:custDataLst>
              <p:tags r:id="rId14"/>
            </p:custDataLst>
          </p:nvPr>
        </p:nvSpPr>
        <p:spPr>
          <a:xfrm>
            <a:off x="3989294" y="3113046"/>
            <a:ext cx="8202701" cy="906780"/>
          </a:xfrm>
          <a:noFill/>
          <a:ln>
            <a:noFill/>
          </a:ln>
        </p:spPr>
        <p:txBody>
          <a:bodyPr vert="horz" wrap="square" lIns="0" tIns="38100" rIns="63500" bIns="381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800" b="1" i="0" u="none" strike="noStrike" kern="1200" cap="none" spc="3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11" name="文本占位符 2"/>
          <p:cNvSpPr/>
          <p:nvPr>
            <p:ph type="body" idx="3" hasCustomPrompt="1"/>
            <p:custDataLst>
              <p:tags r:id="rId15"/>
            </p:custDataLst>
          </p:nvPr>
        </p:nvSpPr>
        <p:spPr>
          <a:xfrm>
            <a:off x="3989294" y="4250331"/>
            <a:ext cx="7022236" cy="1603618"/>
          </a:xfrm>
          <a:noFill/>
          <a:ln>
            <a:noFill/>
          </a:ln>
        </p:spPr>
        <p:txBody>
          <a:bodyPr vert="horz" wrap="square" lIns="0" tIns="0" rIns="76200" bIns="38100" rtlCol="0" anchor="t" anchorCtr="0">
            <a:normAutofit/>
          </a:bodyPr>
          <a:lstStyle>
            <a:lvl1pPr marL="0" marR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18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汉仪金陵刻经 W" panose="00020600040101010101" charset="-122"/>
                <a:sym typeface="+mn-ea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9" name="图片 8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8" name="图片 7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9" name="图片 8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8" name="图片 7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 eaLnBrk="1" fontAlgn="auto" latinLnBrk="0" hangingPunct="1">
              <a:defRPr sz="1600"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11" name="图片 10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10" name="图片 9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1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2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1429" y="0"/>
            <a:ext cx="12192000" cy="6857683"/>
            <a:chOff x="0" y="0"/>
            <a:chExt cx="19200" cy="10800"/>
          </a:xfrm>
        </p:grpSpPr>
        <p:pic>
          <p:nvPicPr>
            <p:cNvPr id="7" name="图片 6" descr="目录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19200" cy="10800"/>
            </a:xfrm>
            <a:prstGeom prst="rect">
              <a:avLst/>
            </a:prstGeom>
          </p:spPr>
        </p:pic>
        <p:pic>
          <p:nvPicPr>
            <p:cNvPr id="8" name="图片 7" descr="F:\PPT\节日-元旦-中国风\目录-框.png目录-框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rcRect/>
            <a:stretch>
              <a:fillRect/>
            </a:stretch>
          </p:blipFill>
          <p:spPr>
            <a:xfrm>
              <a:off x="1258" y="2409"/>
              <a:ext cx="16393" cy="6090"/>
            </a:xfrm>
            <a:prstGeom prst="rect">
              <a:avLst/>
            </a:prstGeom>
          </p:spPr>
        </p:pic>
        <p:pic>
          <p:nvPicPr>
            <p:cNvPr id="9" name="图片 8" descr="目录-下角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0" y="5868"/>
              <a:ext cx="6010" cy="4932"/>
            </a:xfrm>
            <a:prstGeom prst="rect">
              <a:avLst/>
            </a:prstGeom>
          </p:spPr>
        </p:pic>
        <p:pic>
          <p:nvPicPr>
            <p:cNvPr id="10" name="图片 9" descr="目录-上角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>
              <a:off x="11774" y="0"/>
              <a:ext cx="7426" cy="5867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>
            <p:custDataLst>
              <p:tags r:id="rId11"/>
            </p:custDataLst>
          </p:nvPr>
        </p:nvSpPr>
        <p:spPr>
          <a:xfrm>
            <a:off x="1376479" y="1669097"/>
            <a:ext cx="9440629" cy="3519805"/>
          </a:xfrm>
          <a:prstGeom prst="rect">
            <a:avLst/>
          </a:prstGeom>
          <a:solidFill>
            <a:srgbClr val="F8BEB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2" name="图片 11" descr="目录-上角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/>
          <a:srcRect l="-16981" b="-17539"/>
          <a:stretch>
            <a:fillRect/>
          </a:stretch>
        </p:blipFill>
        <p:spPr>
          <a:xfrm>
            <a:off x="6685749" y="0"/>
            <a:ext cx="5507680" cy="4371658"/>
          </a:xfrm>
          <a:prstGeom prst="rect">
            <a:avLst/>
          </a:prstGeom>
        </p:spPr>
      </p:pic>
      <p:pic>
        <p:nvPicPr>
          <p:cNvPr id="13" name="图片 12" descr="目录-下角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8"/>
          <a:srcRect t="-30474" r="-30815"/>
          <a:stretch>
            <a:fillRect/>
          </a:stretch>
        </p:blipFill>
        <p:spPr>
          <a:xfrm>
            <a:off x="795" y="2770088"/>
            <a:ext cx="4993640" cy="40879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9" name="图片 8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8" name="图片 7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0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8" name="图片 7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7" name="图片 6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8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9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6" name="图片 5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2" name="图片 1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结尾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-317"/>
            <a:ext cx="12192000" cy="6857683"/>
          </a:xfrm>
          <a:prstGeom prst="rect">
            <a:avLst/>
          </a:prstGeom>
        </p:spPr>
      </p:pic>
      <p:pic>
        <p:nvPicPr>
          <p:cNvPr id="6" name="图片 5" descr="结尾kuang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118002" y="1974216"/>
            <a:ext cx="7955983" cy="2922270"/>
          </a:xfrm>
          <a:prstGeom prst="rect">
            <a:avLst/>
          </a:prstGeom>
        </p:spPr>
      </p:pic>
      <p:pic>
        <p:nvPicPr>
          <p:cNvPr id="2" name="图片 1" descr="结尾kuang2-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317031" y="2161540"/>
            <a:ext cx="7557939" cy="254762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dk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椭圆 7"/>
          <p:cNvSpPr/>
          <p:nvPr>
            <p:custDataLst>
              <p:tags r:id="rId11"/>
            </p:custDataLst>
          </p:nvPr>
        </p:nvSpPr>
        <p:spPr>
          <a:xfrm>
            <a:off x="6047105" y="4013496"/>
            <a:ext cx="99060" cy="9906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>
              <a:solidFill>
                <a:schemeClr val="lt1"/>
              </a:solidFill>
              <a:latin typeface="汉仪金陵刻经 W" panose="00020600040101010101" charset="-122"/>
              <a:ea typeface="汉仪金陵刻经 W" panose="00020600040101010101" charset="-122"/>
            </a:endParaRPr>
          </a:p>
        </p:txBody>
      </p:sp>
      <p:sp>
        <p:nvSpPr>
          <p:cNvPr id="9" name="标题 7"/>
          <p:cNvSpPr/>
          <p:nvPr>
            <p:ph type="title" idx="2" hasCustomPrompt="1"/>
            <p:custDataLst>
              <p:tags r:id="rId12"/>
            </p:custDataLst>
          </p:nvPr>
        </p:nvSpPr>
        <p:spPr>
          <a:xfrm>
            <a:off x="2926715" y="2539962"/>
            <a:ext cx="6339840" cy="814705"/>
          </a:xfrm>
          <a:noFill/>
        </p:spPr>
        <p:txBody>
          <a:bodyPr vert="horz" wrap="square" lIns="101600" tIns="38100" rIns="76200" bIns="381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100" b="1" i="0" u="none" strike="noStrike" kern="1200" cap="none" spc="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10" name="文本占位符 8"/>
          <p:cNvSpPr/>
          <p:nvPr>
            <p:ph type="body" idx="3" hasCustomPrompt="1"/>
            <p:custDataLst>
              <p:tags r:id="rId13"/>
            </p:custDataLst>
          </p:nvPr>
        </p:nvSpPr>
        <p:spPr>
          <a:xfrm>
            <a:off x="2926715" y="3382072"/>
            <a:ext cx="6339840" cy="439679"/>
          </a:xfrm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1600" b="0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11" name="文本占位符 9"/>
          <p:cNvSpPr/>
          <p:nvPr>
            <p:ph type="body" idx="4" hasCustomPrompt="1"/>
            <p:custDataLst>
              <p:tags r:id="rId14"/>
            </p:custDataLst>
          </p:nvPr>
        </p:nvSpPr>
        <p:spPr>
          <a:xfrm>
            <a:off x="3584518" y="3878360"/>
            <a:ext cx="2274321" cy="439679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  <p:sp>
        <p:nvSpPr>
          <p:cNvPr id="12" name="文本占位符 10"/>
          <p:cNvSpPr/>
          <p:nvPr>
            <p:ph type="body" idx="5" hasCustomPrompt="1"/>
            <p:custDataLst>
              <p:tags r:id="rId15"/>
            </p:custDataLst>
          </p:nvPr>
        </p:nvSpPr>
        <p:spPr>
          <a:xfrm>
            <a:off x="6334432" y="3878360"/>
            <a:ext cx="2274321" cy="439679"/>
          </a:xfrm>
          <a:noFill/>
        </p:spPr>
        <p:txBody>
          <a:bodyPr vert="horz" wrap="square" lIns="101600" tIns="0" rIns="82550" bIns="0" rtlCol="0">
            <a:normAutofit/>
          </a:bodyPr>
          <a:lstStyle>
            <a:lvl1pPr marL="0" marR="0" indent="-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defRPr kumimoji="0" lang="zh-CN" altLang="en-US" sz="2000" b="0" i="0" u="none" strike="noStrike" kern="1200" cap="none" spc="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lt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单击此处添加文本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6" name="图片 5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7" name="图片 6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635"/>
            <a:ext cx="12190871" cy="6857365"/>
          </a:xfrm>
          <a:prstGeom prst="rect">
            <a:avLst/>
          </a:prstGeom>
        </p:spPr>
      </p:pic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6" name="图片 5" descr="正文-上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8" name="图片 7" descr="正文-元素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11" name="图片 10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10" name="图片 9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1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2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635"/>
            <a:ext cx="12190871" cy="6857365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-8255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 dirty="0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上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156" y="-7620"/>
            <a:ext cx="12101689" cy="5105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635"/>
            <a:ext cx="12190871" cy="6857365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元素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5029836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上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156" y="0"/>
            <a:ext cx="12101689" cy="5105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635"/>
            <a:ext cx="12190871" cy="6857365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元素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lvl="0" algn="ctr"/>
            <a:endParaRPr lang="en-US" altLang="zh-CN">
              <a:solidFill>
                <a:schemeClr val="lt1"/>
              </a:solidFill>
              <a:sym typeface="+mn-ea"/>
            </a:endParaRPr>
          </a:p>
        </p:txBody>
      </p:sp>
      <p:pic>
        <p:nvPicPr>
          <p:cNvPr id="6" name="图片 5" descr="正文-上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8" name="图片 7" descr="正文-元素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0" y="5579639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4"/>
            </p:custDataLst>
          </p:nvPr>
        </p:nvSpPr>
        <p:spPr>
          <a:xfrm>
            <a:off x="2781299" y="1974990"/>
            <a:ext cx="6629401" cy="1285282"/>
          </a:xfrm>
        </p:spPr>
        <p:txBody>
          <a:bodyPr anchor="ctr">
            <a:normAutofit/>
          </a:bodyPr>
          <a:lstStyle>
            <a:lvl1pPr algn="ctr">
              <a:defRPr sz="6000" b="1" spc="0" baseline="0">
                <a:solidFill>
                  <a:schemeClr val="accent1"/>
                </a:solidFill>
                <a:latin typeface="Arial" panose="020B0604020202020204" pitchFamily="34" charset="0"/>
                <a:ea typeface="汉仪旗黑-85S" panose="00020600040101010101" pitchFamily="18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2781299" y="3313528"/>
            <a:ext cx="6629401" cy="1578610"/>
          </a:xfrm>
        </p:spPr>
        <p:txBody>
          <a:bodyPr>
            <a:normAutofit/>
          </a:bodyPr>
          <a:lstStyle>
            <a:lvl1pPr marL="0" indent="0" algn="ctr">
              <a:buNone/>
              <a:defRPr sz="2400" spc="0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619124"/>
            <a:ext cx="12192000" cy="6238875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69882" y="451652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6"/>
            </p:custDataLst>
          </p:nvPr>
        </p:nvSpPr>
        <p:spPr>
          <a:xfrm>
            <a:off x="669882" y="960926"/>
            <a:ext cx="10852237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cxnSp>
        <p:nvCxnSpPr>
          <p:cNvPr id="9" name="Straight Connector 4"/>
          <p:cNvCxnSpPr/>
          <p:nvPr>
            <p:custDataLst>
              <p:tags r:id="rId4"/>
            </p:custDataLst>
          </p:nvPr>
        </p:nvCxnSpPr>
        <p:spPr>
          <a:xfrm>
            <a:off x="5472460" y="3587031"/>
            <a:ext cx="5223325" cy="0"/>
          </a:xfrm>
          <a:prstGeom prst="line">
            <a:avLst/>
          </a:prstGeom>
          <a:ln w="31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359430" y="2913177"/>
            <a:ext cx="5951190" cy="1031359"/>
          </a:xfrm>
        </p:spPr>
        <p:txBody>
          <a:bodyPr lIns="90000" tIns="46800" rIns="90000" bIns="46800" anchor="b">
            <a:normAutofit/>
          </a:bodyPr>
          <a:lstStyle>
            <a:lvl1pPr algn="l">
              <a:defRPr sz="54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5359430" y="4004472"/>
            <a:ext cx="5951190" cy="1031359"/>
          </a:xfrm>
        </p:spPr>
        <p:txBody>
          <a:bodyPr lIns="90000" tIns="46800" rIns="90000" bIns="46800">
            <a:normAutofit/>
          </a:bodyPr>
          <a:lstStyle>
            <a:lvl1pPr marL="0" indent="0" algn="l">
              <a:buNone/>
              <a:defRPr sz="200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Rectangle 1"/>
          <p:cNvSpPr/>
          <p:nvPr>
            <p:custDataLst>
              <p:tags r:id="rId10"/>
            </p:custDataLst>
          </p:nvPr>
        </p:nvSpPr>
        <p:spPr>
          <a:xfrm>
            <a:off x="1793087" y="1948619"/>
            <a:ext cx="4806261" cy="75929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88900" dist="88900" dir="5400000" sx="99000" sy="99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0" y="619124"/>
            <a:ext cx="12192000" cy="6238875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6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7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defRPr sz="16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11" name="矩形 10"/>
          <p:cNvSpPr/>
          <p:nvPr>
            <p:custDataLst>
              <p:tags r:id="rId4"/>
            </p:custDataLst>
          </p:nvPr>
        </p:nvSpPr>
        <p:spPr>
          <a:xfrm>
            <a:off x="0" y="619124"/>
            <a:ext cx="12192000" cy="6238875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6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7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8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9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1429" y="0"/>
            <a:ext cx="12192000" cy="6857683"/>
            <a:chOff x="0" y="0"/>
            <a:chExt cx="19200" cy="10800"/>
          </a:xfrm>
        </p:grpSpPr>
        <p:pic>
          <p:nvPicPr>
            <p:cNvPr id="7" name="图片 6" descr="目录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19200" cy="10800"/>
            </a:xfrm>
            <a:prstGeom prst="rect">
              <a:avLst/>
            </a:prstGeom>
          </p:spPr>
        </p:pic>
        <p:pic>
          <p:nvPicPr>
            <p:cNvPr id="8" name="图片 7" descr="F:\PPT\节日-元旦-中国风\目录-框.png目录-框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rcRect/>
            <a:stretch>
              <a:fillRect/>
            </a:stretch>
          </p:blipFill>
          <p:spPr>
            <a:xfrm>
              <a:off x="1258" y="2409"/>
              <a:ext cx="16393" cy="6090"/>
            </a:xfrm>
            <a:prstGeom prst="rect">
              <a:avLst/>
            </a:prstGeom>
          </p:spPr>
        </p:pic>
        <p:pic>
          <p:nvPicPr>
            <p:cNvPr id="9" name="图片 8" descr="目录-下角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0" y="5868"/>
              <a:ext cx="6010" cy="4932"/>
            </a:xfrm>
            <a:prstGeom prst="rect">
              <a:avLst/>
            </a:prstGeom>
          </p:spPr>
        </p:pic>
        <p:pic>
          <p:nvPicPr>
            <p:cNvPr id="10" name="图片 9" descr="目录-上角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>
              <a:off x="11774" y="0"/>
              <a:ext cx="7426" cy="5867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>
            <p:custDataLst>
              <p:tags r:id="rId11"/>
            </p:custDataLst>
          </p:nvPr>
        </p:nvSpPr>
        <p:spPr>
          <a:xfrm>
            <a:off x="1376479" y="1669097"/>
            <a:ext cx="9440629" cy="3519805"/>
          </a:xfrm>
          <a:prstGeom prst="rect">
            <a:avLst/>
          </a:prstGeom>
          <a:solidFill>
            <a:srgbClr val="F8BEB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2" name="图片 11" descr="目录-上角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/>
          <a:srcRect l="-16981" b="-17539"/>
          <a:stretch>
            <a:fillRect/>
          </a:stretch>
        </p:blipFill>
        <p:spPr>
          <a:xfrm>
            <a:off x="6685749" y="0"/>
            <a:ext cx="5507680" cy="4371658"/>
          </a:xfrm>
          <a:prstGeom prst="rect">
            <a:avLst/>
          </a:prstGeom>
        </p:spPr>
      </p:pic>
      <p:pic>
        <p:nvPicPr>
          <p:cNvPr id="13" name="图片 12" descr="目录-下角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8"/>
          <a:srcRect t="-30474" r="-30815"/>
          <a:stretch>
            <a:fillRect/>
          </a:stretch>
        </p:blipFill>
        <p:spPr>
          <a:xfrm>
            <a:off x="795" y="2770088"/>
            <a:ext cx="4993640" cy="40879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9" name="矩形 8"/>
          <p:cNvSpPr/>
          <p:nvPr>
            <p:custDataLst>
              <p:tags r:id="rId4"/>
            </p:custDataLst>
          </p:nvPr>
        </p:nvSpPr>
        <p:spPr>
          <a:xfrm>
            <a:off x="-1" y="619124"/>
            <a:ext cx="12192000" cy="6238875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69929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6"/>
            </p:custDataLst>
          </p:nvPr>
        </p:nvSpPr>
        <p:spPr>
          <a:xfrm>
            <a:off x="669929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7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619125"/>
            <a:ext cx="12192000" cy="6238875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5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6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indent="0" eaLnBrk="1" fontAlgn="auto" latinLnBrk="0" hangingPunct="1">
              <a:defRPr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 indent="0" eaLnBrk="1" fontAlgn="auto" latinLnBrk="0" hangingPunct="1">
              <a:defRPr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 indent="0" eaLnBrk="1" fontAlgn="auto" latinLnBrk="0" hangingPunct="1">
              <a:defRPr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 indent="0" eaLnBrk="1" fontAlgn="auto" latinLnBrk="0" hangingPunct="1">
              <a:defRPr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619124"/>
            <a:ext cx="12192000" cy="6238875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2781299" y="2639846"/>
            <a:ext cx="6629402" cy="1578307"/>
          </a:xfrm>
        </p:spPr>
        <p:txBody>
          <a:bodyPr lIns="90000" tIns="46800" rIns="90000" bIns="46800" anchor="ctr">
            <a:normAutofit/>
          </a:bodyPr>
          <a:lstStyle>
            <a:lvl1pPr algn="ctr">
              <a:defRPr sz="6000" spc="0" baseline="0">
                <a:solidFill>
                  <a:schemeClr val="accent1"/>
                </a:solidFill>
                <a:latin typeface="Arial" panose="020B0604020202020204" pitchFamily="34" charset="0"/>
                <a:ea typeface="汉仪旗黑-85S" panose="00020600040101010101" pitchFamily="18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8255"/>
            <a:ext cx="12192000" cy="6858000"/>
          </a:xfrm>
          <a:prstGeom prst="rect">
            <a:avLst/>
          </a:prstGeom>
        </p:spPr>
      </p:pic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8255"/>
            <a:ext cx="12192000" cy="6858000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>
              <a:alpha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矩形 12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>
              <a:alpha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>
              <a:alpha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>
              <a:alpha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 rot="10800000">
            <a:off x="0" y="-13017"/>
            <a:ext cx="951230" cy="1106170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>
              <a:alpha val="9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9" name="图片 8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8" name="图片 7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9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0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F:\PPT\节日-元旦-中国风\正文2.jpg正文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8" name="图片 7" descr="正文-上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7" name="图片 6" descr="正文-元素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8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lt1"/>
                </a:solidFill>
                <a:uFillTx/>
                <a:latin typeface="Arial" panose="020B0604020202020204" pitchFamily="34" charset="0"/>
                <a:ea typeface="汉仪金陵刻经 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9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  <a:lvl2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2pPr>
            <a:lvl3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3pPr>
            <a:lvl4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4pPr>
            <a:lvl5pPr indent="0" eaLnBrk="1" fontAlgn="auto" latinLnBrk="0" hangingPunct="1">
              <a:defRPr>
                <a:solidFill>
                  <a:schemeClr val="lt1"/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65.xml"/><Relationship Id="rId23" Type="http://schemas.openxmlformats.org/officeDocument/2006/relationships/tags" Target="../tags/tag164.xml"/><Relationship Id="rId22" Type="http://schemas.openxmlformats.org/officeDocument/2006/relationships/tags" Target="../tags/tag163.xml"/><Relationship Id="rId21" Type="http://schemas.openxmlformats.org/officeDocument/2006/relationships/tags" Target="../tags/tag162.xml"/><Relationship Id="rId20" Type="http://schemas.openxmlformats.org/officeDocument/2006/relationships/tags" Target="../tags/tag16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60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5" Type="http://schemas.openxmlformats.org/officeDocument/2006/relationships/theme" Target="../theme/theme2.xml"/><Relationship Id="rId24" Type="http://schemas.openxmlformats.org/officeDocument/2006/relationships/tags" Target="../tags/tag330.xml"/><Relationship Id="rId23" Type="http://schemas.openxmlformats.org/officeDocument/2006/relationships/tags" Target="../tags/tag329.xml"/><Relationship Id="rId22" Type="http://schemas.openxmlformats.org/officeDocument/2006/relationships/tags" Target="../tags/tag328.xml"/><Relationship Id="rId21" Type="http://schemas.openxmlformats.org/officeDocument/2006/relationships/tags" Target="../tags/tag327.xml"/><Relationship Id="rId20" Type="http://schemas.openxmlformats.org/officeDocument/2006/relationships/tags" Target="../tags/tag326.xml"/><Relationship Id="rId2" Type="http://schemas.openxmlformats.org/officeDocument/2006/relationships/slideLayout" Target="../slideLayouts/slideLayout20.xml"/><Relationship Id="rId19" Type="http://schemas.openxmlformats.org/officeDocument/2006/relationships/tags" Target="../tags/tag325.xml"/><Relationship Id="rId18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5" Type="http://schemas.openxmlformats.org/officeDocument/2006/relationships/theme" Target="../theme/theme3.xml"/><Relationship Id="rId24" Type="http://schemas.openxmlformats.org/officeDocument/2006/relationships/tags" Target="../tags/tag495.xml"/><Relationship Id="rId23" Type="http://schemas.openxmlformats.org/officeDocument/2006/relationships/tags" Target="../tags/tag494.xml"/><Relationship Id="rId22" Type="http://schemas.openxmlformats.org/officeDocument/2006/relationships/tags" Target="../tags/tag493.xml"/><Relationship Id="rId21" Type="http://schemas.openxmlformats.org/officeDocument/2006/relationships/tags" Target="../tags/tag492.xml"/><Relationship Id="rId20" Type="http://schemas.openxmlformats.org/officeDocument/2006/relationships/tags" Target="../tags/tag491.xml"/><Relationship Id="rId2" Type="http://schemas.openxmlformats.org/officeDocument/2006/relationships/slideLayout" Target="../slideLayouts/slideLayout38.xml"/><Relationship Id="rId19" Type="http://schemas.openxmlformats.org/officeDocument/2006/relationships/tags" Target="../tags/tag490.xml"/><Relationship Id="rId18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7.xml"/><Relationship Id="rId25" Type="http://schemas.openxmlformats.org/officeDocument/2006/relationships/theme" Target="../theme/theme4.xml"/><Relationship Id="rId24" Type="http://schemas.openxmlformats.org/officeDocument/2006/relationships/tags" Target="../tags/tag632.xml"/><Relationship Id="rId23" Type="http://schemas.openxmlformats.org/officeDocument/2006/relationships/tags" Target="../tags/tag631.xml"/><Relationship Id="rId22" Type="http://schemas.openxmlformats.org/officeDocument/2006/relationships/tags" Target="../tags/tag630.xml"/><Relationship Id="rId21" Type="http://schemas.openxmlformats.org/officeDocument/2006/relationships/tags" Target="../tags/tag629.xml"/><Relationship Id="rId20" Type="http://schemas.openxmlformats.org/officeDocument/2006/relationships/tags" Target="../tags/tag628.xml"/><Relationship Id="rId2" Type="http://schemas.openxmlformats.org/officeDocument/2006/relationships/slideLayout" Target="../slideLayouts/slideLayout56.xml"/><Relationship Id="rId19" Type="http://schemas.openxmlformats.org/officeDocument/2006/relationships/tags" Target="../tags/tag627.xml"/><Relationship Id="rId18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4.xml"/><Relationship Id="rId1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汉仪金陵刻经 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8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lt1"/>
          </a:solidFill>
          <a:uFillTx/>
          <a:latin typeface="Arial" panose="020B0604020202020204" pitchFamily="34" charset="0"/>
          <a:ea typeface="汉仪金陵刻经 W" panose="0002060004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7" Type="http://schemas.openxmlformats.org/officeDocument/2006/relationships/tags" Target="../tags/tag635.xml"/><Relationship Id="rId6" Type="http://schemas.openxmlformats.org/officeDocument/2006/relationships/tags" Target="../tags/tag634.xml"/><Relationship Id="rId5" Type="http://schemas.openxmlformats.org/officeDocument/2006/relationships/tags" Target="../tags/tag633.xml"/><Relationship Id="rId4" Type="http://schemas.openxmlformats.org/officeDocument/2006/relationships/image" Target="../media/image26.svg"/><Relationship Id="rId3" Type="http://schemas.openxmlformats.org/officeDocument/2006/relationships/image" Target="../media/image25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9.xml"/><Relationship Id="rId6" Type="http://schemas.openxmlformats.org/officeDocument/2006/relationships/tags" Target="../tags/tag639.xml"/><Relationship Id="rId5" Type="http://schemas.openxmlformats.org/officeDocument/2006/relationships/tags" Target="../tags/tag638.xml"/><Relationship Id="rId4" Type="http://schemas.openxmlformats.org/officeDocument/2006/relationships/tags" Target="../tags/tag637.xml"/><Relationship Id="rId3" Type="http://schemas.openxmlformats.org/officeDocument/2006/relationships/tags" Target="../tags/tag636.xml"/><Relationship Id="rId2" Type="http://schemas.openxmlformats.org/officeDocument/2006/relationships/image" Target="../media/image24.svg"/><Relationship Id="rId1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645.xml"/><Relationship Id="rId8" Type="http://schemas.openxmlformats.org/officeDocument/2006/relationships/tags" Target="../tags/tag644.xml"/><Relationship Id="rId7" Type="http://schemas.openxmlformats.org/officeDocument/2006/relationships/tags" Target="../tags/tag643.xml"/><Relationship Id="rId6" Type="http://schemas.openxmlformats.org/officeDocument/2006/relationships/image" Target="../media/image6.png"/><Relationship Id="rId5" Type="http://schemas.openxmlformats.org/officeDocument/2006/relationships/tags" Target="../tags/tag642.xml"/><Relationship Id="rId4" Type="http://schemas.openxmlformats.org/officeDocument/2006/relationships/image" Target="../media/image5.png"/><Relationship Id="rId3" Type="http://schemas.openxmlformats.org/officeDocument/2006/relationships/tags" Target="../tags/tag641.xml"/><Relationship Id="rId2" Type="http://schemas.openxmlformats.org/officeDocument/2006/relationships/image" Target="../media/image4.jpeg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648.xml"/><Relationship Id="rId13" Type="http://schemas.openxmlformats.org/officeDocument/2006/relationships/image" Target="../media/image28.png"/><Relationship Id="rId12" Type="http://schemas.openxmlformats.org/officeDocument/2006/relationships/image" Target="../media/image27.png"/><Relationship Id="rId11" Type="http://schemas.openxmlformats.org/officeDocument/2006/relationships/tags" Target="../tags/tag647.xml"/><Relationship Id="rId10" Type="http://schemas.openxmlformats.org/officeDocument/2006/relationships/tags" Target="../tags/tag646.xml"/><Relationship Id="rId1" Type="http://schemas.openxmlformats.org/officeDocument/2006/relationships/tags" Target="../tags/tag640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1.xml"/><Relationship Id="rId3" Type="http://schemas.openxmlformats.org/officeDocument/2006/relationships/tags" Target="../tags/tag651.xml"/><Relationship Id="rId2" Type="http://schemas.openxmlformats.org/officeDocument/2006/relationships/tags" Target="../tags/tag650.xml"/><Relationship Id="rId1" Type="http://schemas.openxmlformats.org/officeDocument/2006/relationships/tags" Target="../tags/tag64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656.xml"/><Relationship Id="rId8" Type="http://schemas.openxmlformats.org/officeDocument/2006/relationships/image" Target="../media/image29.jpeg"/><Relationship Id="rId7" Type="http://schemas.openxmlformats.org/officeDocument/2006/relationships/tags" Target="../tags/tag655.xml"/><Relationship Id="rId6" Type="http://schemas.openxmlformats.org/officeDocument/2006/relationships/image" Target="../media/image6.png"/><Relationship Id="rId5" Type="http://schemas.openxmlformats.org/officeDocument/2006/relationships/tags" Target="../tags/tag654.xml"/><Relationship Id="rId4" Type="http://schemas.openxmlformats.org/officeDocument/2006/relationships/image" Target="../media/image5.png"/><Relationship Id="rId3" Type="http://schemas.openxmlformats.org/officeDocument/2006/relationships/tags" Target="../tags/tag653.xml"/><Relationship Id="rId2" Type="http://schemas.openxmlformats.org/officeDocument/2006/relationships/image" Target="../media/image4.jpeg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65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661.xml"/><Relationship Id="rId8" Type="http://schemas.openxmlformats.org/officeDocument/2006/relationships/image" Target="../media/image30.jpeg"/><Relationship Id="rId7" Type="http://schemas.openxmlformats.org/officeDocument/2006/relationships/tags" Target="../tags/tag660.xml"/><Relationship Id="rId6" Type="http://schemas.openxmlformats.org/officeDocument/2006/relationships/image" Target="../media/image6.png"/><Relationship Id="rId5" Type="http://schemas.openxmlformats.org/officeDocument/2006/relationships/tags" Target="../tags/tag659.xml"/><Relationship Id="rId4" Type="http://schemas.openxmlformats.org/officeDocument/2006/relationships/image" Target="../media/image5.png"/><Relationship Id="rId3" Type="http://schemas.openxmlformats.org/officeDocument/2006/relationships/tags" Target="../tags/tag658.xml"/><Relationship Id="rId2" Type="http://schemas.openxmlformats.org/officeDocument/2006/relationships/image" Target="../media/image4.jpeg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657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65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663.xml"/><Relationship Id="rId1" Type="http://schemas.openxmlformats.org/officeDocument/2006/relationships/tags" Target="../tags/tag6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稻壳儿设计师：浮度_2"/>
          <p:cNvPicPr>
            <a:picLocks noChangeAspect="1"/>
          </p:cNvPicPr>
          <p:nvPr/>
        </p:nvPicPr>
        <p:blipFill rotWithShape="1"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 t="10320"/>
          <a:stretch>
            <a:fillRect/>
          </a:stretch>
        </p:blipFill>
        <p:spPr>
          <a:xfrm>
            <a:off x="9849954" y="0"/>
            <a:ext cx="1788173" cy="2939989"/>
          </a:xfrm>
          <a:prstGeom prst="rect">
            <a:avLst/>
          </a:prstGeom>
        </p:spPr>
      </p:pic>
      <p:pic>
        <p:nvPicPr>
          <p:cNvPr id="4" name="稻壳儿设计师：浮度_3"/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8356"/>
          <a:stretch>
            <a:fillRect/>
          </a:stretch>
        </p:blipFill>
        <p:spPr>
          <a:xfrm rot="20824274">
            <a:off x="-124028" y="-44357"/>
            <a:ext cx="4165484" cy="2551000"/>
          </a:xfrm>
          <a:custGeom>
            <a:avLst/>
            <a:gdLst>
              <a:gd name="connsiteX0" fmla="*/ 4165484 w 4165484"/>
              <a:gd name="connsiteY0" fmla="*/ 0 h 2551000"/>
              <a:gd name="connsiteX1" fmla="*/ 4165484 w 4165484"/>
              <a:gd name="connsiteY1" fmla="*/ 2551000 h 2551000"/>
              <a:gd name="connsiteX2" fmla="*/ 0 w 4165484"/>
              <a:gd name="connsiteY2" fmla="*/ 2551000 h 2551000"/>
              <a:gd name="connsiteX3" fmla="*/ 0 w 4165484"/>
              <a:gd name="connsiteY3" fmla="*/ 1534254 h 2551000"/>
              <a:gd name="connsiteX4" fmla="*/ 352202 w 4165484"/>
              <a:gd name="connsiteY4" fmla="*/ 0 h 255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5484" h="2551000">
                <a:moveTo>
                  <a:pt x="4165484" y="0"/>
                </a:moveTo>
                <a:lnTo>
                  <a:pt x="4165484" y="2551000"/>
                </a:lnTo>
                <a:lnTo>
                  <a:pt x="0" y="2551000"/>
                </a:lnTo>
                <a:lnTo>
                  <a:pt x="0" y="1534254"/>
                </a:lnTo>
                <a:lnTo>
                  <a:pt x="352202" y="0"/>
                </a:lnTo>
                <a:close/>
              </a:path>
            </a:pathLst>
          </a:custGeom>
        </p:spPr>
      </p:pic>
      <p:pic>
        <p:nvPicPr>
          <p:cNvPr id="6" name="稻壳儿设计师：浮度_4"/>
          <p:cNvPicPr>
            <a:picLocks noChangeAspect="1"/>
          </p:cNvPicPr>
          <p:nvPr/>
        </p:nvPicPr>
        <p:blipFill rotWithShape="1"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 t="-140" b="1"/>
          <a:stretch>
            <a:fillRect/>
          </a:stretch>
        </p:blipFill>
        <p:spPr>
          <a:xfrm>
            <a:off x="1839962" y="1520794"/>
            <a:ext cx="931617" cy="1710346"/>
          </a:xfrm>
          <a:prstGeom prst="rect">
            <a:avLst/>
          </a:prstGeom>
        </p:spPr>
      </p:pic>
      <p:sp>
        <p:nvSpPr>
          <p:cNvPr id="7" name="标题 6"/>
          <p:cNvSpPr/>
          <p:nvPr>
            <p:ph type="ctrTitle" idx="1"/>
            <p:custDataLst>
              <p:tags r:id="rId5"/>
            </p:custDataLst>
          </p:nvPr>
        </p:nvSpPr>
        <p:spPr/>
        <p:txBody>
          <a:bodyPr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600" dirty="0">
                <a:solidFill>
                  <a:schemeClr val="lt1"/>
                </a:solidFill>
              </a:rPr>
              <a:t>元旦快乐</a:t>
            </a:r>
            <a:endParaRPr lang="zh-CN" altLang="en-US" sz="6600" dirty="0">
              <a:solidFill>
                <a:schemeClr val="lt1"/>
              </a:solidFill>
            </a:endParaRPr>
          </a:p>
        </p:txBody>
      </p:sp>
      <p:sp>
        <p:nvSpPr>
          <p:cNvPr id="8" name="文本占位符 7"/>
          <p:cNvSpPr/>
          <p:nvPr>
            <p:ph type="body" idx="2"/>
            <p:custDataLst>
              <p:tags r:id="rId6"/>
            </p:custDataLst>
          </p:nvPr>
        </p:nvSpPr>
        <p:spPr/>
        <p:txBody>
          <a:bodyPr>
            <a:normAutofit fontScale="80000"/>
          </a:bodyPr>
          <a:p>
            <a:pPr marL="0" lvl="0" indent="-22860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300" dirty="0">
                <a:solidFill>
                  <a:schemeClr val="lt1"/>
                </a:solidFill>
              </a:rPr>
              <a:t>酷渲（北京）科技有限公司</a:t>
            </a:r>
            <a:endParaRPr lang="zh-CN" altLang="en-US" sz="2300" dirty="0">
              <a:solidFill>
                <a:schemeClr val="lt1"/>
              </a:solidFill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FEF2E7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稻壳儿设计师：浮度_2"/>
          <p:cNvPicPr>
            <a:picLocks noChangeAspect="1"/>
          </p:cNvPicPr>
          <p:nvPr/>
        </p:nvPicPr>
        <p:blipFill rotWithShape="1"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 t="10320"/>
          <a:stretch>
            <a:fillRect/>
          </a:stretch>
        </p:blipFill>
        <p:spPr>
          <a:xfrm>
            <a:off x="9305344" y="0"/>
            <a:ext cx="2332784" cy="3835400"/>
          </a:xfrm>
          <a:prstGeom prst="rect">
            <a:avLst/>
          </a:prstGeom>
        </p:spPr>
      </p:pic>
      <p:sp>
        <p:nvSpPr>
          <p:cNvPr id="10" name="标题 9"/>
          <p:cNvSpPr/>
          <p:nvPr>
            <p:ph type="ctrTitle" idx="2"/>
            <p:custDataLst>
              <p:tags r:id="rId3"/>
            </p:custDataLst>
          </p:nvPr>
        </p:nvSpPr>
        <p:spPr/>
        <p:txBody>
          <a:bodyPr/>
          <a:p>
            <a: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800" dirty="0">
                <a:solidFill>
                  <a:schemeClr val="lt1"/>
                </a:solidFill>
              </a:rPr>
              <a:t>素材总览</a:t>
            </a:r>
            <a:endParaRPr lang="zh-CN" altLang="en-US" sz="4800" dirty="0">
              <a:solidFill>
                <a:schemeClr val="lt1"/>
              </a:solidFill>
            </a:endParaRPr>
          </a:p>
        </p:txBody>
      </p:sp>
      <p:sp>
        <p:nvSpPr>
          <p:cNvPr id="11" name="文本占位符 10"/>
          <p:cNvSpPr/>
          <p:nvPr>
            <p:ph type="body" idx="3"/>
            <p:custDataLst>
              <p:tags r:id="rId4"/>
            </p:custDataLst>
          </p:nvPr>
        </p:nvSpPr>
        <p:spPr/>
        <p:txBody>
          <a:bodyPr/>
          <a:p>
            <a:pPr marL="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lt1"/>
                </a:solidFill>
              </a:rPr>
              <a:t>目</a:t>
            </a:r>
            <a:endParaRPr lang="zh-CN" altLang="en-US" dirty="0">
              <a:solidFill>
                <a:schemeClr val="lt1"/>
              </a:solidFill>
            </a:endParaRPr>
          </a:p>
          <a:p>
            <a:pPr marL="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dirty="0">
                <a:solidFill>
                  <a:schemeClr val="lt1"/>
                </a:solidFill>
              </a:rPr>
              <a:t>录</a:t>
            </a:r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25" name="文本框 24"/>
          <p:cNvSpPr txBox="1"/>
          <p:nvPr>
            <p:custDataLst>
              <p:tags r:id="rId5"/>
            </p:custDataLst>
          </p:nvPr>
        </p:nvSpPr>
        <p:spPr>
          <a:xfrm>
            <a:off x="3989294" y="1495363"/>
            <a:ext cx="3255416" cy="155100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normAutofit/>
          </a:bodyPr>
          <a:p>
            <a:pPr algn="l"/>
            <a:r>
              <a:rPr lang="en-US" altLang="zh-CN" sz="7200" spc="150" dirty="0">
                <a:solidFill>
                  <a:schemeClr val="lt1"/>
                </a:solidFill>
                <a:uFillTx/>
                <a:latin typeface="汉仪金陵刻经 W" panose="00020600040101010101" charset="-122"/>
                <a:ea typeface="汉仪金陵刻经 W" panose="00020600040101010101" charset="-122"/>
              </a:rPr>
              <a:t>01</a:t>
            </a:r>
            <a:endParaRPr lang="en-US" altLang="zh-CN" sz="7200" spc="150" dirty="0">
              <a:solidFill>
                <a:schemeClr val="lt1"/>
              </a:solidFill>
              <a:uFillTx/>
              <a:latin typeface="汉仪金陵刻经 W" panose="00020600040101010101" charset="-122"/>
              <a:ea typeface="汉仪金陵刻经 W" panose="00020600040101010101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F:\PPT\节日-元旦-中国风\正文2.jpg正文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8" name="图片 7" descr="正文-上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4" name="图片 3" descr="正文-元素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9" name="稻壳儿设计师：浮度_4"/>
          <p:cNvSpPr txBox="1"/>
          <p:nvPr/>
        </p:nvSpPr>
        <p:spPr>
          <a:xfrm>
            <a:off x="5180896" y="602446"/>
            <a:ext cx="2418080" cy="76835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lvl="1" algn="r"/>
            <a:r>
              <a:rPr lang="zh-CN" altLang="en-US" sz="4400" dirty="0">
                <a:solidFill>
                  <a:srgbClr val="FFFFFF"/>
                </a:solidFill>
                <a:effectLst>
                  <a:outerShdw blurRad="50800" dist="50800" dir="5400000" algn="ctr" rotWithShape="0">
                    <a:srgbClr val="6C1418">
                      <a:alpha val="100000"/>
                    </a:srgbClr>
                  </a:outerShdw>
                </a:effectLst>
                <a:latin typeface="汉仪金陵刻经 W" charset="0"/>
                <a:ea typeface="汉仪金陵刻经 W" charset="0"/>
              </a:rPr>
              <a:t>素材总览</a:t>
            </a:r>
            <a:endParaRPr lang="zh-CN" altLang="en-US" sz="4400" dirty="0">
              <a:solidFill>
                <a:srgbClr val="FFFFFF"/>
              </a:solidFill>
              <a:effectLst>
                <a:outerShdw blurRad="50800" dist="50800" dir="5400000" algn="ctr" rotWithShape="0">
                  <a:srgbClr val="6C1418">
                    <a:alpha val="100000"/>
                  </a:srgbClr>
                </a:outerShdw>
              </a:effectLst>
              <a:latin typeface="汉仪金陵刻经 W" charset="0"/>
              <a:ea typeface="汉仪金陵刻经 W" charset="0"/>
            </a:endParaRPr>
          </a:p>
        </p:txBody>
      </p:sp>
      <p:sp>
        <p:nvSpPr>
          <p:cNvPr id="3" name="稻壳儿设计师：浮度_6"/>
          <p:cNvSpPr/>
          <p:nvPr>
            <p:custDataLst>
              <p:tags r:id="rId7"/>
            </p:custDataLst>
          </p:nvPr>
        </p:nvSpPr>
        <p:spPr>
          <a:xfrm>
            <a:off x="1153795" y="1866265"/>
            <a:ext cx="2425700" cy="6527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汉仪金陵刻经 W" charset="0"/>
              <a:ea typeface="汉仪金陵刻经 W" charset="0"/>
            </a:endParaRPr>
          </a:p>
        </p:txBody>
      </p:sp>
      <p:sp>
        <p:nvSpPr>
          <p:cNvPr id="6" name="稻壳儿设计师：浮度_7"/>
          <p:cNvSpPr txBox="1"/>
          <p:nvPr>
            <p:custDataLst>
              <p:tags r:id="rId8"/>
            </p:custDataLst>
          </p:nvPr>
        </p:nvSpPr>
        <p:spPr>
          <a:xfrm>
            <a:off x="1047524" y="1931522"/>
            <a:ext cx="2640011" cy="5219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lvl="0" algn="ctr"/>
            <a:r>
              <a:rPr lang="zh-CN" altLang="en-US" dirty="0">
                <a:solidFill>
                  <a:schemeClr val="lt1"/>
                </a:solidFill>
                <a:latin typeface="汉仪金陵刻经 W" charset="0"/>
                <a:ea typeface="汉仪金陵刻经 W" charset="0"/>
                <a:cs typeface="+mn-cs"/>
                <a:sym typeface="+mn-lt"/>
              </a:rPr>
              <a:t>运营素材</a:t>
            </a:r>
            <a:endParaRPr lang="zh-CN" altLang="en-US" dirty="0">
              <a:solidFill>
                <a:schemeClr val="lt1"/>
              </a:solidFill>
              <a:latin typeface="汉仪金陵刻经 W" charset="0"/>
              <a:ea typeface="汉仪金陵刻经 W" charset="0"/>
              <a:cs typeface="+mn-cs"/>
              <a:sym typeface="+mn-lt"/>
            </a:endParaRPr>
          </a:p>
        </p:txBody>
      </p:sp>
      <p:sp>
        <p:nvSpPr>
          <p:cNvPr id="10" name="稻壳儿设计师：浮度_8"/>
          <p:cNvSpPr/>
          <p:nvPr>
            <p:custDataLst>
              <p:tags r:id="rId9"/>
            </p:custDataLst>
          </p:nvPr>
        </p:nvSpPr>
        <p:spPr>
          <a:xfrm>
            <a:off x="1154430" y="2823210"/>
            <a:ext cx="2425700" cy="2602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汉仪金陵刻经 W" charset="0"/>
              <a:ea typeface="汉仪金陵刻经 W" charset="0"/>
            </a:endParaRPr>
          </a:p>
        </p:txBody>
      </p:sp>
      <p:sp>
        <p:nvSpPr>
          <p:cNvPr id="7" name="稻壳儿设计师：浮度_9"/>
          <p:cNvSpPr/>
          <p:nvPr>
            <p:custDataLst>
              <p:tags r:id="rId10"/>
            </p:custDataLst>
          </p:nvPr>
        </p:nvSpPr>
        <p:spPr>
          <a:xfrm>
            <a:off x="1414145" y="2962275"/>
            <a:ext cx="1619885" cy="20300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285750" indent="-285750">
              <a:lnSpc>
                <a:spcPct val="250000"/>
              </a:lnSpc>
              <a:buFont typeface="Wingdings" panose="05000000000000000000" charset="0"/>
              <a:buChar char="Ø"/>
            </a:pPr>
            <a:r>
              <a:rPr lang="en-US" altLang="zh-CN" sz="1400" b="1" dirty="0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+mn-ea"/>
              </a:rPr>
              <a:t>banner*2</a:t>
            </a:r>
            <a:r>
              <a:rPr lang="zh-CN" altLang="en-US" sz="1400" b="1" dirty="0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+mn-ea"/>
              </a:rPr>
              <a:t>套</a:t>
            </a:r>
            <a:endParaRPr lang="zh-CN" altLang="en-US" sz="1400" b="1" dirty="0">
              <a:solidFill>
                <a:schemeClr val="lt1"/>
              </a:solidFill>
              <a:latin typeface="汉仪金陵刻经 W" charset="0"/>
              <a:ea typeface="汉仪金陵刻经 W" charset="0"/>
              <a:cs typeface="汉仪金陵刻经 W" charset="0"/>
            </a:endParaRPr>
          </a:p>
          <a:p>
            <a:pPr marL="285750" indent="-285750">
              <a:lnSpc>
                <a:spcPct val="250000"/>
              </a:lnSpc>
              <a:buFont typeface="Wingdings" panose="05000000000000000000" charset="0"/>
              <a:buChar char="Ø"/>
            </a:pPr>
            <a:r>
              <a:rPr lang="zh-CN" altLang="en-US" sz="1400" b="1" dirty="0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+mn-ea"/>
              </a:rPr>
              <a:t>启动页</a:t>
            </a:r>
            <a:r>
              <a:rPr lang="en-US" altLang="zh-CN" sz="1400" b="1" dirty="0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+mn-ea"/>
              </a:rPr>
              <a:t>*1</a:t>
            </a:r>
            <a:r>
              <a:rPr lang="zh-CN" altLang="en-US" sz="1400" b="1" dirty="0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+mn-ea"/>
              </a:rPr>
              <a:t>套</a:t>
            </a:r>
            <a:endParaRPr lang="zh-CN" altLang="en-US" sz="1400" b="1" dirty="0">
              <a:solidFill>
                <a:schemeClr val="lt1"/>
              </a:solidFill>
              <a:latin typeface="汉仪金陵刻经 W" charset="0"/>
              <a:ea typeface="汉仪金陵刻经 W" charset="0"/>
              <a:cs typeface="汉仪金陵刻经 W" charset="0"/>
              <a:sym typeface="+mn-ea"/>
            </a:endParaRPr>
          </a:p>
          <a:p>
            <a:pPr marL="285750" indent="-285750">
              <a:lnSpc>
                <a:spcPct val="250000"/>
              </a:lnSpc>
              <a:buFont typeface="Wingdings" panose="05000000000000000000" charset="0"/>
              <a:buChar char="Ø"/>
            </a:pPr>
            <a:r>
              <a:rPr lang="zh-CN" altLang="en-US" sz="1400" b="1" dirty="0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+mn-ea"/>
              </a:rPr>
              <a:t>配套</a:t>
            </a:r>
            <a:r>
              <a:rPr lang="en-US" altLang="zh-CN" sz="1400" b="1" dirty="0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+mn-ea"/>
              </a:rPr>
              <a:t>PPT*1</a:t>
            </a:r>
            <a:r>
              <a:rPr lang="zh-CN" altLang="en-US" sz="1400" b="1" dirty="0">
                <a:solidFill>
                  <a:schemeClr val="lt1"/>
                </a:solidFill>
                <a:latin typeface="汉仪金陵刻经 W" charset="0"/>
                <a:ea typeface="宋体" panose="02010600030101010101" pitchFamily="2" charset="-122"/>
                <a:cs typeface="汉仪金陵刻经 W" charset="0"/>
                <a:sym typeface="+mn-ea"/>
              </a:rPr>
              <a:t>份</a:t>
            </a:r>
            <a:endParaRPr lang="zh-CN" altLang="en-US" sz="1400" b="1" dirty="0">
              <a:solidFill>
                <a:schemeClr val="lt1"/>
              </a:solidFill>
              <a:latin typeface="汉仪金陵刻经 W" charset="0"/>
              <a:ea typeface="汉仪金陵刻经 W" charset="0"/>
              <a:cs typeface="汉仪金陵刻经 W" charset="0"/>
            </a:endParaRPr>
          </a:p>
          <a:p>
            <a:pPr indent="457200">
              <a:lnSpc>
                <a:spcPct val="150000"/>
              </a:lnSpc>
            </a:pPr>
            <a:endParaRPr lang="zh-CN" altLang="en-US" sz="1400" b="1" dirty="0">
              <a:solidFill>
                <a:schemeClr val="lt1"/>
              </a:solidFill>
              <a:latin typeface="汉仪金陵刻经 W" charset="0"/>
              <a:ea typeface="汉仪金陵刻经 W" charset="0"/>
              <a:cs typeface="汉仪金陵刻经 W" charset="0"/>
              <a:sym typeface="+mn-lt"/>
            </a:endParaRPr>
          </a:p>
        </p:txBody>
      </p:sp>
      <p:sp>
        <p:nvSpPr>
          <p:cNvPr id="15" name="矩形 14"/>
          <p:cNvSpPr/>
          <p:nvPr>
            <p:custDataLst>
              <p:tags r:id="rId11"/>
            </p:custDataLst>
          </p:nvPr>
        </p:nvSpPr>
        <p:spPr>
          <a:xfrm>
            <a:off x="956945" y="6019165"/>
            <a:ext cx="4544695" cy="2794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lIns="0" tIns="0" rIns="0" bIns="0" rtlCol="0">
            <a:spAutoFit/>
          </a:bodyPr>
          <a:p>
            <a:pPr lv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1400" dirty="0">
                <a:solidFill>
                  <a:srgbClr val="FFFFFF"/>
                </a:solidFill>
                <a:latin typeface="汉仪金陵刻经 W" charset="0"/>
                <a:ea typeface="汉仪金陵刻经 W" charset="0"/>
                <a:cs typeface="霞鹜文楷 Light" charset="-122"/>
                <a:sym typeface="Arial" panose="020B0604020202020204"/>
              </a:rPr>
              <a:t>温馨提示：</a:t>
            </a:r>
            <a:r>
              <a:rPr lang="zh-CN" altLang="en-US" sz="1400" dirty="0">
                <a:solidFill>
                  <a:srgbClr val="FFFFFF"/>
                </a:solidFill>
                <a:latin typeface="汉仪金陵刻经 W" charset="0"/>
                <a:ea typeface="汉仪金陵刻经 W" charset="0"/>
                <a:cs typeface="霞鹜文楷 Light" charset="-122"/>
                <a:sym typeface="+mn-ea"/>
              </a:rPr>
              <a:t>由于图片涉及版权，烦请于学习平台内部使用</a:t>
            </a:r>
            <a:endParaRPr lang="zh-CN" altLang="en-US" sz="1400" dirty="0">
              <a:solidFill>
                <a:srgbClr val="FFFFFF"/>
              </a:solidFill>
              <a:latin typeface="汉仪金陵刻经 W" charset="0"/>
              <a:ea typeface="汉仪金陵刻经 W" charset="0"/>
              <a:cs typeface="霞鹜文楷 Light" charset="-122"/>
              <a:sym typeface="+mn-ea"/>
            </a:endParaRPr>
          </a:p>
        </p:txBody>
      </p:sp>
      <p:pic>
        <p:nvPicPr>
          <p:cNvPr id="2" name="图片 1" descr="1banner1@1x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55235" y="1462405"/>
            <a:ext cx="5610225" cy="21971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55235" y="3830320"/>
            <a:ext cx="5610225" cy="2152650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/>
          <p:nvPr>
            <p:ph type="ctrTitle" idx="2"/>
            <p:custDataLst>
              <p:tags r:id="rId1"/>
            </p:custDataLst>
          </p:nvPr>
        </p:nvSpPr>
        <p:spPr/>
        <p:txBody>
          <a:bodyPr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800" dirty="0">
                <a:solidFill>
                  <a:schemeClr val="lt1"/>
                </a:solidFill>
              </a:rPr>
              <a:t>操作说明</a:t>
            </a:r>
            <a:endParaRPr lang="zh-CN" altLang="en-US" sz="4800" dirty="0">
              <a:solidFill>
                <a:schemeClr val="lt1"/>
              </a:solidFill>
            </a:endParaRPr>
          </a:p>
        </p:txBody>
      </p:sp>
      <p:sp>
        <p:nvSpPr>
          <p:cNvPr id="25" name="文本框 24"/>
          <p:cNvSpPr txBox="1"/>
          <p:nvPr>
            <p:custDataLst>
              <p:tags r:id="rId2"/>
            </p:custDataLst>
          </p:nvPr>
        </p:nvSpPr>
        <p:spPr>
          <a:xfrm>
            <a:off x="3989294" y="1495363"/>
            <a:ext cx="3255416" cy="155100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normAutofit/>
          </a:bodyPr>
          <a:p>
            <a:pPr algn="l"/>
            <a:r>
              <a:rPr lang="en-US" altLang="zh-CN" sz="7200" spc="150" dirty="0">
                <a:solidFill>
                  <a:schemeClr val="lt1"/>
                </a:solidFill>
                <a:uFillTx/>
                <a:latin typeface="汉仪金陵刻经 W" panose="00020600040101010101" charset="-122"/>
                <a:ea typeface="汉仪金陵刻经 W" panose="00020600040101010101" charset="-122"/>
              </a:rPr>
              <a:t>02</a:t>
            </a:r>
            <a:endParaRPr lang="en-US" altLang="zh-CN" sz="7200" spc="150" dirty="0">
              <a:solidFill>
                <a:schemeClr val="lt1"/>
              </a:solidFill>
              <a:uFillTx/>
              <a:latin typeface="汉仪金陵刻经 W" panose="00020600040101010101" charset="-122"/>
              <a:ea typeface="汉仪金陵刻经 W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F:\PPT\节日-元旦-中国风\正文2.jpg正文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6" name="图片 5" descr="正文-上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3" name="图片 2" descr="正文-元素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9" name="稻壳儿设计师：浮度_4"/>
          <p:cNvSpPr txBox="1"/>
          <p:nvPr/>
        </p:nvSpPr>
        <p:spPr>
          <a:xfrm>
            <a:off x="3775006" y="602446"/>
            <a:ext cx="4658360" cy="76835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r"/>
            <a:r>
              <a:rPr lang="zh-CN" altLang="en-US" sz="4400" b="1">
                <a:ln>
                  <a:solidFill>
                    <a:srgbClr val="FFFFFF"/>
                  </a:solidFill>
                </a:ln>
                <a:solidFill>
                  <a:srgbClr val="A43229"/>
                </a:solidFill>
                <a:latin typeface="汉仪金陵刻经 W" charset="0"/>
                <a:ea typeface="汉仪金陵刻经 W" charset="0"/>
                <a:sym typeface="+mn-ea"/>
              </a:rPr>
              <a:t>平台常规操作说明</a:t>
            </a:r>
            <a:endParaRPr lang="zh-CN" altLang="en-US" sz="4400" b="1" dirty="0">
              <a:ln>
                <a:solidFill>
                  <a:srgbClr val="FFFFFF"/>
                </a:solidFill>
              </a:ln>
              <a:solidFill>
                <a:srgbClr val="A43229"/>
              </a:solidFill>
              <a:effectLst>
                <a:outerShdw blurRad="50800" dist="50800" dir="5400000" algn="ctr" rotWithShape="0">
                  <a:srgbClr val="6C1418">
                    <a:alpha val="100000"/>
                  </a:srgbClr>
                </a:outerShdw>
              </a:effectLst>
              <a:latin typeface="汉仪金陵刻经 W" charset="0"/>
              <a:ea typeface="汉仪金陵刻经 W" charset="0"/>
              <a:sym typeface="+mn-ea"/>
            </a:endParaRPr>
          </a:p>
        </p:txBody>
      </p:sp>
      <p:sp>
        <p:nvSpPr>
          <p:cNvPr id="7" name="稻壳儿设计师：浮度_7"/>
          <p:cNvSpPr txBox="1"/>
          <p:nvPr>
            <p:custDataLst>
              <p:tags r:id="rId7"/>
            </p:custDataLst>
          </p:nvPr>
        </p:nvSpPr>
        <p:spPr>
          <a:xfrm>
            <a:off x="6168855" y="2000576"/>
            <a:ext cx="4642485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l" fontAlgn="auto">
              <a:lnSpc>
                <a:spcPct val="2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b="1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Arial" panose="020B0604020202020204"/>
              </a:rPr>
              <a:t>设置平台banner图操作路径：管理后台-管理-门户设置-关闭门户开启按钮-编辑门户</a:t>
            </a:r>
            <a:endParaRPr lang="zh-CN" altLang="en-US" sz="1600" b="1">
              <a:solidFill>
                <a:schemeClr val="lt1"/>
              </a:solidFill>
              <a:latin typeface="汉仪金陵刻经 W" charset="0"/>
              <a:ea typeface="汉仪金陵刻经 W" charset="0"/>
              <a:cs typeface="汉仪金陵刻经 W" charset="0"/>
              <a:sym typeface="Arial" panose="020B0604020202020204"/>
            </a:endParaRPr>
          </a:p>
          <a:p>
            <a:pPr marL="285750" lvl="0" indent="-285750" algn="l" fontAlgn="auto">
              <a:lnSpc>
                <a:spcPct val="2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b="1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Arial" panose="020B0604020202020204"/>
              </a:rPr>
              <a:t>门户规则：撰写门户名称-生效范围“全公司”</a:t>
            </a:r>
            <a:endParaRPr lang="zh-CN" altLang="en-US" sz="1600" b="1">
              <a:solidFill>
                <a:schemeClr val="lt1"/>
              </a:solidFill>
              <a:latin typeface="汉仪金陵刻经 W" charset="0"/>
              <a:ea typeface="汉仪金陵刻经 W" charset="0"/>
              <a:cs typeface="汉仪金陵刻经 W" charset="0"/>
              <a:sym typeface="Arial" panose="020B0604020202020204"/>
            </a:endParaRPr>
          </a:p>
          <a:p>
            <a:pPr marL="285750" lvl="0" indent="-285750" algn="l" fontAlgn="auto">
              <a:lnSpc>
                <a:spcPct val="2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b="1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Arial" panose="020B0604020202020204"/>
              </a:rPr>
              <a:t>门户装修：PC端自定义-点击banner图-勾选横幅多端同步-开启原图上传-选择“仅图片”/”关联资源--添加资源-学习项目/线上课”进行展示-点击更改替换banner图</a:t>
            </a:r>
            <a:endParaRPr lang="zh-CN" altLang="en-US" sz="1600" b="1" dirty="0">
              <a:solidFill>
                <a:schemeClr val="lt1"/>
              </a:solidFill>
              <a:latin typeface="汉仪金陵刻经 W" charset="0"/>
              <a:ea typeface="汉仪金陵刻经 W" charset="0"/>
              <a:cs typeface="汉仪金陵刻经 W" charset="0"/>
              <a:sym typeface="Arial" panose="020B0604020202020204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1530" y="1487805"/>
            <a:ext cx="5009515" cy="435737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  <p:custDataLst>
      <p:tags r:id="rId9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F:\PPT\节日-元旦-中国风\正文2.jpg正文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>
          <a:xfrm>
            <a:off x="564" y="0"/>
            <a:ext cx="12190871" cy="6857365"/>
          </a:xfrm>
          <a:prstGeom prst="rect">
            <a:avLst/>
          </a:prstGeom>
        </p:spPr>
      </p:pic>
      <p:pic>
        <p:nvPicPr>
          <p:cNvPr id="8" name="图片 7" descr="正文-上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45156" y="635"/>
            <a:ext cx="12101689" cy="510540"/>
          </a:xfrm>
          <a:prstGeom prst="rect">
            <a:avLst/>
          </a:prstGeom>
        </p:spPr>
      </p:pic>
      <p:pic>
        <p:nvPicPr>
          <p:cNvPr id="6" name="图片 5" descr="正文-元素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0" y="5580274"/>
            <a:ext cx="1773542" cy="1277713"/>
          </a:xfrm>
          <a:prstGeom prst="rect">
            <a:avLst/>
          </a:prstGeom>
        </p:spPr>
      </p:pic>
      <p:sp>
        <p:nvSpPr>
          <p:cNvPr id="9" name="稻壳儿设计师：浮度_4"/>
          <p:cNvSpPr txBox="1"/>
          <p:nvPr/>
        </p:nvSpPr>
        <p:spPr>
          <a:xfrm>
            <a:off x="3775006" y="602446"/>
            <a:ext cx="4658360" cy="76835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r"/>
            <a:r>
              <a:rPr lang="zh-CN" altLang="en-US" sz="4400" b="1">
                <a:ln>
                  <a:solidFill>
                    <a:srgbClr val="FFFFFF"/>
                  </a:solidFill>
                </a:ln>
                <a:solidFill>
                  <a:srgbClr val="A43229"/>
                </a:solidFill>
                <a:latin typeface="汉仪金陵刻经 W" charset="0"/>
                <a:ea typeface="汉仪金陵刻经 W" charset="0"/>
                <a:sym typeface="+mn-ea"/>
              </a:rPr>
              <a:t>平台常规操作说明</a:t>
            </a:r>
            <a:endParaRPr lang="zh-CN" altLang="en-US" sz="4400" b="1" dirty="0">
              <a:ln>
                <a:solidFill>
                  <a:srgbClr val="FFFFFF"/>
                </a:solidFill>
              </a:ln>
              <a:solidFill>
                <a:srgbClr val="A43229"/>
              </a:solidFill>
              <a:effectLst>
                <a:outerShdw blurRad="50800" dist="50800" dir="5400000" algn="ctr" rotWithShape="0">
                  <a:srgbClr val="6C1418">
                    <a:alpha val="100000"/>
                  </a:srgbClr>
                </a:outerShdw>
              </a:effectLst>
              <a:latin typeface="汉仪金陵刻经 W" charset="0"/>
              <a:ea typeface="汉仪金陵刻经 W" charset="0"/>
              <a:sym typeface="+mn-ea"/>
            </a:endParaRPr>
          </a:p>
        </p:txBody>
      </p:sp>
      <p:sp>
        <p:nvSpPr>
          <p:cNvPr id="7" name="稻壳儿设计师：浮度_7"/>
          <p:cNvSpPr txBox="1"/>
          <p:nvPr>
            <p:custDataLst>
              <p:tags r:id="rId7"/>
            </p:custDataLst>
          </p:nvPr>
        </p:nvSpPr>
        <p:spPr>
          <a:xfrm>
            <a:off x="6462225" y="2000576"/>
            <a:ext cx="4642485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l" fontAlgn="auto">
              <a:lnSpc>
                <a:spcPct val="2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b="1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Arial" panose="020B0604020202020204"/>
              </a:rPr>
              <a:t>设置平台启动页操作路径：</a:t>
            </a:r>
            <a:endParaRPr lang="zh-CN" altLang="en-US" sz="1600" b="1">
              <a:solidFill>
                <a:schemeClr val="lt1"/>
              </a:solidFill>
              <a:latin typeface="汉仪金陵刻经 W" charset="0"/>
              <a:ea typeface="汉仪金陵刻经 W" charset="0"/>
              <a:cs typeface="汉仪金陵刻经 W" charset="0"/>
              <a:sym typeface="Arial" panose="020B0604020202020204"/>
            </a:endParaRPr>
          </a:p>
          <a:p>
            <a:pPr lvl="0" indent="0" algn="l" fontAlgn="auto">
              <a:lnSpc>
                <a:spcPct val="2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None/>
            </a:pPr>
            <a:r>
              <a:rPr lang="en-US" altLang="zh-CN" sz="1600" b="1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Arial" panose="020B0604020202020204"/>
              </a:rPr>
              <a:t>    </a:t>
            </a:r>
            <a:r>
              <a:rPr lang="zh-CN" altLang="en-US" sz="1600" b="1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Arial" panose="020B0604020202020204"/>
              </a:rPr>
              <a:t> 管理后台-管理-门户设置-启动页配置</a:t>
            </a:r>
            <a:endParaRPr lang="zh-CN" altLang="en-US" sz="1600" b="1">
              <a:solidFill>
                <a:schemeClr val="lt1"/>
              </a:solidFill>
              <a:latin typeface="汉仪金陵刻经 W" charset="0"/>
              <a:ea typeface="汉仪金陵刻经 W" charset="0"/>
              <a:cs typeface="汉仪金陵刻经 W" charset="0"/>
              <a:sym typeface="Arial" panose="020B0604020202020204"/>
            </a:endParaRPr>
          </a:p>
          <a:p>
            <a:pPr marL="285750" lvl="0" indent="-285750" algn="l" fontAlgn="auto">
              <a:lnSpc>
                <a:spcPct val="2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b="1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Arial" panose="020B0604020202020204"/>
              </a:rPr>
              <a:t>启动页开关：启用状态</a:t>
            </a:r>
            <a:endParaRPr lang="zh-CN" altLang="en-US" sz="1600" b="1">
              <a:solidFill>
                <a:schemeClr val="lt1"/>
              </a:solidFill>
              <a:latin typeface="汉仪金陵刻经 W" charset="0"/>
              <a:ea typeface="汉仪金陵刻经 W" charset="0"/>
              <a:cs typeface="汉仪金陵刻经 W" charset="0"/>
              <a:sym typeface="Arial" panose="020B0604020202020204"/>
            </a:endParaRPr>
          </a:p>
          <a:p>
            <a:pPr marL="285750" lvl="0" indent="-285750" algn="l" fontAlgn="auto">
              <a:lnSpc>
                <a:spcPct val="2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b="1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Arial" panose="020B0604020202020204"/>
              </a:rPr>
              <a:t>端口选择：小程序/其他端</a:t>
            </a:r>
            <a:endParaRPr lang="zh-CN" altLang="en-US" sz="1600" b="1">
              <a:solidFill>
                <a:schemeClr val="lt1"/>
              </a:solidFill>
              <a:latin typeface="汉仪金陵刻经 W" charset="0"/>
              <a:ea typeface="汉仪金陵刻经 W" charset="0"/>
              <a:cs typeface="汉仪金陵刻经 W" charset="0"/>
              <a:sym typeface="Arial" panose="020B0604020202020204"/>
            </a:endParaRPr>
          </a:p>
          <a:p>
            <a:pPr marL="285750" lvl="0" indent="-285750" algn="l" fontAlgn="auto">
              <a:lnSpc>
                <a:spcPct val="2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b="1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Arial" panose="020B0604020202020204"/>
              </a:rPr>
              <a:t>    目前小程序支持自定义启动页停留时长</a:t>
            </a:r>
            <a:endParaRPr lang="zh-CN" altLang="en-US" sz="1600" b="1">
              <a:solidFill>
                <a:schemeClr val="lt1"/>
              </a:solidFill>
              <a:latin typeface="汉仪金陵刻经 W" charset="0"/>
              <a:ea typeface="汉仪金陵刻经 W" charset="0"/>
              <a:cs typeface="汉仪金陵刻经 W" charset="0"/>
              <a:sym typeface="Arial" panose="020B0604020202020204"/>
            </a:endParaRPr>
          </a:p>
          <a:p>
            <a:pPr marL="285750" lvl="0" indent="-285750" algn="l" fontAlgn="auto">
              <a:lnSpc>
                <a:spcPct val="20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600" b="1">
                <a:solidFill>
                  <a:schemeClr val="lt1"/>
                </a:solidFill>
                <a:latin typeface="汉仪金陵刻经 W" charset="0"/>
                <a:ea typeface="汉仪金陵刻经 W" charset="0"/>
                <a:cs typeface="汉仪金陵刻经 W" charset="0"/>
                <a:sym typeface="Arial" panose="020B0604020202020204"/>
              </a:rPr>
              <a:t>   启动页配置-点击“更改”选择对应在启动页，上传完成后点击保存。</a:t>
            </a:r>
            <a:endParaRPr lang="zh-CN" altLang="en-US" sz="1600" b="1" dirty="0">
              <a:solidFill>
                <a:schemeClr val="lt1"/>
              </a:solidFill>
              <a:latin typeface="汉仪金陵刻经 W" charset="0"/>
              <a:ea typeface="汉仪金陵刻经 W" charset="0"/>
              <a:cs typeface="汉仪金陵刻经 W" charset="0"/>
              <a:sym typeface="Arial" panose="020B0604020202020204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01420" y="1581150"/>
            <a:ext cx="5163820" cy="4377055"/>
          </a:xfrm>
          <a:prstGeom prst="rect">
            <a:avLst/>
          </a:prstGeom>
          <a:effectLst>
            <a:softEdge rad="127000"/>
          </a:effectLst>
        </p:spPr>
      </p:pic>
    </p:spTree>
    <p:custDataLst>
      <p:tags r:id="rId9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谢谢观看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>
</file>

<file path=ppt/tags/tag1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19*i*1"/>
  <p:tag name="KSO_WM_BEAUTIFY_FLAG" val="#wm#"/>
  <p:tag name="KSO_WM_TAG_VERSION" val="1.0"/>
  <p:tag name="KSO_WM_CHIP_GROUPID" val="6359f1860c9383becdd6d636"/>
  <p:tag name="KSO_WM_CHIP_XID" val="6359f18b0c9383becdd6d648"/>
  <p:tag name="KSO_WM_UNIT_DEC_AREA_ID" val="222f4626bf4940f3b244ef390f00547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705829cef2440fa4e346f84ba580c6"/>
</p:tagLst>
</file>

<file path=ppt/tags/tag10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100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101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102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103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104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fbe3721b0a494c44ac85069de62f1ff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330d48d481943e9bbd4c79b491782d3"/>
  <p:tag name="KSO_WM_SLIDE_BACKGROUND_TYPE" val="frame"/>
</p:tagLst>
</file>

<file path=ppt/tags/tag10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7"/>
</p:tagLst>
</file>

<file path=ppt/tags/tag106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afc442b3c78b4c68b60716e0dcc0d779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9e05f46719d41e198473704bf121d63"/>
  <p:tag name="KSO_WM_SLIDE_BACKGROUND_TYPE" val="frame"/>
</p:tagLst>
</file>

<file path=ppt/tags/tag107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1dc5adc3dde64dc4913e0dd062a4cb18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0122e0d16e94aa38b45070887902ac4"/>
  <p:tag name="KSO_WM_SLIDE_BACKGROUND_TYPE" val="frame"/>
</p:tagLst>
</file>

<file path=ppt/tags/tag108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09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110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111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112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113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eaa6fde9a4a44f308cb6292c048bb7ae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47050a0132d42e097f85219475ba6c1"/>
  <p:tag name="KSO_WM_SLIDE_BACKGROUND_TYPE" val="leftRight"/>
</p:tagLst>
</file>

<file path=ppt/tags/tag11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8"/>
</p:tagLst>
</file>

<file path=ppt/tags/tag115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1aef01d92234416f85ccd7380042cea2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37f2c25d0f049138395e546abc8432c"/>
  <p:tag name="KSO_WM_SLIDE_BACKGROUND_TYPE" val="leftRight"/>
</p:tagLst>
</file>

<file path=ppt/tags/tag11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17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118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119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0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122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94813ad8ded1405eb2e35b6e0b93fe78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8a0342b6d6a412d908072a0c6be3c87"/>
  <p:tag name="KSO_WM_SLIDE_BACKGROUND_TYPE" val="topBottom"/>
</p:tagLst>
</file>

<file path=ppt/tags/tag12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9"/>
</p:tagLst>
</file>

<file path=ppt/tags/tag124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eb629b7b35224c25a44bb5c6bb9c1beb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50eaa3749d248398fabd30434dd783f"/>
  <p:tag name="KSO_WM_SLIDE_BACKGROUND_TYPE" val="topBottom"/>
</p:tagLst>
</file>

<file path=ppt/tags/tag12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26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127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128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129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131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d28ed7a403b44a96a7853b9fb5a77bcc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f364c388b05d4e1f94d3ee2989a96b25"/>
  <p:tag name="KSO_WM_SLIDE_BACKGROUND_TYPE" val="bottomTop"/>
</p:tagLst>
</file>

<file path=ppt/tags/tag13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a"/>
</p:tagLst>
</file>

<file path=ppt/tags/tag133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3236dcf0bce744939574cbb0257b3bfe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97f45694ea84f8292948c6c7614e6ca"/>
  <p:tag name="KSO_WM_SLIDE_BACKGROUND_TYPE" val="bottomTop"/>
</p:tagLst>
</file>

<file path=ppt/tags/tag13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35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136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137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138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40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9f270aa5117f4dce90bdc661cef550a9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bc748b19b694489a61eabe442d3739d"/>
  <p:tag name="KSO_WM_SLIDE_BACKGROUND_TYPE" val="navigation"/>
</p:tagLst>
</file>

<file path=ppt/tags/tag14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b"/>
</p:tagLst>
</file>

<file path=ppt/tags/tag142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ab44d6145a474d79b386d50a02be18b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4c465288afb417bb78bd11ff7832c7d"/>
  <p:tag name="KSO_WM_SLIDE_BACKGROUND_TYPE" val="navigation"/>
</p:tagLst>
</file>

<file path=ppt/tags/tag14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4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14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146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147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4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4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5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151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2f5e17d04f6e489bbb806db50df58b5d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a6f0c1faeda49b5b2016f577efae8cf"/>
  <p:tag name="KSO_WM_SLIDE_BACKGROUND_TYPE" val="belt"/>
</p:tagLst>
</file>

<file path=ppt/tags/tag15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c"/>
</p:tagLst>
</file>

<file path=ppt/tags/tag153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8afdd474ea5b41a68c02c066c09a87d2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cd1f5b35e481426ca387ed6fad5c4f31"/>
  <p:tag name="KSO_WM_SLIDE_BACKGROUND_TYPE" val="belt"/>
</p:tagLst>
</file>

<file path=ppt/tags/tag154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58d68d96b3214e3b8152024752c3df6e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4fea99fa49c432f8da3661c4117d6ad"/>
  <p:tag name="KSO_WM_SLIDE_BACKGROUND_TYPE" val="belt"/>
</p:tagLst>
</file>

<file path=ppt/tags/tag155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56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157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158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159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8690"/>
</p:tagLst>
</file>

<file path=ppt/tags/tag1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8690"/>
</p:tagLst>
</file>

<file path=ppt/tags/tag1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8690"/>
  <p:tag name="KSO_WM_CHIP_COLORING" val="1"/>
</p:tagLst>
</file>

<file path=ppt/tags/tag166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19*i*1"/>
  <p:tag name="KSO_WM_BEAUTIFY_FLAG" val="#wm#"/>
  <p:tag name="KSO_WM_TAG_VERSION" val="1.0"/>
  <p:tag name="KSO_WM_CHIP_GROUPID" val="6359f1860c9383becdd6d636"/>
  <p:tag name="KSO_WM_CHIP_XID" val="6359f18b0c9383becdd6d648"/>
  <p:tag name="KSO_WM_UNIT_DEC_AREA_ID" val="222f4626bf4940f3b244ef390f00547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705829cef2440fa4e346f84ba580c6"/>
</p:tagLst>
</file>

<file path=ppt/tags/tag167.xml><?xml version="1.0" encoding="utf-8"?>
<p:tagLst xmlns:p="http://schemas.openxmlformats.org/presentationml/2006/main">
  <p:tag name="KSO_WM_UNIT_SUBTYPE" val="w"/>
  <p:tag name="KSO_WM_TEMPLATE_CATEGORY" val="chip"/>
  <p:tag name="KSO_WM_TEMPLATE_INDEX" val="20228690"/>
  <p:tag name="KSO_WM_UNIT_TYPE" val="i"/>
  <p:tag name="KSO_WM_UNIT_INDEX" val="1"/>
  <p:tag name="KSO_WM_UNIT_ID" val="chip20228690_20*i*1"/>
  <p:tag name="KSO_WM_BEAUTIFY_FLAG" val="#wm#"/>
  <p:tag name="KSO_WM_TAG_VERSION" val="1.0"/>
  <p:tag name="KSO_WM_CHIP_GROUPID" val="6359f1860c9383becdd6d636"/>
  <p:tag name="KSO_WM_CHIP_XID" val="6359f18b0c9383becdd6d646"/>
  <p:tag name="KSO_WM_UNIT_DEC_AREA_ID" val="011dd90cfc8245e89c9e6e23694127fb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70e6e21c4db458894089348ad24f80e"/>
</p:tagLst>
</file>

<file path=ppt/tags/tag168.xml><?xml version="1.0" encoding="utf-8"?>
<p:tagLst xmlns:p="http://schemas.openxmlformats.org/presentationml/2006/main">
  <p:tag name="KSO_WM_UNIT_SUBTYPE" val="u"/>
  <p:tag name="KSO_WM_TEMPLATE_CATEGORY" val="chip"/>
  <p:tag name="KSO_WM_TEMPLATE_INDEX" val="20228690"/>
  <p:tag name="KSO_WM_UNIT_TYPE" val="i"/>
  <p:tag name="KSO_WM_UNIT_INDEX" val="1"/>
  <p:tag name="KSO_WM_UNIT_ID" val="chip20228690_21*i*1"/>
  <p:tag name="KSO_WM_BEAUTIFY_FLAG" val="#wm#"/>
  <p:tag name="KSO_WM_TAG_VERSION" val="1.0"/>
  <p:tag name="KSO_WM_CHIP_GROUPID" val="6359f1860c9383becdd6d636"/>
  <p:tag name="KSO_WM_CHIP_XID" val="6359f18b0c9383becdd6d647"/>
  <p:tag name="KSO_WM_UNIT_DEC_AREA_ID" val="5f832a22ca184f239e09bf7e93cbd44a"/>
  <p:tag name="KSO_WM_CHIP_FILLAREA_FILL_RULE" val="{&quot;fill_align&quot;:&quot;c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fb529f1774a46bcb801d7729b0d2c5d"/>
</p:tagLst>
</file>

<file path=ppt/tags/tag16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10*i*1"/>
  <p:tag name="KSO_WM_BEAUTIFY_FLAG" val="#wm#"/>
  <p:tag name="KSO_WM_TAG_VERSION" val="1.0"/>
  <p:tag name="KSO_WM_CHIP_GROUPID" val="6359f1860c9383becdd6d636"/>
  <p:tag name="KSO_WM_CHIP_XID" val="6359f18b0c9383becdd6d642"/>
  <p:tag name="KSO_WM_UNIT_DEC_AREA_ID" val="d7dd51982e934d0b8e93a369e281142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c2fa37f9d74348f0882199db44bf0796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7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8690_1*a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UNIT_DEFAULT_FONT" val="60;66;2"/>
  <p:tag name="KSO_WM_UNIT_BLOCK" val="0"/>
  <p:tag name="KSO_WM_UNIT_DEC_AREA_ID" val="aa7987be172f4d1b8d2b87341f10f70e"/>
  <p:tag name="KSO_WM_UNIT_ISCONTENTSTITLE" val="0"/>
  <p:tag name="KSO_WM_UNIT_ISNUMDGMTITLE" val="0"/>
  <p:tag name="KSO_WM_UNIT_PRESET_TEXT" val="中国风元旦节模板"/>
  <p:tag name="KSO_WM_UNIT_NOCLEAR" val="0"/>
  <p:tag name="KSO_WM_UNIT_VALUE" val="9"/>
  <p:tag name="KSO_WM_UNIT_TYPE" val="a"/>
  <p:tag name="KSO_WM_UNIT_INDEX" val="1"/>
  <p:tag name="KSO_WM_CHIP_GROUPID" val="6242763a827a54cc053e3c5a"/>
  <p:tag name="KSO_WM_CHIP_XID" val="6242763a827a54cc053e3c57"/>
  <p:tag name="KSO_WM_CHIP_FILLAREA_FILL_RULE" val="{&quot;fill_align&quot;:&quot;cm&quot;,&quot;fill_mode&quot;:&quot;adaptive&quot;,&quot;sacle_strategy&quot;:&quot;smart&quot;}"/>
  <p:tag name="KSO_WM_ASSEMBLE_CHIP_INDEX" val="97b8a04befd44556b5680a9c9f1eb3eb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ae"/>
  <p:tag name="KSO_WM_TEMPLATE_ASSEMBLE_GROUPID" val="6359f1860c9383becdd6d636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8690_1*f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UNIT_DEFAULT_FONT" val="18;22;2"/>
  <p:tag name="KSO_WM_UNIT_BLOCK" val="0"/>
  <p:tag name="KSO_WM_UNIT_DEC_AREA_ID" val="52cf49408ff94895a1c1fb21122f1826"/>
  <p:tag name="KSO_WM_UNIT_SUBTYPE" val="a"/>
  <p:tag name="KSO_WM_UNIT_PRESET_TEXT" val="单击此处添加您的正文"/>
  <p:tag name="KSO_WM_UNIT_NOCLEAR" val="0"/>
  <p:tag name="KSO_WM_UNIT_VALUE" val="23"/>
  <p:tag name="KSO_WM_UNIT_TYPE" val="f"/>
  <p:tag name="KSO_WM_UNIT_INDEX" val="1"/>
  <p:tag name="KSO_WM_CHIP_GROUPID" val="6242763a827a54cc053e3c5a"/>
  <p:tag name="KSO_WM_CHIP_XID" val="6242763a827a54cc053e3c57"/>
  <p:tag name="KSO_WM_CHIP_FILLAREA_FILL_RULE" val="{&quot;fill_align&quot;:&quot;cm&quot;,&quot;fill_mode&quot;:&quot;adaptive&quot;,&quot;sacle_strategy&quot;:&quot;smart&quot;}"/>
  <p:tag name="KSO_WM_ASSEMBLE_CHIP_INDEX" val="97b8a04befd44556b5680a9c9f1eb3eb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ae"/>
  <p:tag name="KSO_WM_TEMPLATE_ASSEMBLE_GROUPID" val="6359f1860c9383becdd6d636"/>
</p:tagLst>
</file>

<file path=ppt/tags/tag174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175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176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1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8.xml><?xml version="1.0" encoding="utf-8"?>
<p:tagLst xmlns:p="http://schemas.openxmlformats.org/presentationml/2006/main">
  <p:tag name="KSO_WM_UNIT_SUBTYPE" val="w"/>
  <p:tag name="KSO_WM_TEMPLATE_CATEGORY" val="chip"/>
  <p:tag name="KSO_WM_TEMPLATE_INDEX" val="20228690"/>
  <p:tag name="KSO_WM_UNIT_TYPE" val="i"/>
  <p:tag name="KSO_WM_UNIT_INDEX" val="1"/>
  <p:tag name="KSO_WM_UNIT_ID" val="chip20228690_11*i*1"/>
  <p:tag name="KSO_WM_BEAUTIFY_FLAG" val="#wm#"/>
  <p:tag name="KSO_WM_TAG_VERSION" val="1.0"/>
  <p:tag name="KSO_WM_CHIP_GROUPID" val="6359f1860c9383becdd6d636"/>
  <p:tag name="KSO_WM_CHIP_XID" val="6359f18b0c9383becdd6d640"/>
  <p:tag name="KSO_WM_UNIT_DEC_AREA_ID" val="bbef6d82ff8343b691ff93a9732ffc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68da1bb382b473495175f088090d81e"/>
</p:tagLst>
</file>

<file path=ppt/tags/tag18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8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82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10*i*1"/>
  <p:tag name="KSO_WM_BEAUTIFY_FLAG" val="#wm#"/>
  <p:tag name="KSO_WM_TAG_VERSION" val="1.0"/>
  <p:tag name="KSO_WM_CHIP_GROUPID" val="6359f1860c9383becdd6d636"/>
  <p:tag name="KSO_WM_CHIP_XID" val="6359f18b0c9383becdd6d642"/>
  <p:tag name="KSO_WM_UNIT_DEC_AREA_ID" val="d7dd51982e934d0b8e93a369e281142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c2fa37f9d74348f0882199db44bf0796"/>
</p:tagLst>
</file>

<file path=ppt/tags/tag183.xml><?xml version="1.0" encoding="utf-8"?>
<p:tagLst xmlns:p="http://schemas.openxmlformats.org/presentationml/2006/main">
  <p:tag name="KSO_WM_UNIT_SUBTYPE" val="w"/>
  <p:tag name="KSO_WM_TEMPLATE_CATEGORY" val="chip"/>
  <p:tag name="KSO_WM_TEMPLATE_INDEX" val="20228690"/>
  <p:tag name="KSO_WM_UNIT_TYPE" val="i"/>
  <p:tag name="KSO_WM_UNIT_INDEX" val="1"/>
  <p:tag name="KSO_WM_UNIT_ID" val="chip20228690_11*i*1"/>
  <p:tag name="KSO_WM_BEAUTIFY_FLAG" val="#wm#"/>
  <p:tag name="KSO_WM_TAG_VERSION" val="1.0"/>
  <p:tag name="KSO_WM_CHIP_GROUPID" val="6359f1860c9383becdd6d636"/>
  <p:tag name="KSO_WM_CHIP_XID" val="6359f18b0c9383becdd6d640"/>
  <p:tag name="KSO_WM_UNIT_DEC_AREA_ID" val="bbef6d82ff8343b691ff93a9732ffc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68da1bb382b473495175f088090d81e"/>
</p:tagLst>
</file>

<file path=ppt/tags/tag184.xml><?xml version="1.0" encoding="utf-8"?>
<p:tagLst xmlns:p="http://schemas.openxmlformats.org/presentationml/2006/main">
  <p:tag name="KSO_WM_UNIT_SUBTYPE" val="r"/>
  <p:tag name="KSO_WM_TEMPLATE_CATEGORY" val="chip"/>
  <p:tag name="KSO_WM_TEMPLATE_INDEX" val="20228690"/>
  <p:tag name="KSO_WM_UNIT_TYPE" val="i"/>
  <p:tag name="KSO_WM_UNIT_INDEX" val="1"/>
  <p:tag name="KSO_WM_UNIT_ID" val="chip20228690_12*i*1"/>
  <p:tag name="KSO_WM_BEAUTIFY_FLAG" val="#wm#"/>
  <p:tag name="KSO_WM_TAG_VERSION" val="1.0"/>
  <p:tag name="KSO_WM_CHIP_GROUPID" val="6359f1860c9383becdd6d636"/>
  <p:tag name="KSO_WM_CHIP_XID" val="6359f18b0c9383becdd6d641"/>
  <p:tag name="KSO_WM_UNIT_DEC_AREA_ID" val="0b2860b6a0f2493388f4439f049492ea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37ecef8c7e14c0ca9fc268a694bbf05"/>
</p:tagLst>
</file>

<file path=ppt/tags/tag185.xml><?xml version="1.0" encoding="utf-8"?>
<p:tagLst xmlns:p="http://schemas.openxmlformats.org/presentationml/2006/main">
  <p:tag name="KSO_WM_UNIT_SUBTYPE" val="t"/>
  <p:tag name="KSO_WM_TEMPLATE_CATEGORY" val="chip"/>
  <p:tag name="KSO_WM_TEMPLATE_INDEX" val="20228690"/>
  <p:tag name="KSO_WM_UNIT_TYPE" val="i"/>
  <p:tag name="KSO_WM_UNIT_INDEX" val="1"/>
  <p:tag name="KSO_WM_UNIT_ID" val="chip20228690_13*i*1"/>
  <p:tag name="KSO_WM_BEAUTIFY_FLAG" val="#wm#"/>
  <p:tag name="KSO_WM_TAG_VERSION" val="1.0"/>
  <p:tag name="KSO_WM_CHIP_GROUPID" val="6359f1860c9383becdd6d636"/>
  <p:tag name="KSO_WM_CHIP_XID" val="6359f18b0c9383becdd6d63f"/>
  <p:tag name="KSO_WM_UNIT_DEC_AREA_ID" val="ad6df584a10a42d9bac138dcb0df92c4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e6edaee7b414d89b917d89926d38d70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8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89.xml><?xml version="1.0" encoding="utf-8"?>
<p:tagLst xmlns:p="http://schemas.openxmlformats.org/presentationml/2006/main">
  <p:tag name="KSO_WM_UNIT_BLOCK" val="0"/>
  <p:tag name="KSO_WM_UNIT_DEC_AREA_ID" val="09fa224147784151b9be040ab7a1ad75"/>
  <p:tag name="KSO_WM_UNIT_SM_LIMIT_TYPE" val="3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8690_1*i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UNIT_DECORATE_INFO" val="{&quot;DecorateInfoH&quot;:{&quot;IsAbs&quot;:true},&quot;DecorateInfoW&quot;:{&quot;IsAbs&quot;:false},&quot;DecorateInfoX&quot;:{&quot;IsAbs&quot;:true,&quot;Pos&quot;:0},&quot;DecorateInfoY&quot;:{&quot;IsAbs&quot;:true,&quot;Pos&quot;:0},&quot;ReferentInfo&quot;:{&quot;Id&quot;:&quot;881660af3428423a8e34b16d8cf97ffa&quot;,&quot;X&quot;:{&quot;Pos&quot;:0},&quot;Y&quot;:{&quot;Pos&quot;:2}},&quot;whChangeMode&quot;:0}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UNIT_DEC_SUPPORTCHANGEPIC" val="0"/>
  <p:tag name="KSO_WM_UNIT_DEC_CHANGEPICRESERVED" val="0"/>
  <p:tag name="KSO_WM_ASSEMBLE_CHIP_INDEX" val="4f42859cc61940309426fca0be014578"/>
  <p:tag name="KSO_WM_UNIT_LINE_FORE_SCHEMECOLOR_INDEX_BRIGHTNESS" val="0"/>
  <p:tag name="KSO_WM_UNIT_LINE_FORE_SCHEMECOLOR_INDEX" val="13"/>
  <p:tag name="KSO_WM_UNIT_LINE_FILL_TYPE" val="2"/>
  <p:tag name="KSO_WM_TEMPLATE_ASSEMBLE_XID" val="6359f7b60c9383becdd6e0d9"/>
  <p:tag name="KSO_WM_TEMPLATE_ASSEMBLE_GROUPID" val="6359f1860c9383becdd6d636"/>
</p:tagLst>
</file>

<file path=ppt/tags/tag19.xml><?xml version="1.0" encoding="utf-8"?>
<p:tagLst xmlns:p="http://schemas.openxmlformats.org/presentationml/2006/main">
  <p:tag name="KSO_WM_UNIT_SUBTYPE" val="r"/>
  <p:tag name="KSO_WM_TEMPLATE_CATEGORY" val="chip"/>
  <p:tag name="KSO_WM_TEMPLATE_INDEX" val="20228690"/>
  <p:tag name="KSO_WM_UNIT_TYPE" val="i"/>
  <p:tag name="KSO_WM_UNIT_INDEX" val="1"/>
  <p:tag name="KSO_WM_UNIT_ID" val="chip20228690_12*i*1"/>
  <p:tag name="KSO_WM_BEAUTIFY_FLAG" val="#wm#"/>
  <p:tag name="KSO_WM_TAG_VERSION" val="1.0"/>
  <p:tag name="KSO_WM_CHIP_GROUPID" val="6359f1860c9383becdd6d636"/>
  <p:tag name="KSO_WM_CHIP_XID" val="6359f18b0c9383becdd6d641"/>
  <p:tag name="KSO_WM_UNIT_DEC_AREA_ID" val="0b2860b6a0f2493388f4439f049492ea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37ecef8c7e14c0ca9fc268a694bbf05"/>
</p:tagLst>
</file>

<file path=ppt/tags/tag190.xml><?xml version="1.0" encoding="utf-8"?>
<p:tagLst xmlns:p="http://schemas.openxmlformats.org/presentationml/2006/main">
  <p:tag name="KSO_WM_UNIT_DEFAULT_FONT" val="40;48;2"/>
  <p:tag name="KSO_WM_UNIT_BLOCK" val="0"/>
  <p:tag name="KSO_WM_UNIT_DEC_AREA_ID" val="881660af3428423a8e34b16d8cf97ffa"/>
  <p:tag name="KSO_WM_UNIT_ISCONTENTSTITLE" val="0"/>
  <p:tag name="KSO_WM_UNIT_ISNUMDGMTITLE" val="0"/>
  <p:tag name="KSO_WM_UNIT_PRESET_TEXT" val="单击此处添加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8690_1*a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ASSEMBLE_CHIP_INDEX" val="4f42859cc61940309426fca0be014578"/>
  <p:tag name="KSO_WM_UNIT_TEXT_FILL_FORE_SCHEMECOLOR_INDEX_BRIGHTNESS" val="0.15"/>
  <p:tag name="KSO_WM_UNIT_TEXT_FILL_FORE_SCHEMECOLOR_INDEX" val="13"/>
  <p:tag name="KSO_WM_UNIT_TEXT_FILL_TYPE" val="1"/>
  <p:tag name="KSO_WM_TEMPLATE_ASSEMBLE_XID" val="6359f7b60c9383becdd6e0d9"/>
  <p:tag name="KSO_WM_TEMPLATE_ASSEMBLE_GROUPID" val="6359f1860c9383becdd6d636"/>
</p:tagLst>
</file>

<file path=ppt/tags/tag191.xml><?xml version="1.0" encoding="utf-8"?>
<p:tagLst xmlns:p="http://schemas.openxmlformats.org/presentationml/2006/main">
  <p:tag name="KSO_WM_UNIT_BLOCK" val="0"/>
  <p:tag name="KSO_WM_UNIT_DEC_AREA_ID" val="e0134595934f43d793b88c5da45589a0"/>
  <p:tag name="KSO_WM_UNIT_DEFAULT_FONT" val="14;18;2"/>
  <p:tag name="KSO_WM_UNIT_SUBTYPE" val="a"/>
  <p:tag name="KSO_WM_UNIT_PRESET_TEXT" val="单击此处添加正文，文字是您思想的提炼，&#10;请尽量言简意赅的阐述观点。"/>
  <p:tag name="KSO_WM_UNIT_NOCLEAR" val="0"/>
  <p:tag name="KSO_WM_UNIT_VALUE" val="15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8690_1*f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ASSEMBLE_CHIP_INDEX" val="4f42859cc61940309426fca0be014578"/>
  <p:tag name="KSO_WM_UNIT_TEXT_FILL_FORE_SCHEMECOLOR_INDEX_BRIGHTNESS" val="0.15"/>
  <p:tag name="KSO_WM_UNIT_TEXT_FILL_FORE_SCHEMECOLOR_INDEX" val="13"/>
  <p:tag name="KSO_WM_UNIT_TEXT_FILL_TYPE" val="1"/>
  <p:tag name="KSO_WM_TEMPLATE_ASSEMBLE_XID" val="6359f7b60c9383becdd6e0d9"/>
  <p:tag name="KSO_WM_TEMPLATE_ASSEMBLE_GROUPID" val="6359f1860c9383becdd6d636"/>
</p:tagLst>
</file>

<file path=ppt/tags/tag192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193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194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1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9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.xml><?xml version="1.0" encoding="utf-8"?>
<p:tagLst xmlns:p="http://schemas.openxmlformats.org/presentationml/2006/main">
  <p:tag name="KSO_WM_UNIT_SUBTYPE" val="w"/>
  <p:tag name="KSO_WM_TEMPLATE_CATEGORY" val="chip"/>
  <p:tag name="KSO_WM_TEMPLATE_INDEX" val="20228690"/>
  <p:tag name="KSO_WM_UNIT_TYPE" val="i"/>
  <p:tag name="KSO_WM_UNIT_INDEX" val="1"/>
  <p:tag name="KSO_WM_UNIT_ID" val="chip20228690_20*i*1"/>
  <p:tag name="KSO_WM_BEAUTIFY_FLAG" val="#wm#"/>
  <p:tag name="KSO_WM_TAG_VERSION" val="1.0"/>
  <p:tag name="KSO_WM_CHIP_GROUPID" val="6359f1860c9383becdd6d636"/>
  <p:tag name="KSO_WM_CHIP_XID" val="6359f18b0c9383becdd6d646"/>
  <p:tag name="KSO_WM_UNIT_DEC_AREA_ID" val="011dd90cfc8245e89c9e6e23694127fb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70e6e21c4db458894089348ad24f80e"/>
</p:tagLst>
</file>

<file path=ppt/tags/tag20.xml><?xml version="1.0" encoding="utf-8"?>
<p:tagLst xmlns:p="http://schemas.openxmlformats.org/presentationml/2006/main">
  <p:tag name="KSO_WM_UNIT_SUBTYPE" val="t"/>
  <p:tag name="KSO_WM_TEMPLATE_CATEGORY" val="chip"/>
  <p:tag name="KSO_WM_TEMPLATE_INDEX" val="20228690"/>
  <p:tag name="KSO_WM_UNIT_TYPE" val="i"/>
  <p:tag name="KSO_WM_UNIT_INDEX" val="1"/>
  <p:tag name="KSO_WM_UNIT_ID" val="chip20228690_13*i*1"/>
  <p:tag name="KSO_WM_BEAUTIFY_FLAG" val="#wm#"/>
  <p:tag name="KSO_WM_TAG_VERSION" val="1.0"/>
  <p:tag name="KSO_WM_CHIP_GROUPID" val="6359f1860c9383becdd6d636"/>
  <p:tag name="KSO_WM_CHIP_XID" val="6359f18b0c9383becdd6d63f"/>
  <p:tag name="KSO_WM_UNIT_DEC_AREA_ID" val="ad6df584a10a42d9bac138dcb0df92c4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e6edaee7b414d89b917d89926d38d70"/>
</p:tagLst>
</file>

<file path=ppt/tags/tag20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01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202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203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2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1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1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12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14*i*1"/>
  <p:tag name="KSO_WM_BEAUTIFY_FLAG" val="#wm#"/>
  <p:tag name="KSO_WM_TAG_VERSION" val="1.0"/>
  <p:tag name="KSO_WM_CHIP_GROUPID" val="6359f1860c9383becdd6d636"/>
  <p:tag name="KSO_WM_CHIP_XID" val="6359f18b0c9383becdd6d63b"/>
  <p:tag name="KSO_WM_UNIT_DEC_AREA_ID" val="ccf693a18b774e89937af9959e14e8cd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aa6d8e9f3b94fb9b79c26251ed6169e"/>
</p:tagLst>
</file>

<file path=ppt/tags/tag213.xml><?xml version="1.0" encoding="utf-8"?>
<p:tagLst xmlns:p="http://schemas.openxmlformats.org/presentationml/2006/main">
  <p:tag name="KSO_WM_CHIP_GROUPID" val="6359f1860c9383becdd6d636"/>
  <p:tag name="KSO_WM_CHIP_XID" val="6359f18b0c9383becdd6d63b"/>
</p:tagLst>
</file>

<file path=ppt/tags/tag214.xml><?xml version="1.0" encoding="utf-8"?>
<p:tagLst xmlns:p="http://schemas.openxmlformats.org/presentationml/2006/main">
  <p:tag name="KSO_WM_CHIP_GROUPID" val="6359f1860c9383becdd6d636"/>
  <p:tag name="KSO_WM_CHIP_XID" val="6359f18b0c9383becdd6d63b"/>
</p:tagLst>
</file>

<file path=ppt/tags/tag215.xml><?xml version="1.0" encoding="utf-8"?>
<p:tagLst xmlns:p="http://schemas.openxmlformats.org/presentationml/2006/main">
  <p:tag name="KSO_WM_CHIP_GROUPID" val="6359f1860c9383becdd6d636"/>
  <p:tag name="KSO_WM_CHIP_XID" val="6359f18b0c9383becdd6d63b"/>
</p:tagLst>
</file>

<file path=ppt/tags/tag216.xml><?xml version="1.0" encoding="utf-8"?>
<p:tagLst xmlns:p="http://schemas.openxmlformats.org/presentationml/2006/main">
  <p:tag name="KSO_WM_CHIP_GROUPID" val="6359f1860c9383becdd6d636"/>
  <p:tag name="KSO_WM_CHIP_XID" val="6359f18b0c9383becdd6d63b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28690_16*i*1"/>
  <p:tag name="KSO_WM_TEMPLATE_CATEGORY" val="chip"/>
  <p:tag name="KSO_WM_TEMPLATE_INDEX" val="20228690"/>
  <p:tag name="KSO_WM_UNIT_LAYERLEVEL" val="1"/>
  <p:tag name="KSO_WM_TAG_VERSION" val="1.0"/>
  <p:tag name="KSO_WM_BEAUTIFY_FLAG" val="#wm#"/>
  <p:tag name="KSO_WM_UNIT_SUBTYPE" val="w"/>
  <p:tag name="KSO_WM_UNIT_TYPE" val="i"/>
  <p:tag name="KSO_WM_UNIT_INDEX" val="1"/>
  <p:tag name="KSO_WM_CHIP_GROUPID" val="6359f1860c9383becdd6d636"/>
  <p:tag name="KSO_WM_CHIP_XID" val="6359f18b0c9383becdd6d638"/>
  <p:tag name="KSO_WM_UNIT_DEC_AREA_ID" val="b2fcf585a8f947918b3730655985380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3b64a75999e48948845d5f547b9f1ba"/>
  <p:tag name="KSO_WM_UNIT_TEXT_FILL_FORE_SCHEMECOLOR_INDEX_BRIGHTNESS" val="0"/>
  <p:tag name="KSO_WM_UNIT_TEXT_FILL_FORE_SCHEMECOLOR_INDEX" val="2"/>
  <p:tag name="KSO_WM_UNIT_TEXT_FILL_TYPE" val="1"/>
</p:tagLst>
</file>

<file path=ppt/tags/tag218.xml><?xml version="1.0" encoding="utf-8"?>
<p:tagLst xmlns:p="http://schemas.openxmlformats.org/presentationml/2006/main">
  <p:tag name="KSO_WM_UNIT_SUBTYPE" val="u"/>
  <p:tag name="KSO_WM_TEMPLATE_CATEGORY" val="chip"/>
  <p:tag name="KSO_WM_TEMPLATE_INDEX" val="20228690"/>
  <p:tag name="KSO_WM_UNIT_TYPE" val="i"/>
  <p:tag name="KSO_WM_UNIT_INDEX" val="1"/>
  <p:tag name="KSO_WM_UNIT_ID" val="chip20228690_15*i*1"/>
  <p:tag name="KSO_WM_BEAUTIFY_FLAG" val="#wm#"/>
  <p:tag name="KSO_WM_TAG_VERSION" val="1.0"/>
  <p:tag name="KSO_WM_CHIP_GROUPID" val="6359f1860c9383becdd6d636"/>
  <p:tag name="KSO_WM_CHIP_XID" val="6359f18b0c9383becdd6d639"/>
  <p:tag name="KSO_WM_UNIT_DEC_AREA_ID" val="fe36da9afc744d42a3740ae9d41f309b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5ae51d2b3ff440c992463c4302ef25a"/>
</p:tagLst>
</file>

<file path=ppt/tags/tag219.xml><?xml version="1.0" encoding="utf-8"?>
<p:tagLst xmlns:p="http://schemas.openxmlformats.org/presentationml/2006/main">
  <p:tag name="KSO_WM_UNIT_SUBTYPE" val="u"/>
  <p:tag name="KSO_WM_TEMPLATE_CATEGORY" val="chip"/>
  <p:tag name="KSO_WM_TEMPLATE_INDEX" val="20228690"/>
  <p:tag name="KSO_WM_UNIT_TYPE" val="i"/>
  <p:tag name="KSO_WM_UNIT_INDEX" val="1"/>
  <p:tag name="KSO_WM_UNIT_ID" val="chip20228690_17*i*1"/>
  <p:tag name="KSO_WM_BEAUTIFY_FLAG" val="#wm#"/>
  <p:tag name="KSO_WM_TAG_VERSION" val="1.0"/>
  <p:tag name="KSO_WM_CHIP_GROUPID" val="6359f1860c9383becdd6d636"/>
  <p:tag name="KSO_WM_CHIP_XID" val="6359f18b0c9383becdd6d63a"/>
  <p:tag name="KSO_WM_UNIT_DEC_AREA_ID" val="6e58e1cb9bbd426b9f90831e08d27e44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325ccbd1f044ac094e7fbf945e2e2be"/>
</p:tagLst>
</file>

<file path=ppt/tags/tag2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2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2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2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2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2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2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228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229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2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3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3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36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23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238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2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.xml><?xml version="1.0" encoding="utf-8"?>
<p:tagLst xmlns:p="http://schemas.openxmlformats.org/presentationml/2006/main">
  <p:tag name="KSO_WM_UNIT_BLOCK" val="0"/>
  <p:tag name="KSO_WM_UNIT_DEC_AREA_ID" val="09fa224147784151b9be040ab7a1ad75"/>
  <p:tag name="KSO_WM_UNIT_SM_LIMIT_TYPE" val="3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8690_1*i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UNIT_DECORATE_INFO" val="{&quot;DecorateInfoH&quot;:{&quot;IsAbs&quot;:true},&quot;DecorateInfoW&quot;:{&quot;IsAbs&quot;:false},&quot;DecorateInfoX&quot;:{&quot;IsAbs&quot;:true,&quot;Pos&quot;:0},&quot;DecorateInfoY&quot;:{&quot;IsAbs&quot;:true,&quot;Pos&quot;:0},&quot;ReferentInfo&quot;:{&quot;Id&quot;:&quot;881660af3428423a8e34b16d8cf97ffa&quot;,&quot;X&quot;:{&quot;Pos&quot;:0},&quot;Y&quot;:{&quot;Pos&quot;:2}},&quot;whChangeMode&quot;:0}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UNIT_DEC_SUPPORTCHANGEPIC" val="0"/>
  <p:tag name="KSO_WM_UNIT_DEC_CHANGEPICRESERVED" val="0"/>
  <p:tag name="KSO_WM_ASSEMBLE_CHIP_INDEX" val="4f42859cc61940309426fca0be014578"/>
  <p:tag name="KSO_WM_UNIT_LINE_FORE_SCHEMECOLOR_INDEX_BRIGHTNESS" val="0"/>
  <p:tag name="KSO_WM_UNIT_LINE_FORE_SCHEMECOLOR_INDEX" val="13"/>
  <p:tag name="KSO_WM_UNIT_LINE_FILL_TYPE" val="2"/>
  <p:tag name="KSO_WM_TEMPLATE_ASSEMBLE_XID" val="6359f7b60c9383becdd6e0d9"/>
  <p:tag name="KSO_WM_TEMPLATE_ASSEMBLE_GROUPID" val="6359f1860c9383becdd6d636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44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245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246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24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4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4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5.xml><?xml version="1.0" encoding="utf-8"?>
<p:tagLst xmlns:p="http://schemas.openxmlformats.org/presentationml/2006/main">
  <p:tag name="KSO_WM_UNIT_DEFAULT_FONT" val="40;48;2"/>
  <p:tag name="KSO_WM_UNIT_BLOCK" val="0"/>
  <p:tag name="KSO_WM_UNIT_DEC_AREA_ID" val="881660af3428423a8e34b16d8cf97ffa"/>
  <p:tag name="KSO_WM_UNIT_ISCONTENTSTITLE" val="0"/>
  <p:tag name="KSO_WM_UNIT_ISNUMDGMTITLE" val="0"/>
  <p:tag name="KSO_WM_UNIT_PRESET_TEXT" val="单击此处添加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8690_1*a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ASSEMBLE_CHIP_INDEX" val="4f42859cc61940309426fca0be014578"/>
  <p:tag name="KSO_WM_UNIT_TEXT_FILL_FORE_SCHEMECOLOR_INDEX_BRIGHTNESS" val="0.15"/>
  <p:tag name="KSO_WM_UNIT_TEXT_FILL_FORE_SCHEMECOLOR_INDEX" val="13"/>
  <p:tag name="KSO_WM_UNIT_TEXT_FILL_TYPE" val="1"/>
  <p:tag name="KSO_WM_TEMPLATE_ASSEMBLE_XID" val="6359f7b60c9383becdd6e0d9"/>
  <p:tag name="KSO_WM_TEMPLATE_ASSEMBLE_GROUPID" val="6359f1860c9383becdd6d636"/>
</p:tagLst>
</file>

<file path=ppt/tags/tag2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1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2*i*1"/>
  <p:tag name="KSO_WM_BEAUTIFY_FLAG" val="#wm#"/>
  <p:tag name="KSO_WM_TAG_VERSION" val="1.0"/>
  <p:tag name="KSO_WM_CHIP_GROUPID" val="6359f1860c9383becdd6d636"/>
  <p:tag name="KSO_WM_CHIP_XID" val="6359f18b0c9383becdd6d63e"/>
  <p:tag name="KSO_WM_UNIT_DEC_AREA_ID" val="631ef055616446d78ac5190c67c0a8f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0de36e919954d018c3e9a83387e1f46"/>
</p:tagLst>
</file>

<file path=ppt/tags/tag252.xml><?xml version="1.0" encoding="utf-8"?>
<p:tagLst xmlns:p="http://schemas.openxmlformats.org/presentationml/2006/main">
  <p:tag name="KSO_WM_UNIT_SUBTYPE" val="w"/>
  <p:tag name="KSO_WM_TEMPLATE_CATEGORY" val="chip"/>
  <p:tag name="KSO_WM_TEMPLATE_INDEX" val="20228690"/>
  <p:tag name="KSO_WM_UNIT_TYPE" val="i"/>
  <p:tag name="KSO_WM_UNIT_INDEX" val="1"/>
  <p:tag name="KSO_WM_UNIT_ID" val="chip20228690_3*i*1"/>
  <p:tag name="KSO_WM_BEAUTIFY_FLAG" val="#wm#"/>
  <p:tag name="KSO_WM_TAG_VERSION" val="1.0"/>
  <p:tag name="KSO_WM_CHIP_GROUPID" val="6359f1860c9383becdd6d636"/>
  <p:tag name="KSO_WM_CHIP_XID" val="6359f18b0c9383becdd6d63c"/>
  <p:tag name="KSO_WM_UNIT_DEC_AREA_ID" val="7adb0a346675490aa6205b3f15035b7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2980252743d4663a5bc22e6327f8485"/>
</p:tagLst>
</file>

<file path=ppt/tags/tag253.xml><?xml version="1.0" encoding="utf-8"?>
<p:tagLst xmlns:p="http://schemas.openxmlformats.org/presentationml/2006/main">
  <p:tag name="KSO_WM_UNIT_SUBTYPE" val="w"/>
  <p:tag name="KSO_WM_TEMPLATE_CATEGORY" val="chip"/>
  <p:tag name="KSO_WM_TEMPLATE_INDEX" val="20228690"/>
  <p:tag name="KSO_WM_UNIT_TYPE" val="i"/>
  <p:tag name="KSO_WM_UNIT_INDEX" val="1"/>
  <p:tag name="KSO_WM_UNIT_ID" val="chip20228690_4*i*1"/>
  <p:tag name="KSO_WM_BEAUTIFY_FLAG" val="#wm#"/>
  <p:tag name="KSO_WM_TAG_VERSION" val="1.0"/>
  <p:tag name="KSO_WM_CHIP_GROUPID" val="6359f1860c9383becdd6d636"/>
  <p:tag name="KSO_WM_CHIP_XID" val="6359f18b0c9383becdd6d63d"/>
  <p:tag name="KSO_WM_UNIT_DEC_AREA_ID" val="1b21de6225f54df4b98bf04f0be3ce3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a32a207aaef4a2fa35a17c91d1303ff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5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257.xml><?xml version="1.0" encoding="utf-8"?>
<p:tagLst xmlns:p="http://schemas.openxmlformats.org/presentationml/2006/main">
  <p:tag name="KSO_WM_UNIT_BLOCK" val="0"/>
  <p:tag name="KSO_WM_UNIT_DEC_AREA_ID" val="bbc4d08916774236bdb9640a00a841a9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8690_1*i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de2e8a2beae446082ce733c961563bc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359f7b60c9383becdd6e073"/>
  <p:tag name="KSO_WM_TEMPLATE_ASSEMBLE_GROUPID" val="6359f1860c9383becdd6d636"/>
</p:tagLst>
</file>

<file path=ppt/tags/tag258.xml><?xml version="1.0" encoding="utf-8"?>
<p:tagLst xmlns:p="http://schemas.openxmlformats.org/presentationml/2006/main">
  <p:tag name="KSO_WM_UNIT_DEFAULT_FONT" val="44;48;2"/>
  <p:tag name="KSO_WM_UNIT_BLOCK" val="0"/>
  <p:tag name="KSO_WM_UNIT_DEC_AREA_ID" val="3765655d73d241f4a42e06ac7479c3ea"/>
  <p:tag name="KSO_WM_UNIT_ISCONTENTSTITLE" val="0"/>
  <p:tag name="KSO_WM_UNIT_ISNUMDGMTITLE" val="0"/>
  <p:tag name="KSO_WM_UNIT_PRESET_TEXT" val="演讲完毕，感谢观看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8690_1*a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ASSEMBLE_CHIP_INDEX" val="fde2e8a2beae446082ce733c961563bc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73"/>
  <p:tag name="KSO_WM_TEMPLATE_ASSEMBLE_GROUPID" val="6359f1860c9383becdd6d636"/>
</p:tagLst>
</file>

<file path=ppt/tags/tag259.xml><?xml version="1.0" encoding="utf-8"?>
<p:tagLst xmlns:p="http://schemas.openxmlformats.org/presentationml/2006/main">
  <p:tag name="KSO_WM_UNIT_DEFAULT_FONT" val="14;16;2"/>
  <p:tag name="KSO_WM_UNIT_BLOCK" val="0"/>
  <p:tag name="KSO_WM_UNIT_DEC_AREA_ID" val="101e060539bc440dbe62e3cc5051dc92"/>
  <p:tag name="KSO_WM_UNIT_SUBTYPE" val="a"/>
  <p:tag name="KSO_WM_UNIT_PRESET_TEXT" val="单击此处添加文本具体内容，简明扼要地阐述你的观点"/>
  <p:tag name="KSO_WM_UNIT_NOCLEAR" val="0"/>
  <p:tag name="KSO_WM_UNIT_VALUE" val="62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3"/>
  <p:tag name="KSO_WM_UNIT_ID" val="custom20228690_1*f*3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ASSEMBLE_CHIP_INDEX" val="fde2e8a2beae446082ce733c961563bc"/>
  <p:tag name="KSO_WM_UNIT_TEXT_FILL_FORE_SCHEMECOLOR_INDEX_BRIGHTNESS" val="-0.5"/>
  <p:tag name="KSO_WM_UNIT_TEXT_FILL_FORE_SCHEMECOLOR_INDEX" val="15"/>
  <p:tag name="KSO_WM_UNIT_TEXT_FILL_TYPE" val="1"/>
  <p:tag name="KSO_WM_TEMPLATE_ASSEMBLE_XID" val="6359f7b60c9383becdd6e073"/>
  <p:tag name="KSO_WM_TEMPLATE_ASSEMBLE_GROUPID" val="6359f1860c9383becdd6d636"/>
</p:tagLst>
</file>

<file path=ppt/tags/tag26.xml><?xml version="1.0" encoding="utf-8"?>
<p:tagLst xmlns:p="http://schemas.openxmlformats.org/presentationml/2006/main">
  <p:tag name="KSO_WM_UNIT_BLOCK" val="0"/>
  <p:tag name="KSO_WM_UNIT_DEC_AREA_ID" val="e0134595934f43d793b88c5da45589a0"/>
  <p:tag name="KSO_WM_UNIT_DEFAULT_FONT" val="14;18;2"/>
  <p:tag name="KSO_WM_UNIT_SUBTYPE" val="a"/>
  <p:tag name="KSO_WM_UNIT_PRESET_TEXT" val="单击此处添加正文，文字是您思想的提炼，&#10;请尽量言简意赅的阐述观点。"/>
  <p:tag name="KSO_WM_UNIT_NOCLEAR" val="0"/>
  <p:tag name="KSO_WM_UNIT_VALUE" val="15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8690_1*f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ASSEMBLE_CHIP_INDEX" val="4f42859cc61940309426fca0be014578"/>
  <p:tag name="KSO_WM_UNIT_TEXT_FILL_FORE_SCHEMECOLOR_INDEX_BRIGHTNESS" val="0.15"/>
  <p:tag name="KSO_WM_UNIT_TEXT_FILL_FORE_SCHEMECOLOR_INDEX" val="13"/>
  <p:tag name="KSO_WM_UNIT_TEXT_FILL_TYPE" val="1"/>
  <p:tag name="KSO_WM_TEMPLATE_ASSEMBLE_XID" val="6359f7b60c9383becdd6e0d9"/>
  <p:tag name="KSO_WM_TEMPLATE_ASSEMBLE_GROUPID" val="6359f1860c9383becdd6d636"/>
</p:tagLst>
</file>

<file path=ppt/tags/tag260.xml><?xml version="1.0" encoding="utf-8"?>
<p:tagLst xmlns:p="http://schemas.openxmlformats.org/presentationml/2006/main">
  <p:tag name="KSO_WM_UNIT_DEFAULT_FONT" val="18;20;2"/>
  <p:tag name="KSO_WM_UNIT_BLOCK" val="0"/>
  <p:tag name="KSO_WM_UNIT_DEC_AREA_ID" val="d914cd0b470446ca880c2529fe60dc82"/>
  <p:tag name="KSO_WM_UNIT_SUBTYPE" val="b"/>
  <p:tag name="KSO_WM_UNIT_PRESET_TEXT" val="汇报人姓名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8690_1*f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ASSEMBLE_CHIP_INDEX" val="fde2e8a2beae446082ce733c961563bc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73"/>
  <p:tag name="KSO_WM_TEMPLATE_ASSEMBLE_GROUPID" val="6359f1860c9383becdd6d636"/>
</p:tagLst>
</file>

<file path=ppt/tags/tag261.xml><?xml version="1.0" encoding="utf-8"?>
<p:tagLst xmlns:p="http://schemas.openxmlformats.org/presentationml/2006/main">
  <p:tag name="KSO_WM_UNIT_DEFAULT_FONT" val="18;20;2"/>
  <p:tag name="KSO_WM_UNIT_BLOCK" val="0"/>
  <p:tag name="KSO_WM_UNIT_DEC_AREA_ID" val="2ce24521c32d4b0197fbf85423cdbd8d"/>
  <p:tag name="KSO_WM_UNIT_SUBTYPE" val="c"/>
  <p:tag name="KSO_WM_UNIT_PRESET_TEXT" val="汇报时间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28690_1*f*2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ASSEMBLE_CHIP_INDEX" val="fde2e8a2beae446082ce733c961563bc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73"/>
  <p:tag name="KSO_WM_TEMPLATE_ASSEMBLE_GROUPID" val="6359f1860c9383becdd6d636"/>
</p:tagLst>
</file>

<file path=ppt/tags/tag262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  <p:tag name="KSO_WM_SLIDE_BACKGROUND_TYPE" val="general"/>
</p:tagLst>
</file>

<file path=ppt/tags/tag263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  <p:tag name="KSO_WM_SLIDE_BACKGROUND_TYPE" val="general"/>
</p:tagLst>
</file>

<file path=ppt/tags/tag264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  <p:tag name="KSO_WM_SLIDE_BACKGROUND_TYPE" val="general"/>
</p:tagLst>
</file>

<file path=ppt/tags/tag265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269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fbe3721b0a494c44ac85069de62f1ff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330d48d481943e9bbd4c79b491782d3"/>
  <p:tag name="KSO_WM_SLIDE_BACKGROUND_TYPE" val="frame"/>
</p:tagLst>
</file>

<file path=ppt/tags/tag2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27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7"/>
</p:tagLst>
</file>

<file path=ppt/tags/tag271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afc442b3c78b4c68b60716e0dcc0d779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9e05f46719d41e198473704bf121d63"/>
  <p:tag name="KSO_WM_SLIDE_BACKGROUND_TYPE" val="frame"/>
</p:tagLst>
</file>

<file path=ppt/tags/tag272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1dc5adc3dde64dc4913e0dd062a4cb18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0122e0d16e94aa38b45070887902ac4"/>
  <p:tag name="KSO_WM_SLIDE_BACKGROUND_TYPE" val="frame"/>
</p:tagLst>
</file>

<file path=ppt/tags/tag273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276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277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278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eaa6fde9a4a44f308cb6292c048bb7ae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47050a0132d42e097f85219475ba6c1"/>
  <p:tag name="KSO_WM_SLIDE_BACKGROUND_TYPE" val="leftRight"/>
</p:tagLst>
</file>

<file path=ppt/tags/tag27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8"/>
</p:tagLst>
</file>

<file path=ppt/tags/tag28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280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1aef01d92234416f85ccd7380042cea2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37f2c25d0f049138395e546abc8432c"/>
  <p:tag name="KSO_WM_SLIDE_BACKGROUND_TYPE" val="leftRight"/>
</p:tagLst>
</file>

<file path=ppt/tags/tag28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283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284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285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8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28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94813ad8ded1405eb2e35b6e0b93fe78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8a0342b6d6a412d908072a0c6be3c87"/>
  <p:tag name="KSO_WM_SLIDE_BACKGROUND_TYPE" val="topBottom"/>
</p:tagLst>
</file>

<file path=ppt/tags/tag28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9"/>
</p:tagLst>
</file>

<file path=ppt/tags/tag289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eb629b7b35224c25a44bb5c6bb9c1beb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50eaa3749d248398fabd30434dd783f"/>
  <p:tag name="KSO_WM_SLIDE_BACKGROUND_TYPE" val="topBottom"/>
</p:tagLst>
</file>

<file path=ppt/tags/tag29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29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292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293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294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d28ed7a403b44a96a7853b9fb5a77bcc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f364c388b05d4e1f94d3ee2989a96b25"/>
  <p:tag name="KSO_WM_SLIDE_BACKGROUND_TYPE" val="bottomTop"/>
</p:tagLst>
</file>

<file path=ppt/tags/tag29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a"/>
</p:tagLst>
</file>

<file path=ppt/tags/tag298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3236dcf0bce744939574cbb0257b3bfe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97f45694ea84f8292948c6c7614e6ca"/>
  <p:tag name="KSO_WM_SLIDE_BACKGROUND_TYPE" val="bottomTop"/>
</p:tagLst>
</file>

<file path=ppt/tags/tag29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SUBTYPE" val="u"/>
  <p:tag name="KSO_WM_TEMPLATE_CATEGORY" val="chip"/>
  <p:tag name="KSO_WM_TEMPLATE_INDEX" val="20228690"/>
  <p:tag name="KSO_WM_UNIT_TYPE" val="i"/>
  <p:tag name="KSO_WM_UNIT_INDEX" val="1"/>
  <p:tag name="KSO_WM_UNIT_ID" val="chip20228690_21*i*1"/>
  <p:tag name="KSO_WM_BEAUTIFY_FLAG" val="#wm#"/>
  <p:tag name="KSO_WM_TAG_VERSION" val="1.0"/>
  <p:tag name="KSO_WM_CHIP_GROUPID" val="6359f1860c9383becdd6d636"/>
  <p:tag name="KSO_WM_CHIP_XID" val="6359f18b0c9383becdd6d647"/>
  <p:tag name="KSO_WM_UNIT_DEC_AREA_ID" val="5f832a22ca184f239e09bf7e93cbd44a"/>
  <p:tag name="KSO_WM_CHIP_FILLAREA_FILL_RULE" val="{&quot;fill_align&quot;:&quot;c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fb529f1774a46bcb801d7729b0d2c5d"/>
</p:tagLst>
</file>

<file path=ppt/tags/tag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0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301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302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303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9f270aa5117f4dce90bdc661cef550a9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bc748b19b694489a61eabe442d3739d"/>
  <p:tag name="KSO_WM_SLIDE_BACKGROUND_TYPE" val="navigation"/>
</p:tagLst>
</file>

<file path=ppt/tags/tag30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b"/>
</p:tagLst>
</file>

<file path=ppt/tags/tag307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ab44d6145a474d79b386d50a02be18b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4c465288afb417bb78bd11ff7832c7d"/>
  <p:tag name="KSO_WM_SLIDE_BACKGROUND_TYPE" val="navigation"/>
</p:tagLst>
</file>

<file path=ppt/tags/tag30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311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312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2f5e17d04f6e489bbb806db50df58b5d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a6f0c1faeda49b5b2016f577efae8cf"/>
  <p:tag name="KSO_WM_SLIDE_BACKGROUND_TYPE" val="belt"/>
</p:tagLst>
</file>

<file path=ppt/tags/tag3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c"/>
</p:tagLst>
</file>

<file path=ppt/tags/tag318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8afdd474ea5b41a68c02c066c09a87d2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cd1f5b35e481426ca387ed6fad5c4f31"/>
  <p:tag name="KSO_WM_SLIDE_BACKGROUND_TYPE" val="belt"/>
</p:tagLst>
</file>

<file path=ppt/tags/tag319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58d68d96b3214e3b8152024752c3df6e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4fea99fa49c432f8da3661c4117d6ad"/>
  <p:tag name="KSO_WM_SLIDE_BACKGROUND_TYPE" val="belt"/>
</p:tagLst>
</file>

<file path=ppt/tags/tag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0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322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323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324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8690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8690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8690"/>
  <p:tag name="KSO_WM_CHIP_COLORING" val="1"/>
</p:tagLst>
</file>

<file path=ppt/tags/tag331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19*i*1"/>
  <p:tag name="KSO_WM_BEAUTIFY_FLAG" val="#wm#"/>
  <p:tag name="KSO_WM_TAG_VERSION" val="1.0"/>
  <p:tag name="KSO_WM_CHIP_GROUPID" val="6359f1860c9383becdd6d636"/>
  <p:tag name="KSO_WM_CHIP_XID" val="6359f18b0c9383becdd6d648"/>
  <p:tag name="KSO_WM_UNIT_DEC_AREA_ID" val="222f4626bf4940f3b244ef390f00547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705829cef2440fa4e346f84ba580c6"/>
</p:tagLst>
</file>

<file path=ppt/tags/tag332.xml><?xml version="1.0" encoding="utf-8"?>
<p:tagLst xmlns:p="http://schemas.openxmlformats.org/presentationml/2006/main">
  <p:tag name="KSO_WM_UNIT_SUBTYPE" val="w"/>
  <p:tag name="KSO_WM_TEMPLATE_CATEGORY" val="chip"/>
  <p:tag name="KSO_WM_TEMPLATE_INDEX" val="20228690"/>
  <p:tag name="KSO_WM_UNIT_TYPE" val="i"/>
  <p:tag name="KSO_WM_UNIT_INDEX" val="1"/>
  <p:tag name="KSO_WM_UNIT_ID" val="chip20228690_20*i*1"/>
  <p:tag name="KSO_WM_BEAUTIFY_FLAG" val="#wm#"/>
  <p:tag name="KSO_WM_TAG_VERSION" val="1.0"/>
  <p:tag name="KSO_WM_CHIP_GROUPID" val="6359f1860c9383becdd6d636"/>
  <p:tag name="KSO_WM_CHIP_XID" val="6359f18b0c9383becdd6d646"/>
  <p:tag name="KSO_WM_UNIT_DEC_AREA_ID" val="011dd90cfc8245e89c9e6e23694127fb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70e6e21c4db458894089348ad24f80e"/>
</p:tagLst>
</file>

<file path=ppt/tags/tag333.xml><?xml version="1.0" encoding="utf-8"?>
<p:tagLst xmlns:p="http://schemas.openxmlformats.org/presentationml/2006/main">
  <p:tag name="KSO_WM_UNIT_SUBTYPE" val="u"/>
  <p:tag name="KSO_WM_TEMPLATE_CATEGORY" val="chip"/>
  <p:tag name="KSO_WM_TEMPLATE_INDEX" val="20228690"/>
  <p:tag name="KSO_WM_UNIT_TYPE" val="i"/>
  <p:tag name="KSO_WM_UNIT_INDEX" val="1"/>
  <p:tag name="KSO_WM_UNIT_ID" val="chip20228690_21*i*1"/>
  <p:tag name="KSO_WM_BEAUTIFY_FLAG" val="#wm#"/>
  <p:tag name="KSO_WM_TAG_VERSION" val="1.0"/>
  <p:tag name="KSO_WM_CHIP_GROUPID" val="6359f1860c9383becdd6d636"/>
  <p:tag name="KSO_WM_CHIP_XID" val="6359f18b0c9383becdd6d647"/>
  <p:tag name="KSO_WM_UNIT_DEC_AREA_ID" val="5f832a22ca184f239e09bf7e93cbd44a"/>
  <p:tag name="KSO_WM_CHIP_FILLAREA_FILL_RULE" val="{&quot;fill_align&quot;:&quot;c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2fb529f1774a46bcb801d7729b0d2c5d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8690_1*a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UNIT_DEFAULT_FONT" val="60;66;2"/>
  <p:tag name="KSO_WM_UNIT_BLOCK" val="0"/>
  <p:tag name="KSO_WM_UNIT_DEC_AREA_ID" val="aa7987be172f4d1b8d2b87341f10f70e"/>
  <p:tag name="KSO_WM_UNIT_ISCONTENTSTITLE" val="0"/>
  <p:tag name="KSO_WM_UNIT_ISNUMDGMTITLE" val="0"/>
  <p:tag name="KSO_WM_UNIT_PRESET_TEXT" val="中国风元旦节模板"/>
  <p:tag name="KSO_WM_UNIT_NOCLEAR" val="0"/>
  <p:tag name="KSO_WM_UNIT_VALUE" val="9"/>
  <p:tag name="KSO_WM_UNIT_TYPE" val="a"/>
  <p:tag name="KSO_WM_UNIT_INDEX" val="1"/>
  <p:tag name="KSO_WM_CHIP_GROUPID" val="6242763a827a54cc053e3c5a"/>
  <p:tag name="KSO_WM_CHIP_XID" val="6242763a827a54cc053e3c57"/>
  <p:tag name="KSO_WM_CHIP_FILLAREA_FILL_RULE" val="{&quot;fill_align&quot;:&quot;cm&quot;,&quot;fill_mode&quot;:&quot;adaptive&quot;,&quot;sacle_strategy&quot;:&quot;smart&quot;}"/>
  <p:tag name="KSO_WM_ASSEMBLE_CHIP_INDEX" val="97b8a04befd44556b5680a9c9f1eb3eb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ae"/>
  <p:tag name="KSO_WM_TEMPLATE_ASSEMBLE_GROUPID" val="6359f1860c9383becdd6d636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8690_1*f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UNIT_DEFAULT_FONT" val="18;22;2"/>
  <p:tag name="KSO_WM_UNIT_BLOCK" val="0"/>
  <p:tag name="KSO_WM_UNIT_DEC_AREA_ID" val="52cf49408ff94895a1c1fb21122f1826"/>
  <p:tag name="KSO_WM_UNIT_SUBTYPE" val="a"/>
  <p:tag name="KSO_WM_UNIT_PRESET_TEXT" val="单击此处添加您的正文"/>
  <p:tag name="KSO_WM_UNIT_NOCLEAR" val="0"/>
  <p:tag name="KSO_WM_UNIT_VALUE" val="23"/>
  <p:tag name="KSO_WM_UNIT_TYPE" val="f"/>
  <p:tag name="KSO_WM_UNIT_INDEX" val="1"/>
  <p:tag name="KSO_WM_CHIP_GROUPID" val="6242763a827a54cc053e3c5a"/>
  <p:tag name="KSO_WM_CHIP_XID" val="6242763a827a54cc053e3c57"/>
  <p:tag name="KSO_WM_CHIP_FILLAREA_FILL_RULE" val="{&quot;fill_align&quot;:&quot;cm&quot;,&quot;fill_mode&quot;:&quot;adaptive&quot;,&quot;sacle_strategy&quot;:&quot;smart&quot;}"/>
  <p:tag name="KSO_WM_ASSEMBLE_CHIP_INDEX" val="97b8a04befd44556b5680a9c9f1eb3eb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ae"/>
  <p:tag name="KSO_WM_TEMPLATE_ASSEMBLE_GROUPID" val="6359f1860c9383becdd6d636"/>
</p:tagLst>
</file>

<file path=ppt/tags/tag339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3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40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341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4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10*i*1"/>
  <p:tag name="KSO_WM_BEAUTIFY_FLAG" val="#wm#"/>
  <p:tag name="KSO_WM_TAG_VERSION" val="1.0"/>
  <p:tag name="KSO_WM_CHIP_GROUPID" val="6359f1860c9383becdd6d636"/>
  <p:tag name="KSO_WM_CHIP_XID" val="6359f18b0c9383becdd6d642"/>
  <p:tag name="KSO_WM_UNIT_DEC_AREA_ID" val="d7dd51982e934d0b8e93a369e281142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c2fa37f9d74348f0882199db44bf0796"/>
</p:tagLst>
</file>

<file path=ppt/tags/tag348.xml><?xml version="1.0" encoding="utf-8"?>
<p:tagLst xmlns:p="http://schemas.openxmlformats.org/presentationml/2006/main">
  <p:tag name="KSO_WM_UNIT_SUBTYPE" val="w"/>
  <p:tag name="KSO_WM_TEMPLATE_CATEGORY" val="chip"/>
  <p:tag name="KSO_WM_TEMPLATE_INDEX" val="20228690"/>
  <p:tag name="KSO_WM_UNIT_TYPE" val="i"/>
  <p:tag name="KSO_WM_UNIT_INDEX" val="1"/>
  <p:tag name="KSO_WM_UNIT_ID" val="chip20228690_11*i*1"/>
  <p:tag name="KSO_WM_BEAUTIFY_FLAG" val="#wm#"/>
  <p:tag name="KSO_WM_TAG_VERSION" val="1.0"/>
  <p:tag name="KSO_WM_CHIP_GROUPID" val="6359f1860c9383becdd6d636"/>
  <p:tag name="KSO_WM_CHIP_XID" val="6359f18b0c9383becdd6d640"/>
  <p:tag name="KSO_WM_UNIT_DEC_AREA_ID" val="bbef6d82ff8343b691ff93a9732ffc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68da1bb382b473495175f088090d81e"/>
</p:tagLst>
</file>

<file path=ppt/tags/tag349.xml><?xml version="1.0" encoding="utf-8"?>
<p:tagLst xmlns:p="http://schemas.openxmlformats.org/presentationml/2006/main">
  <p:tag name="KSO_WM_UNIT_SUBTYPE" val="r"/>
  <p:tag name="KSO_WM_TEMPLATE_CATEGORY" val="chip"/>
  <p:tag name="KSO_WM_TEMPLATE_INDEX" val="20228690"/>
  <p:tag name="KSO_WM_UNIT_TYPE" val="i"/>
  <p:tag name="KSO_WM_UNIT_INDEX" val="1"/>
  <p:tag name="KSO_WM_UNIT_ID" val="chip20228690_12*i*1"/>
  <p:tag name="KSO_WM_BEAUTIFY_FLAG" val="#wm#"/>
  <p:tag name="KSO_WM_TAG_VERSION" val="1.0"/>
  <p:tag name="KSO_WM_CHIP_GROUPID" val="6359f1860c9383becdd6d636"/>
  <p:tag name="KSO_WM_CHIP_XID" val="6359f18b0c9383becdd6d641"/>
  <p:tag name="KSO_WM_UNIT_DEC_AREA_ID" val="0b2860b6a0f2493388f4439f049492ea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637ecef8c7e14c0ca9fc268a694bbf05"/>
</p:tagLst>
</file>

<file path=ppt/tags/tag3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0.xml><?xml version="1.0" encoding="utf-8"?>
<p:tagLst xmlns:p="http://schemas.openxmlformats.org/presentationml/2006/main">
  <p:tag name="KSO_WM_UNIT_SUBTYPE" val="t"/>
  <p:tag name="KSO_WM_TEMPLATE_CATEGORY" val="chip"/>
  <p:tag name="KSO_WM_TEMPLATE_INDEX" val="20228690"/>
  <p:tag name="KSO_WM_UNIT_TYPE" val="i"/>
  <p:tag name="KSO_WM_UNIT_INDEX" val="1"/>
  <p:tag name="KSO_WM_UNIT_ID" val="chip20228690_13*i*1"/>
  <p:tag name="KSO_WM_BEAUTIFY_FLAG" val="#wm#"/>
  <p:tag name="KSO_WM_TAG_VERSION" val="1.0"/>
  <p:tag name="KSO_WM_CHIP_GROUPID" val="6359f1860c9383becdd6d636"/>
  <p:tag name="KSO_WM_CHIP_XID" val="6359f18b0c9383becdd6d63f"/>
  <p:tag name="KSO_WM_UNIT_DEC_AREA_ID" val="ad6df584a10a42d9bac138dcb0df92c4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e6edaee7b414d89b917d89926d38d70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54.xml><?xml version="1.0" encoding="utf-8"?>
<p:tagLst xmlns:p="http://schemas.openxmlformats.org/presentationml/2006/main">
  <p:tag name="KSO_WM_UNIT_BLOCK" val="0"/>
  <p:tag name="KSO_WM_UNIT_DEC_AREA_ID" val="09fa224147784151b9be040ab7a1ad75"/>
  <p:tag name="KSO_WM_UNIT_SM_LIMIT_TYPE" val="3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8690_1*i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UNIT_DECORATE_INFO" val="{&quot;DecorateInfoH&quot;:{&quot;IsAbs&quot;:true},&quot;DecorateInfoW&quot;:{&quot;IsAbs&quot;:false},&quot;DecorateInfoX&quot;:{&quot;IsAbs&quot;:true,&quot;Pos&quot;:0},&quot;DecorateInfoY&quot;:{&quot;IsAbs&quot;:true,&quot;Pos&quot;:0},&quot;ReferentInfo&quot;:{&quot;Id&quot;:&quot;881660af3428423a8e34b16d8cf97ffa&quot;,&quot;X&quot;:{&quot;Pos&quot;:0},&quot;Y&quot;:{&quot;Pos&quot;:2}},&quot;whChangeMode&quot;:0}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UNIT_DEC_SUPPORTCHANGEPIC" val="0"/>
  <p:tag name="KSO_WM_UNIT_DEC_CHANGEPICRESERVED" val="0"/>
  <p:tag name="KSO_WM_ASSEMBLE_CHIP_INDEX" val="4f42859cc61940309426fca0be014578"/>
  <p:tag name="KSO_WM_UNIT_LINE_FORE_SCHEMECOLOR_INDEX_BRIGHTNESS" val="0"/>
  <p:tag name="KSO_WM_UNIT_LINE_FORE_SCHEMECOLOR_INDEX" val="13"/>
  <p:tag name="KSO_WM_UNIT_LINE_FILL_TYPE" val="2"/>
  <p:tag name="KSO_WM_TEMPLATE_ASSEMBLE_XID" val="6359f7b60c9383becdd6e0d9"/>
  <p:tag name="KSO_WM_TEMPLATE_ASSEMBLE_GROUPID" val="6359f1860c9383becdd6d636"/>
</p:tagLst>
</file>

<file path=ppt/tags/tag355.xml><?xml version="1.0" encoding="utf-8"?>
<p:tagLst xmlns:p="http://schemas.openxmlformats.org/presentationml/2006/main">
  <p:tag name="KSO_WM_UNIT_DEFAULT_FONT" val="40;48;2"/>
  <p:tag name="KSO_WM_UNIT_BLOCK" val="0"/>
  <p:tag name="KSO_WM_UNIT_DEC_AREA_ID" val="881660af3428423a8e34b16d8cf97ffa"/>
  <p:tag name="KSO_WM_UNIT_ISCONTENTSTITLE" val="0"/>
  <p:tag name="KSO_WM_UNIT_ISNUMDGMTITLE" val="0"/>
  <p:tag name="KSO_WM_UNIT_PRESET_TEXT" val="单击此处添加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8690_1*a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ASSEMBLE_CHIP_INDEX" val="4f42859cc61940309426fca0be014578"/>
  <p:tag name="KSO_WM_UNIT_TEXT_FILL_FORE_SCHEMECOLOR_INDEX_BRIGHTNESS" val="0.15"/>
  <p:tag name="KSO_WM_UNIT_TEXT_FILL_FORE_SCHEMECOLOR_INDEX" val="13"/>
  <p:tag name="KSO_WM_UNIT_TEXT_FILL_TYPE" val="1"/>
  <p:tag name="KSO_WM_TEMPLATE_ASSEMBLE_XID" val="6359f7b60c9383becdd6e0d9"/>
  <p:tag name="KSO_WM_TEMPLATE_ASSEMBLE_GROUPID" val="6359f1860c9383becdd6d636"/>
</p:tagLst>
</file>

<file path=ppt/tags/tag356.xml><?xml version="1.0" encoding="utf-8"?>
<p:tagLst xmlns:p="http://schemas.openxmlformats.org/presentationml/2006/main">
  <p:tag name="KSO_WM_UNIT_BLOCK" val="0"/>
  <p:tag name="KSO_WM_UNIT_DEC_AREA_ID" val="e0134595934f43d793b88c5da45589a0"/>
  <p:tag name="KSO_WM_UNIT_DEFAULT_FONT" val="14;18;2"/>
  <p:tag name="KSO_WM_UNIT_SUBTYPE" val="a"/>
  <p:tag name="KSO_WM_UNIT_PRESET_TEXT" val="单击此处添加正文，文字是您思想的提炼，&#10;请尽量言简意赅的阐述观点。"/>
  <p:tag name="KSO_WM_UNIT_NOCLEAR" val="0"/>
  <p:tag name="KSO_WM_UNIT_VALUE" val="15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8690_1*f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ASSEMBLE_CHIP_INDEX" val="4f42859cc61940309426fca0be014578"/>
  <p:tag name="KSO_WM_UNIT_TEXT_FILL_FORE_SCHEMECOLOR_INDEX_BRIGHTNESS" val="0.15"/>
  <p:tag name="KSO_WM_UNIT_TEXT_FILL_FORE_SCHEMECOLOR_INDEX" val="13"/>
  <p:tag name="KSO_WM_UNIT_TEXT_FILL_TYPE" val="1"/>
  <p:tag name="KSO_WM_TEMPLATE_ASSEMBLE_XID" val="6359f7b60c9383becdd6e0d9"/>
  <p:tag name="KSO_WM_TEMPLATE_ASSEMBLE_GROUPID" val="6359f1860c9383becdd6d636"/>
</p:tagLst>
</file>

<file path=ppt/tags/tag35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358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359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36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66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36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368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7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7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14*i*1"/>
  <p:tag name="KSO_WM_BEAUTIFY_FLAG" val="#wm#"/>
  <p:tag name="KSO_WM_TAG_VERSION" val="1.0"/>
  <p:tag name="KSO_WM_CHIP_GROUPID" val="6359f1860c9383becdd6d636"/>
  <p:tag name="KSO_WM_CHIP_XID" val="6359f18b0c9383becdd6d63b"/>
  <p:tag name="KSO_WM_UNIT_DEC_AREA_ID" val="ccf693a18b774e89937af9959e14e8cd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aa6d8e9f3b94fb9b79c26251ed6169e"/>
</p:tagLst>
</file>

<file path=ppt/tags/tag378.xml><?xml version="1.0" encoding="utf-8"?>
<p:tagLst xmlns:p="http://schemas.openxmlformats.org/presentationml/2006/main">
  <p:tag name="KSO_WM_CHIP_GROUPID" val="6359f1860c9383becdd6d636"/>
  <p:tag name="KSO_WM_CHIP_XID" val="6359f18b0c9383becdd6d63b"/>
</p:tagLst>
</file>

<file path=ppt/tags/tag379.xml><?xml version="1.0" encoding="utf-8"?>
<p:tagLst xmlns:p="http://schemas.openxmlformats.org/presentationml/2006/main">
  <p:tag name="KSO_WM_CHIP_GROUPID" val="6359f1860c9383becdd6d636"/>
  <p:tag name="KSO_WM_CHIP_XID" val="6359f18b0c9383becdd6d63b"/>
</p:tagLst>
</file>

<file path=ppt/tags/tag38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380.xml><?xml version="1.0" encoding="utf-8"?>
<p:tagLst xmlns:p="http://schemas.openxmlformats.org/presentationml/2006/main">
  <p:tag name="KSO_WM_CHIP_GROUPID" val="6359f1860c9383becdd6d636"/>
  <p:tag name="KSO_WM_CHIP_XID" val="6359f18b0c9383becdd6d63b"/>
</p:tagLst>
</file>

<file path=ppt/tags/tag381.xml><?xml version="1.0" encoding="utf-8"?>
<p:tagLst xmlns:p="http://schemas.openxmlformats.org/presentationml/2006/main">
  <p:tag name="KSO_WM_CHIP_GROUPID" val="6359f1860c9383becdd6d636"/>
  <p:tag name="KSO_WM_CHIP_XID" val="6359f18b0c9383becdd6d63b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28690_16*i*1"/>
  <p:tag name="KSO_WM_TEMPLATE_CATEGORY" val="chip"/>
  <p:tag name="KSO_WM_TEMPLATE_INDEX" val="20228690"/>
  <p:tag name="KSO_WM_UNIT_LAYERLEVEL" val="1"/>
  <p:tag name="KSO_WM_TAG_VERSION" val="1.0"/>
  <p:tag name="KSO_WM_BEAUTIFY_FLAG" val="#wm#"/>
  <p:tag name="KSO_WM_UNIT_SUBTYPE" val="w"/>
  <p:tag name="KSO_WM_UNIT_TYPE" val="i"/>
  <p:tag name="KSO_WM_UNIT_INDEX" val="1"/>
  <p:tag name="KSO_WM_CHIP_GROUPID" val="6359f1860c9383becdd6d636"/>
  <p:tag name="KSO_WM_CHIP_XID" val="6359f18b0c9383becdd6d638"/>
  <p:tag name="KSO_WM_UNIT_DEC_AREA_ID" val="b2fcf585a8f947918b3730655985380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3b64a75999e48948845d5f547b9f1ba"/>
  <p:tag name="KSO_WM_UNIT_TEXT_FILL_FORE_SCHEMECOLOR_INDEX_BRIGHTNESS" val="0"/>
  <p:tag name="KSO_WM_UNIT_TEXT_FILL_FORE_SCHEMECOLOR_INDEX" val="2"/>
  <p:tag name="KSO_WM_UNIT_TEXT_FILL_TYPE" val="1"/>
</p:tagLst>
</file>

<file path=ppt/tags/tag383.xml><?xml version="1.0" encoding="utf-8"?>
<p:tagLst xmlns:p="http://schemas.openxmlformats.org/presentationml/2006/main">
  <p:tag name="KSO_WM_UNIT_SUBTYPE" val="u"/>
  <p:tag name="KSO_WM_TEMPLATE_CATEGORY" val="chip"/>
  <p:tag name="KSO_WM_TEMPLATE_INDEX" val="20228690"/>
  <p:tag name="KSO_WM_UNIT_TYPE" val="i"/>
  <p:tag name="KSO_WM_UNIT_INDEX" val="1"/>
  <p:tag name="KSO_WM_UNIT_ID" val="chip20228690_15*i*1"/>
  <p:tag name="KSO_WM_BEAUTIFY_FLAG" val="#wm#"/>
  <p:tag name="KSO_WM_TAG_VERSION" val="1.0"/>
  <p:tag name="KSO_WM_CHIP_GROUPID" val="6359f1860c9383becdd6d636"/>
  <p:tag name="KSO_WM_CHIP_XID" val="6359f18b0c9383becdd6d639"/>
  <p:tag name="KSO_WM_UNIT_DEC_AREA_ID" val="fe36da9afc744d42a3740ae9d41f309b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5ae51d2b3ff440c992463c4302ef25a"/>
</p:tagLst>
</file>

<file path=ppt/tags/tag384.xml><?xml version="1.0" encoding="utf-8"?>
<p:tagLst xmlns:p="http://schemas.openxmlformats.org/presentationml/2006/main">
  <p:tag name="KSO_WM_UNIT_SUBTYPE" val="u"/>
  <p:tag name="KSO_WM_TEMPLATE_CATEGORY" val="chip"/>
  <p:tag name="KSO_WM_TEMPLATE_INDEX" val="20228690"/>
  <p:tag name="KSO_WM_UNIT_TYPE" val="i"/>
  <p:tag name="KSO_WM_UNIT_INDEX" val="1"/>
  <p:tag name="KSO_WM_UNIT_ID" val="chip20228690_17*i*1"/>
  <p:tag name="KSO_WM_BEAUTIFY_FLAG" val="#wm#"/>
  <p:tag name="KSO_WM_TAG_VERSION" val="1.0"/>
  <p:tag name="KSO_WM_CHIP_GROUPID" val="6359f1860c9383becdd6d636"/>
  <p:tag name="KSO_WM_CHIP_XID" val="6359f18b0c9383becdd6d63a"/>
  <p:tag name="KSO_WM_UNIT_DEC_AREA_ID" val="6e58e1cb9bbd426b9f90831e08d27e44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325ccbd1f044ac094e7fbf945e2e2be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9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92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393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394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3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01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402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403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09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0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411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1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1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2*i*1"/>
  <p:tag name="KSO_WM_BEAUTIFY_FLAG" val="#wm#"/>
  <p:tag name="KSO_WM_TAG_VERSION" val="1.0"/>
  <p:tag name="KSO_WM_CHIP_GROUPID" val="6359f1860c9383becdd6d636"/>
  <p:tag name="KSO_WM_CHIP_XID" val="6359f18b0c9383becdd6d63e"/>
  <p:tag name="KSO_WM_UNIT_DEC_AREA_ID" val="631ef055616446d78ac5190c67c0a8f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0de36e919954d018c3e9a83387e1f46"/>
</p:tagLst>
</file>

<file path=ppt/tags/tag417.xml><?xml version="1.0" encoding="utf-8"?>
<p:tagLst xmlns:p="http://schemas.openxmlformats.org/presentationml/2006/main">
  <p:tag name="KSO_WM_UNIT_SUBTYPE" val="w"/>
  <p:tag name="KSO_WM_TEMPLATE_CATEGORY" val="chip"/>
  <p:tag name="KSO_WM_TEMPLATE_INDEX" val="20228690"/>
  <p:tag name="KSO_WM_UNIT_TYPE" val="i"/>
  <p:tag name="KSO_WM_UNIT_INDEX" val="1"/>
  <p:tag name="KSO_WM_UNIT_ID" val="chip20228690_3*i*1"/>
  <p:tag name="KSO_WM_BEAUTIFY_FLAG" val="#wm#"/>
  <p:tag name="KSO_WM_TAG_VERSION" val="1.0"/>
  <p:tag name="KSO_WM_CHIP_GROUPID" val="6359f1860c9383becdd6d636"/>
  <p:tag name="KSO_WM_CHIP_XID" val="6359f18b0c9383becdd6d63c"/>
  <p:tag name="KSO_WM_UNIT_DEC_AREA_ID" val="7adb0a346675490aa6205b3f15035b7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2980252743d4663a5bc22e6327f8485"/>
</p:tagLst>
</file>

<file path=ppt/tags/tag418.xml><?xml version="1.0" encoding="utf-8"?>
<p:tagLst xmlns:p="http://schemas.openxmlformats.org/presentationml/2006/main">
  <p:tag name="KSO_WM_UNIT_SUBTYPE" val="w"/>
  <p:tag name="KSO_WM_TEMPLATE_CATEGORY" val="chip"/>
  <p:tag name="KSO_WM_TEMPLATE_INDEX" val="20228690"/>
  <p:tag name="KSO_WM_UNIT_TYPE" val="i"/>
  <p:tag name="KSO_WM_UNIT_INDEX" val="1"/>
  <p:tag name="KSO_WM_UNIT_ID" val="chip20228690_4*i*1"/>
  <p:tag name="KSO_WM_BEAUTIFY_FLAG" val="#wm#"/>
  <p:tag name="KSO_WM_TAG_VERSION" val="1.0"/>
  <p:tag name="KSO_WM_CHIP_GROUPID" val="6359f1860c9383becdd6d636"/>
  <p:tag name="KSO_WM_CHIP_XID" val="6359f18b0c9383becdd6d63d"/>
  <p:tag name="KSO_WM_UNIT_DEC_AREA_ID" val="1b21de6225f54df4b98bf04f0be3ce3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a32a207aaef4a2fa35a17c91d1303ff"/>
</p:tagLst>
</file>

<file path=ppt/tags/tag41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22.xml><?xml version="1.0" encoding="utf-8"?>
<p:tagLst xmlns:p="http://schemas.openxmlformats.org/presentationml/2006/main">
  <p:tag name="KSO_WM_UNIT_BLOCK" val="0"/>
  <p:tag name="KSO_WM_UNIT_DEC_AREA_ID" val="bbc4d08916774236bdb9640a00a841a9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8690_1*i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de2e8a2beae446082ce733c961563bc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359f7b60c9383becdd6e073"/>
  <p:tag name="KSO_WM_TEMPLATE_ASSEMBLE_GROUPID" val="6359f1860c9383becdd6d636"/>
</p:tagLst>
</file>

<file path=ppt/tags/tag423.xml><?xml version="1.0" encoding="utf-8"?>
<p:tagLst xmlns:p="http://schemas.openxmlformats.org/presentationml/2006/main">
  <p:tag name="KSO_WM_UNIT_DEFAULT_FONT" val="44;48;2"/>
  <p:tag name="KSO_WM_UNIT_BLOCK" val="0"/>
  <p:tag name="KSO_WM_UNIT_DEC_AREA_ID" val="3765655d73d241f4a42e06ac7479c3ea"/>
  <p:tag name="KSO_WM_UNIT_ISCONTENTSTITLE" val="0"/>
  <p:tag name="KSO_WM_UNIT_ISNUMDGMTITLE" val="0"/>
  <p:tag name="KSO_WM_UNIT_PRESET_TEXT" val="演讲完毕，感谢观看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8690_1*a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ASSEMBLE_CHIP_INDEX" val="fde2e8a2beae446082ce733c961563bc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73"/>
  <p:tag name="KSO_WM_TEMPLATE_ASSEMBLE_GROUPID" val="6359f1860c9383becdd6d636"/>
</p:tagLst>
</file>

<file path=ppt/tags/tag424.xml><?xml version="1.0" encoding="utf-8"?>
<p:tagLst xmlns:p="http://schemas.openxmlformats.org/presentationml/2006/main">
  <p:tag name="KSO_WM_UNIT_DEFAULT_FONT" val="14;16;2"/>
  <p:tag name="KSO_WM_UNIT_BLOCK" val="0"/>
  <p:tag name="KSO_WM_UNIT_DEC_AREA_ID" val="101e060539bc440dbe62e3cc5051dc92"/>
  <p:tag name="KSO_WM_UNIT_SUBTYPE" val="a"/>
  <p:tag name="KSO_WM_UNIT_PRESET_TEXT" val="单击此处添加文本具体内容，简明扼要地阐述你的观点"/>
  <p:tag name="KSO_WM_UNIT_NOCLEAR" val="0"/>
  <p:tag name="KSO_WM_UNIT_VALUE" val="62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3"/>
  <p:tag name="KSO_WM_UNIT_ID" val="custom20228690_1*f*3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ASSEMBLE_CHIP_INDEX" val="fde2e8a2beae446082ce733c961563bc"/>
  <p:tag name="KSO_WM_UNIT_TEXT_FILL_FORE_SCHEMECOLOR_INDEX_BRIGHTNESS" val="-0.5"/>
  <p:tag name="KSO_WM_UNIT_TEXT_FILL_FORE_SCHEMECOLOR_INDEX" val="15"/>
  <p:tag name="KSO_WM_UNIT_TEXT_FILL_TYPE" val="1"/>
  <p:tag name="KSO_WM_TEMPLATE_ASSEMBLE_XID" val="6359f7b60c9383becdd6e073"/>
  <p:tag name="KSO_WM_TEMPLATE_ASSEMBLE_GROUPID" val="6359f1860c9383becdd6d636"/>
</p:tagLst>
</file>

<file path=ppt/tags/tag425.xml><?xml version="1.0" encoding="utf-8"?>
<p:tagLst xmlns:p="http://schemas.openxmlformats.org/presentationml/2006/main">
  <p:tag name="KSO_WM_UNIT_DEFAULT_FONT" val="18;20;2"/>
  <p:tag name="KSO_WM_UNIT_BLOCK" val="0"/>
  <p:tag name="KSO_WM_UNIT_DEC_AREA_ID" val="d914cd0b470446ca880c2529fe60dc82"/>
  <p:tag name="KSO_WM_UNIT_SUBTYPE" val="b"/>
  <p:tag name="KSO_WM_UNIT_PRESET_TEXT" val="汇报人姓名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8690_1*f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ASSEMBLE_CHIP_INDEX" val="fde2e8a2beae446082ce733c961563bc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73"/>
  <p:tag name="KSO_WM_TEMPLATE_ASSEMBLE_GROUPID" val="6359f1860c9383becdd6d636"/>
</p:tagLst>
</file>

<file path=ppt/tags/tag426.xml><?xml version="1.0" encoding="utf-8"?>
<p:tagLst xmlns:p="http://schemas.openxmlformats.org/presentationml/2006/main">
  <p:tag name="KSO_WM_UNIT_DEFAULT_FONT" val="18;20;2"/>
  <p:tag name="KSO_WM_UNIT_BLOCK" val="0"/>
  <p:tag name="KSO_WM_UNIT_DEC_AREA_ID" val="2ce24521c32d4b0197fbf85423cdbd8d"/>
  <p:tag name="KSO_WM_UNIT_SUBTYPE" val="c"/>
  <p:tag name="KSO_WM_UNIT_PRESET_TEXT" val="汇报时间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28690_1*f*2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ASSEMBLE_CHIP_INDEX" val="fde2e8a2beae446082ce733c961563bc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73"/>
  <p:tag name="KSO_WM_TEMPLATE_ASSEMBLE_GROUPID" val="6359f1860c9383becdd6d636"/>
</p:tagLst>
</file>

<file path=ppt/tags/tag42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  <p:tag name="KSO_WM_SLIDE_BACKGROUND_TYPE" val="general"/>
</p:tagLst>
</file>

<file path=ppt/tags/tag428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  <p:tag name="KSO_WM_SLIDE_BACKGROUND_TYPE" val="general"/>
</p:tagLst>
</file>

<file path=ppt/tags/tag429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  <p:tag name="KSO_WM_SLIDE_BACKGROUND_TYPE" val="general"/>
</p:tagLst>
</file>

<file path=ppt/tags/tag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0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TEXT_FILL_FORE_SCHEMECOLOR_INDEX_BRIGHTNESS" val="0"/>
  <p:tag name="KSO_WM_UNIT_TEXT_FILL_FORE_SCHEMECOLOR_INDEX" val="2"/>
  <p:tag name="KSO_WM_UNIT_TEXT_FILL_TYPE" val="1"/>
</p:tagLst>
</file>

<file path=ppt/tags/tag434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fbe3721b0a494c44ac85069de62f1ff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330d48d481943e9bbd4c79b491782d3"/>
  <p:tag name="KSO_WM_SLIDE_BACKGROUND_TYPE" val="frame"/>
</p:tagLst>
</file>

<file path=ppt/tags/tag43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2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7"/>
</p:tagLst>
</file>

<file path=ppt/tags/tag436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afc442b3c78b4c68b60716e0dcc0d779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9e05f46719d41e198473704bf121d63"/>
  <p:tag name="KSO_WM_SLIDE_BACKGROUND_TYPE" val="frame"/>
</p:tagLst>
</file>

<file path=ppt/tags/tag437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1dc5adc3dde64dc4913e0dd062a4cb18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70122e0d16e94aa38b45070887902ac4"/>
  <p:tag name="KSO_WM_SLIDE_BACKGROUND_TYPE" val="frame"/>
</p:tagLst>
</file>

<file path=ppt/tags/tag438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13"/>
  <p:tag name="KSO_WM_UNIT_TEXT_FILL_TYPE" val="1"/>
</p:tagLst>
</file>

<file path=ppt/tags/tag4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40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441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442.xml><?xml version="1.0" encoding="utf-8"?>
<p:tagLst xmlns:p="http://schemas.openxmlformats.org/presentationml/2006/main">
  <p:tag name="KSO_WM_SLIDE_BACKGROUND_TYPE" val="frame"/>
  <p:tag name="KSO_WM_UNIT_TEXT_FILL_FORE_SCHEMECOLOR_INDEX_BRIGHTNESS" val="0"/>
  <p:tag name="KSO_WM_UNIT_TEXT_FILL_FORE_SCHEMECOLOR_INDEX" val="2"/>
  <p:tag name="KSO_WM_UNIT_TEXT_FILL_TYPE" val="1"/>
</p:tagLst>
</file>

<file path=ppt/tags/tag443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eaa6fde9a4a44f308cb6292c048bb7ae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47050a0132d42e097f85219475ba6c1"/>
  <p:tag name="KSO_WM_SLIDE_BACKGROUND_TYPE" val="leftRight"/>
</p:tagLst>
</file>

<file path=ppt/tags/tag44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3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8"/>
</p:tagLst>
</file>

<file path=ppt/tags/tag445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1aef01d92234416f85ccd7380042cea2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37f2c25d0f049138395e546abc8432c"/>
  <p:tag name="KSO_WM_SLIDE_BACKGROUND_TYPE" val="leftRight"/>
</p:tagLst>
</file>

<file path=ppt/tags/tag446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448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449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2"/>
  <p:tag name="KSO_WM_UNIT_TEXT_FILL_TYPE" val="1"/>
</p:tagLst>
</file>

<file path=ppt/tags/tag4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50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1.xml><?xml version="1.0" encoding="utf-8"?>
<p:tagLst xmlns:p="http://schemas.openxmlformats.org/presentationml/2006/main">
  <p:tag name="KSO_WM_SLIDE_BACKGROUND_TYPE" val="leftRight"/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94813ad8ded1405eb2e35b6e0b93fe78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8a0342b6d6a412d908072a0c6be3c87"/>
  <p:tag name="KSO_WM_SLIDE_BACKGROUND_TYPE" val="topBottom"/>
</p:tagLst>
</file>

<file path=ppt/tags/tag45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9"/>
</p:tagLst>
</file>

<file path=ppt/tags/tag454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eb629b7b35224c25a44bb5c6bb9c1beb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50eaa3749d248398fabd30434dd783f"/>
  <p:tag name="KSO_WM_SLIDE_BACKGROUND_TYPE" val="topBottom"/>
</p:tagLst>
</file>

<file path=ppt/tags/tag455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56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457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458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2"/>
  <p:tag name="KSO_WM_UNIT_TEXT_FILL_TYPE" val="1"/>
</p:tagLst>
</file>

<file path=ppt/tags/tag459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460.xml><?xml version="1.0" encoding="utf-8"?>
<p:tagLst xmlns:p="http://schemas.openxmlformats.org/presentationml/2006/main">
  <p:tag name="KSO_WM_SLIDE_BACKGROUND_TYPE" val="topBottom"/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d28ed7a403b44a96a7853b9fb5a77bcc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f364c388b05d4e1f94d3ee2989a96b25"/>
  <p:tag name="KSO_WM_SLIDE_BACKGROUND_TYPE" val="bottomTop"/>
</p:tagLst>
</file>

<file path=ppt/tags/tag46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a"/>
</p:tagLst>
</file>

<file path=ppt/tags/tag463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3236dcf0bce744939574cbb0257b3bfe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97f45694ea84f8292948c6c7614e6ca"/>
  <p:tag name="KSO_WM_SLIDE_BACKGROUND_TYPE" val="bottomTop"/>
</p:tagLst>
</file>

<file path=ppt/tags/tag464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65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466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467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2"/>
  <p:tag name="KSO_WM_UNIT_TEXT_FILL_TYPE" val="1"/>
</p:tagLst>
</file>

<file path=ppt/tags/tag468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69.xml><?xml version="1.0" encoding="utf-8"?>
<p:tagLst xmlns:p="http://schemas.openxmlformats.org/presentationml/2006/main">
  <p:tag name="KSO_WM_SLIDE_BACKGROUND_TYPE" val="bottomTop"/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14*i*1"/>
  <p:tag name="KSO_WM_BEAUTIFY_FLAG" val="#wm#"/>
  <p:tag name="KSO_WM_TAG_VERSION" val="1.0"/>
  <p:tag name="KSO_WM_CHIP_GROUPID" val="6359f1860c9383becdd6d636"/>
  <p:tag name="KSO_WM_CHIP_XID" val="6359f18b0c9383becdd6d63b"/>
  <p:tag name="KSO_WM_UNIT_DEC_AREA_ID" val="ccf693a18b774e89937af9959e14e8cd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aa6d8e9f3b94fb9b79c26251ed6169e"/>
</p:tagLst>
</file>

<file path=ppt/tags/tag470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9f270aa5117f4dce90bdc661cef550a9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bc748b19b694489a61eabe442d3739d"/>
  <p:tag name="KSO_WM_SLIDE_BACKGROUND_TYPE" val="navigation"/>
</p:tagLst>
</file>

<file path=ppt/tags/tag47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b"/>
</p:tagLst>
</file>

<file path=ppt/tags/tag472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ab44d6145a474d79b386d50a02be18b1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4c465288afb417bb78bd11ff7832c7d"/>
  <p:tag name="KSO_WM_SLIDE_BACKGROUND_TYPE" val="navigation"/>
</p:tagLst>
</file>

<file path=ppt/tags/tag473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475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476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2"/>
  <p:tag name="KSO_WM_UNIT_TEXT_FILL_TYPE" val="1"/>
</p:tagLst>
</file>

<file path=ppt/tags/tag477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78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79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CHIP_GROUPID" val="6359f1860c9383becdd6d636"/>
  <p:tag name="KSO_WM_CHIP_XID" val="6359f18b0c9383becdd6d63b"/>
</p:tagLst>
</file>

<file path=ppt/tags/tag480.xml><?xml version="1.0" encoding="utf-8"?>
<p:tagLst xmlns:p="http://schemas.openxmlformats.org/presentationml/2006/main">
  <p:tag name="KSO_WM_SLIDE_BACKGROUND_TYPE" val="navigation"/>
  <p:tag name="KSO_WM_UNIT_TEXT_FILL_FORE_SCHEMECOLOR_INDEX_BRIGHTNESS" val="0"/>
  <p:tag name="KSO_WM_UNIT_TEXT_FILL_FORE_SCHEMECOLOR_INDEX" val="13"/>
  <p:tag name="KSO_WM_UNIT_TEXT_FILL_TYPE" val="1"/>
</p:tagLst>
</file>

<file path=ppt/tags/tag481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2f5e17d04f6e489bbb806db50df58b5d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da6f0c1faeda49b5b2016f577efae8cf"/>
  <p:tag name="KSO_WM_SLIDE_BACKGROUND_TYPE" val="belt"/>
</p:tagLst>
</file>

<file path=ppt/tags/tag48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bg20220532_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  <p:tag name="KSO_WM_TEMPLATE_CATEGORY" val="bg"/>
  <p:tag name="KSO_WM_TEMPLATE_INDEX" val="20220532"/>
  <p:tag name="KSO_WM_UNIT_FILL_FORE_SCHEMECOLOR_INDEX_BRIGHTNESS" val="0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CHIP_GROUPID" val="618353b0a6a891b1f9db05c4"/>
  <p:tag name="KSO_WM_CHIP_XID" val="618b7dfe18adb49c6c1f29ec"/>
</p:tagLst>
</file>

<file path=ppt/tags/tag483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8afdd474ea5b41a68c02c066c09a87d2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cd1f5b35e481426ca387ed6fad5c4f31"/>
  <p:tag name="KSO_WM_SLIDE_BACKGROUND_TYPE" val="belt"/>
</p:tagLst>
</file>

<file path=ppt/tags/tag484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58d68d96b3214e3b8152024752c3df6e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54fea99fa49c432f8da3661c4117d6ad"/>
  <p:tag name="KSO_WM_SLIDE_BACKGROUND_TYPE" val="belt"/>
</p:tagLst>
</file>

<file path=ppt/tags/tag485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86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487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488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2"/>
  <p:tag name="KSO_WM_UNIT_TEXT_FILL_TYPE" val="1"/>
</p:tagLst>
</file>

<file path=ppt/tags/tag489.xml><?xml version="1.0" encoding="utf-8"?>
<p:tagLst xmlns:p="http://schemas.openxmlformats.org/presentationml/2006/main">
  <p:tag name="KSO_WM_SLIDE_BACKGROUND_TYPE" val="belt"/>
  <p:tag name="KSO_WM_UNIT_TEXT_FILL_FORE_SCHEMECOLOR_INDEX_BRIGHTNESS" val="0"/>
  <p:tag name="KSO_WM_UNIT_TEXT_FILL_FORE_SCHEMECOLOR_INDEX" val="13"/>
  <p:tag name="KSO_WM_UNIT_TEXT_FILL_TYPE" val="1"/>
</p:tagLst>
</file>

<file path=ppt/tags/tag49.xml><?xml version="1.0" encoding="utf-8"?>
<p:tagLst xmlns:p="http://schemas.openxmlformats.org/presentationml/2006/main">
  <p:tag name="KSO_WM_CHIP_GROUPID" val="6359f1860c9383becdd6d636"/>
  <p:tag name="KSO_WM_CHIP_XID" val="6359f18b0c9383becdd6d63b"/>
</p:tagLst>
</file>

<file path=ppt/tags/tag4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8690"/>
</p:tagLst>
</file>

<file path=ppt/tags/tag4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TEMPLATE_CATEGORY" val="custom"/>
  <p:tag name="KSO_WM_TEMPLATE_INDEX" val="20228690"/>
</p:tagLst>
</file>

<file path=ppt/tags/tag4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28690"/>
  <p:tag name="KSO_WM_CHIP_COLORING" val="1"/>
</p:tagLst>
</file>

<file path=ppt/tags/tag4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  <p:tag name="KSO_WM_UNIT_SUBTYPE" val="q"/>
</p:tagLst>
</file>

<file path=ppt/tags/tag4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0.xml><?xml version="1.0" encoding="utf-8"?>
<p:tagLst xmlns:p="http://schemas.openxmlformats.org/presentationml/2006/main">
  <p:tag name="KSO_WM_CHIP_GROUPID" val="6359f1860c9383becdd6d636"/>
  <p:tag name="KSO_WM_CHIP_XID" val="6359f18b0c9383becdd6d63b"/>
</p:tagLst>
</file>

<file path=ppt/tags/tag5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3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CHIP_GROUPID" val="6359f1860c9383becdd6d636"/>
  <p:tag name="KSO_WM_CHIP_XID" val="6359f18b0c9383becdd6d63b"/>
</p:tagLst>
</file>

<file path=ppt/tags/tag5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8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28690_16*i*1"/>
  <p:tag name="KSO_WM_TEMPLATE_CATEGORY" val="chip"/>
  <p:tag name="KSO_WM_TEMPLATE_INDEX" val="20228690"/>
  <p:tag name="KSO_WM_UNIT_LAYERLEVEL" val="1"/>
  <p:tag name="KSO_WM_TAG_VERSION" val="1.0"/>
  <p:tag name="KSO_WM_BEAUTIFY_FLAG" val="#wm#"/>
  <p:tag name="KSO_WM_UNIT_SUBTYPE" val="w"/>
  <p:tag name="KSO_WM_UNIT_TYPE" val="i"/>
  <p:tag name="KSO_WM_UNIT_INDEX" val="1"/>
  <p:tag name="KSO_WM_CHIP_GROUPID" val="6359f1860c9383becdd6d636"/>
  <p:tag name="KSO_WM_CHIP_XID" val="6359f18b0c9383becdd6d638"/>
  <p:tag name="KSO_WM_UNIT_DEC_AREA_ID" val="b2fcf585a8f947918b37306559853801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3b64a75999e48948845d5f547b9f1ba"/>
  <p:tag name="KSO_WM_UNIT_TEXT_FILL_FORE_SCHEMECOLOR_INDEX_BRIGHTNESS" val="0"/>
  <p:tag name="KSO_WM_UNIT_TEXT_FILL_FORE_SCHEMECOLOR_INDEX" val="2"/>
  <p:tag name="KSO_WM_UNIT_TEXT_FILL_TYPE" val="1"/>
</p:tagLst>
</file>

<file path=ppt/tags/tag5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6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SUBTYPE" val="u"/>
  <p:tag name="KSO_WM_TEMPLATE_CATEGORY" val="chip"/>
  <p:tag name="KSO_WM_TEMPLATE_INDEX" val="20228690"/>
  <p:tag name="KSO_WM_UNIT_TYPE" val="i"/>
  <p:tag name="KSO_WM_UNIT_INDEX" val="1"/>
  <p:tag name="KSO_WM_UNIT_ID" val="chip20228690_15*i*1"/>
  <p:tag name="KSO_WM_BEAUTIFY_FLAG" val="#wm#"/>
  <p:tag name="KSO_WM_TAG_VERSION" val="1.0"/>
  <p:tag name="KSO_WM_CHIP_GROUPID" val="6359f1860c9383becdd6d636"/>
  <p:tag name="KSO_WM_CHIP_XID" val="6359f18b0c9383becdd6d639"/>
  <p:tag name="KSO_WM_UNIT_DEC_AREA_ID" val="fe36da9afc744d42a3740ae9d41f309b"/>
  <p:tag name="KSO_WM_CHIP_FILLAREA_FILL_RULE" val="{&quot;fill_align&quot;:&quot;r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5ae51d2b3ff440c992463c4302ef25a"/>
</p:tagLst>
</file>

<file path=ppt/tags/tag5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SUBTYPE" val="u"/>
  <p:tag name="KSO_WM_TEMPLATE_CATEGORY" val="chip"/>
  <p:tag name="KSO_WM_TEMPLATE_INDEX" val="20228690"/>
  <p:tag name="KSO_WM_UNIT_TYPE" val="i"/>
  <p:tag name="KSO_WM_UNIT_INDEX" val="1"/>
  <p:tag name="KSO_WM_UNIT_ID" val="chip20228690_17*i*1"/>
  <p:tag name="KSO_WM_BEAUTIFY_FLAG" val="#wm#"/>
  <p:tag name="KSO_WM_TAG_VERSION" val="1.0"/>
  <p:tag name="KSO_WM_CHIP_GROUPID" val="6359f1860c9383becdd6d636"/>
  <p:tag name="KSO_WM_CHIP_XID" val="6359f18b0c9383becdd6d63a"/>
  <p:tag name="KSO_WM_UNIT_DEC_AREA_ID" val="6e58e1cb9bbd426b9f90831e08d27e44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8325ccbd1f044ac094e7fbf945e2e2be"/>
</p:tagLst>
</file>

<file path=ppt/tags/tag5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  <p:tag name="KSO_WM_SLIDE_BK_DARK_LIGHT" val="2"/>
</p:tagLst>
</file>

<file path=ppt/tags/tag5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  <p:tag name="KSO_WM_SLIDE_BK_DARK_LIGHT" val="2"/>
</p:tagLst>
</file>

<file path=ppt/tags/tag5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  <p:tag name="KSO_WM_SLIDE_BK_DARK_LIGHT" val="2"/>
</p:tagLst>
</file>

<file path=ppt/tags/tag5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4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2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9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5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70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2*i*1"/>
  <p:tag name="KSO_WM_UNIT_LAYERLEVEL" val="1"/>
  <p:tag name="KSO_WM_TAG_VERSION" val="1.0"/>
  <p:tag name="KSO_WM_BEAUTIFY_FLAG" val="#wm#"/>
  <p:tag name="KSO_WM_UNIT_TYPE" val="i"/>
  <p:tag name="KSO_WM_UNIT_INDEX" val="1"/>
  <p:tag name="KSO_WM_SLIDE_BACKGROUND_TYPE" val="general"/>
  <p:tag name="KSO_WM_SLIDE_BK_DARK_LIGHT" val="2"/>
</p:tagLst>
</file>

<file path=ppt/tags/tag5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5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5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5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5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UNIT_BK_DARK_LIGHT" val="2"/>
  <p:tag name="KSO_WM_SLIDE_BACKGROUND_TYPE" val="frame"/>
  <p:tag name="KSO_WM_SLIDE_BK_DARK_LIGHT" val="2"/>
</p:tagLst>
</file>

<file path=ppt/tags/tag5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83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SLIDE_BACKGROUND_TYPE" val="leftRight"/>
  <p:tag name="KSO_WM_SLIDE_BK_DARK_LIGHT" val="2"/>
</p:tagLst>
</file>

<file path=ppt/tags/tag5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leftRight"/>
  <p:tag name="KSO_WM_SLIDE_BK_DARK_LIGHT" val="2"/>
</p:tagLst>
</file>

<file path=ppt/tags/tag5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5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592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SLIDE_BACKGROUND_TYPE" val="topBottom"/>
  <p:tag name="KSO_WM_SLIDE_BK_DARK_LIGHT" val="2"/>
</p:tagLst>
</file>

<file path=ppt/tags/tag5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topBottom"/>
  <p:tag name="KSO_WM_SLIDE_BK_DARK_LIGHT" val="2"/>
</p:tagLst>
</file>

<file path=ppt/tags/tag5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5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5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5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5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5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6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6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601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SLIDE_BACKGROUND_TYPE" val="bottomTop"/>
  <p:tag name="KSO_WM_SLIDE_BK_DARK_LIGHT" val="2"/>
</p:tagLst>
</file>

<file path=ppt/tags/tag6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bottomTop"/>
  <p:tag name="KSO_WM_SLIDE_BK_DARK_LIGHT" val="2"/>
</p:tagLst>
</file>

<file path=ppt/tags/tag6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6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6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6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6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6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6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610.xml><?xml version="1.0" encoding="utf-8"?>
<p:tagLst xmlns:p="http://schemas.openxmlformats.org/presentationml/2006/main">
  <p:tag name="KSO_WM_UNIT_LARGE_SHAPE" val="1"/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SLIDE_BACKGROUND_TYPE" val="navigation"/>
  <p:tag name="KSO_WM_SLIDE_BK_DARK_LIGHT" val="2"/>
</p:tagLst>
</file>

<file path=ppt/tags/tag6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navigation"/>
  <p:tag name="KSO_WM_SLIDE_BK_DARK_LIGHT" val="2"/>
</p:tagLst>
</file>

<file path=ppt/tags/tag6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2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6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8*i*1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6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belt"/>
  <p:tag name="KSO_WM_SLIDE_BK_DARK_LIGHT" val="1"/>
</p:tagLst>
</file>

<file path=ppt/tags/tag6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6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6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6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6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6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0456"/>
</p:tagLst>
</file>

<file path=ppt/tags/tag6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0456"/>
</p:tagLst>
</file>

<file path=ppt/tags/tag6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6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2.xml><?xml version="1.0" encoding="utf-8"?>
<p:tagLst xmlns:p="http://schemas.openxmlformats.org/presentationml/2006/main">
  <p:tag name="KSO_WM_TAG_VERSION" val="1.0"/>
  <p:tag name="KSO_WM_BEAUTIFY_FLAG" val="#wm#"/>
  <p:tag name="KSO_WM_COMBINE_RELATE_SLIDE_ID" val="background20177594_1"/>
  <p:tag name="KSO_WM_TEMPLATE_CATEGORY" val="custom"/>
  <p:tag name="KSO_WM_TEMPLATE_INDEX" val="20180456"/>
  <p:tag name="KSO_WM_TEMPLATE_SUBCATEGORY" val="0"/>
  <p:tag name="KSO_WM_TEMPLATE_THUMBS_INDEX" val="1、5、9、11、15、23、31"/>
  <p:tag name="KSO_WM_UNIT_SHOW_EDIT_AREA_INDICATION" val="0"/>
  <p:tag name="KSO_WM_TEMPLATE_MASTER_TYPE" val="1"/>
  <p:tag name="KSO_WM_TEMPLATE_COLOR_TYPE" val="1"/>
  <p:tag name="KSO_WM_TEMPLATE_MASTER_THUMB_INDEX" val="12"/>
</p:tagLst>
</file>

<file path=ppt/tags/tag6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8690_1*a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UNIT_DEFAULT_FONT" val="60;66;2"/>
  <p:tag name="KSO_WM_UNIT_BLOCK" val="0"/>
  <p:tag name="KSO_WM_UNIT_DEC_AREA_ID" val="aa7987be172f4d1b8d2b87341f10f70e"/>
  <p:tag name="KSO_WM_UNIT_ISCONTENTSTITLE" val="0"/>
  <p:tag name="KSO_WM_UNIT_ISNUMDGMTITLE" val="0"/>
  <p:tag name="KSO_WM_UNIT_PRESET_TEXT" val="中国风元旦节模板"/>
  <p:tag name="KSO_WM_UNIT_NOCLEAR" val="0"/>
  <p:tag name="KSO_WM_UNIT_VALUE" val="9"/>
  <p:tag name="KSO_WM_UNIT_TYPE" val="a"/>
  <p:tag name="KSO_WM_UNIT_INDEX" val="1"/>
  <p:tag name="KSO_WM_CHIP_GROUPID" val="6242763a827a54cc053e3c5a"/>
  <p:tag name="KSO_WM_CHIP_XID" val="6242763a827a54cc053e3c57"/>
  <p:tag name="KSO_WM_CHIP_FILLAREA_FILL_RULE" val="{&quot;fill_align&quot;:&quot;cm&quot;,&quot;fill_mode&quot;:&quot;adaptive&quot;,&quot;sacle_strategy&quot;:&quot;smart&quot;}"/>
  <p:tag name="KSO_WM_ASSEMBLE_CHIP_INDEX" val="97b8a04befd44556b5680a9c9f1eb3eb"/>
  <p:tag name="KSO_WM_UNIT_TEXT_FILL_FORE_SCHEMECOLOR_INDEX_BRIGHTNESS" val="0"/>
  <p:tag name="KSO_WM_UNIT_TEXT_FILL_FORE_SCHEMECOLOR_INDEX" val="5"/>
  <p:tag name="KSO_WM_UNIT_TEXT_FILL_TYPE" val="1"/>
</p:tagLst>
</file>

<file path=ppt/tags/tag6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8690_1*f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UNIT_DEFAULT_FONT" val="18;22;2"/>
  <p:tag name="KSO_WM_UNIT_BLOCK" val="0"/>
  <p:tag name="KSO_WM_UNIT_DEC_AREA_ID" val="52cf49408ff94895a1c1fb21122f1826"/>
  <p:tag name="KSO_WM_UNIT_SUBTYPE" val="a"/>
  <p:tag name="KSO_WM_UNIT_PRESET_TEXT" val="单击此处添加您的正文"/>
  <p:tag name="KSO_WM_UNIT_NOCLEAR" val="0"/>
  <p:tag name="KSO_WM_UNIT_VALUE" val="23"/>
  <p:tag name="KSO_WM_UNIT_TYPE" val="f"/>
  <p:tag name="KSO_WM_UNIT_INDEX" val="1"/>
  <p:tag name="KSO_WM_CHIP_GROUPID" val="6242763a827a54cc053e3c5a"/>
  <p:tag name="KSO_WM_CHIP_XID" val="6242763a827a54cc053e3c57"/>
  <p:tag name="KSO_WM_CHIP_FILLAREA_FILL_RULE" val="{&quot;fill_align&quot;:&quot;cm&quot;,&quot;fill_mode&quot;:&quot;adaptive&quot;,&quot;sacle_strategy&quot;:&quot;smart&quot;}"/>
  <p:tag name="KSO_WM_ASSEMBLE_CHIP_INDEX" val="97b8a04befd44556b5680a9c9f1eb3eb"/>
  <p:tag name="KSO_WM_UNIT_TEXT_FILL_FORE_SCHEMECOLOR_INDEX_BRIGHTNESS" val="0"/>
  <p:tag name="KSO_WM_UNIT_TEXT_FILL_FORE_SCHEMECOLOR_INDEX" val="5"/>
  <p:tag name="KSO_WM_UNIT_TEXT_FILL_TYPE" val="1"/>
</p:tagLst>
</file>

<file path=ppt/tags/tag635.xml><?xml version="1.0" encoding="utf-8"?>
<p:tagLst xmlns:p="http://schemas.openxmlformats.org/presentationml/2006/main">
  <p:tag name="KSO_WM_BEAUTIFY_FLAG" val="#wm#"/>
  <p:tag name="KSO_WM_TEMPLATE_CATEGORY" val="custom"/>
  <p:tag name="KSO_WM_TEMPLATE_INDEX" val="20228690"/>
  <p:tag name="KSO_WM_SLIDE_ID" val="custom20228690_1"/>
  <p:tag name="KSO_WM_TEMPLATE_SUBCATEGORY" val="21"/>
  <p:tag name="KSO_WM_TEMPLATE_MASTER_TYPE" val="1"/>
  <p:tag name="KSO_WM_TEMPLATE_COLOR_TYPE" val="1"/>
  <p:tag name="KSO_WM_SLIDE_ITEM_CNT" val="0"/>
  <p:tag name="KSO_WM_SLIDE_INDEX" val="1"/>
  <p:tag name="KSO_WM_TAG_VERSION" val="1.0"/>
  <p:tag name="KSO_WM_SLIDE_LAYOUT" val="a_f"/>
  <p:tag name="KSO_WM_SLIDE_LAYOUT_CNT" val="1_1"/>
  <p:tag name="KSO_WM_CHIP_INFOS" val="{&quot;type&quot;:0,&quot;layout_type&quot;:&quot;1_NF_C_36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title&quot;,&quot;sectionTitle&quot;,&quot;endPage&quot;]}"/>
  <p:tag name="KSO_WM_CHIP_XID" val="62427595827a54cc053e3b6c"/>
  <p:tag name="KSO_WM_CHIP_FILLPROP" val="[[{&quot;text_align&quot;:&quot;lm&quot;,&quot;text_direction&quot;:&quot;horizontal&quot;,&quot;support_big_font&quot;:false,&quot;picture_toward&quot;:0,&quot;picture_dockside&quot;:[],&quot;fill_id&quot;:&quot;1be5807e4963434e9c2e16aeecd3ef93&quot;,&quot;fill_align&quot;:&quot;cm&quot;,&quot;chip_types&quot;:[&quot;header&quot;]}],[{&quot;text_align&quot;:&quot;cm&quot;,&quot;text_direction&quot;:&quot;horizontal&quot;,&quot;support_big_font&quot;:false,&quot;picture_toward&quot;:0,&quot;picture_dockside&quot;:[],&quot;fill_id&quot;:&quot;1be5807e4963434e9c2e16aeecd3ef93&quot;,&quot;fill_align&quot;:&quot;cm&quot;,&quot;chip_types&quot;:[&quot;header&quot;]}],[{&quot;text_align&quot;:&quot;rm&quot;,&quot;text_direction&quot;:&quot;horizontal&quot;,&quot;support_big_font&quot;:false,&quot;picture_toward&quot;:0,&quot;picture_dockside&quot;:[],&quot;fill_id&quot;:&quot;1be5807e4963434e9c2e16aeecd3ef93&quot;,&quot;fill_align&quot;:&quot;cm&quot;,&quot;chip_types&quot;:[&quot;header&quot;]}],[{&quot;text_align&quot;:&quot;lm&quot;,&quot;text_direction&quot;:&quot;horizontal&quot;,&quot;support_big_font&quot;:false,&quot;picture_toward&quot;:0,&quot;picture_dockside&quot;:[],&quot;fill_id&quot;:&quot;1be5807e4963434e9c2e16aeecd3ef93&quot;,&quot;fill_align&quot;:&quot;cb&quot;,&quot;chip_types&quot;:[&quot;header&quot;]}],[{&quot;text_align&quot;:&quot;cm&quot;,&quot;text_direction&quot;:&quot;horizontal&quot;,&quot;support_big_font&quot;:false,&quot;picture_toward&quot;:0,&quot;picture_dockside&quot;:[],&quot;fill_id&quot;:&quot;1be5807e4963434e9c2e16aeecd3ef93&quot;,&quot;fill_align&quot;:&quot;cb&quot;,&quot;chip_types&quot;:[&quot;header&quot;]}],[{&quot;text_align&quot;:&quot;rm&quot;,&quot;text_direction&quot;:&quot;horizontal&quot;,&quot;support_big_font&quot;:false,&quot;picture_toward&quot;:0,&quot;picture_dockside&quot;:[],&quot;fill_id&quot;:&quot;1be5807e4963434e9c2e16aeecd3ef93&quot;,&quot;fill_align&quot;:&quot;cb&quot;,&quot;chip_types&quot;:[&quot;header&quot;]}]]"/>
  <p:tag name="KSO_WM_CHIP_DECFILLPROP" val="[]"/>
  <p:tag name="KSO_WM_CHIP_GROUPID" val="62427595827a54cc053e3b6e"/>
  <p:tag name="KSO_WM_SLIDE_LAYOUT_INFO" val="{&quot;id&quot;:&quot;2022-10-27T11:15:11&quot;,&quot;margin&quot;:{&quot;bottom&quot;:10.7947998046875,&quot;left&quot;:6.9073896408081055,&quot;right&quot;:6.9073896408081055,&quot;top&quot;:3.3229665756225586},&quot;type&quot;:0}"/>
  <p:tag name="KSO_WM_SLIDE_BK_DARK_LIGHT" val="2"/>
  <p:tag name="KSO_WM_SLIDE_BACKGROUND_TYPE" val="general"/>
  <p:tag name="KSO_WM_SLIDE_SUPPORT_FEATURE_TYPE" val="0"/>
  <p:tag name="KSO_WM_SLIDE_TYPE" val="title"/>
  <p:tag name="KSO_WM_TEMPLATE_MASTER_THUMB_INDEX" val="12"/>
  <p:tag name="KSO_WM_CHIP_COLORING" val="1"/>
  <p:tag name="KSO_WM_SLIDE_SUBTYPE" val="pureTxt"/>
  <p:tag name="KSO_WM_TEMPLATE_ASSEMBLE_XID" val="6359f7b60c9383becdd6e0ae"/>
  <p:tag name="KSO_WM_TEMPLATE_ASSEMBLE_GROUPID" val="6359f1860c9383becdd6d636"/>
  <p:tag name="KSO_WM_TEMPLATE_THUMBS_INDEX" val="1、2、4、5、7、22"/>
</p:tagLst>
</file>

<file path=ppt/tags/tag636.xml><?xml version="1.0" encoding="utf-8"?>
<p:tagLst xmlns:p="http://schemas.openxmlformats.org/presentationml/2006/main">
  <p:tag name="KSO_WM_UNIT_DEFAULT_FONT" val="40;48;2"/>
  <p:tag name="KSO_WM_UNIT_BLOCK" val="0"/>
  <p:tag name="KSO_WM_UNIT_DEC_AREA_ID" val="881660af3428423a8e34b16d8cf97ffa"/>
  <p:tag name="KSO_WM_UNIT_ISCONTENTSTITLE" val="0"/>
  <p:tag name="KSO_WM_UNIT_ISNUMDGMTITLE" val="0"/>
  <p:tag name="KSO_WM_UNIT_PRESET_TEXT" val="单击此处添加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8690_7*a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ASSEMBLE_CHIP_INDEX" val="4f42859cc61940309426fca0be014578"/>
  <p:tag name="KSO_WM_UNIT_TEXT_FILL_FORE_SCHEMECOLOR_INDEX_BRIGHTNESS" val="0.15"/>
  <p:tag name="KSO_WM_UNIT_TEXT_FILL_FORE_SCHEMECOLOR_INDEX" val="13"/>
  <p:tag name="KSO_WM_UNIT_TEXT_FILL_TYPE" val="1"/>
</p:tagLst>
</file>

<file path=ppt/tags/tag637.xml><?xml version="1.0" encoding="utf-8"?>
<p:tagLst xmlns:p="http://schemas.openxmlformats.org/presentationml/2006/main">
  <p:tag name="KSO_WM_UNIT_BLOCK" val="0"/>
  <p:tag name="KSO_WM_UNIT_DEC_AREA_ID" val="e0134595934f43d793b88c5da45589a0"/>
  <p:tag name="KSO_WM_UNIT_DEFAULT_FONT" val="14;18;2"/>
  <p:tag name="KSO_WM_UNIT_SUBTYPE" val="a"/>
  <p:tag name="KSO_WM_UNIT_PRESET_TEXT" val="单击此处添加正文，文字是您思想的提炼，&#13;请尽量言简意赅的阐述观点。"/>
  <p:tag name="KSO_WM_UNIT_NOCLEAR" val="0"/>
  <p:tag name="KSO_WM_UNIT_VALUE" val="15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8690_7*f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ASSEMBLE_CHIP_INDEX" val="4f42859cc61940309426fca0be014578"/>
  <p:tag name="KSO_WM_UNIT_TEXT_FILL_FORE_SCHEMECOLOR_INDEX_BRIGHTNESS" val="0.15"/>
  <p:tag name="KSO_WM_UNIT_TEXT_FILL_FORE_SCHEMECOLOR_INDEX" val="13"/>
  <p:tag name="KSO_WM_UNIT_TEXT_FILL_TYPE" val="1"/>
</p:tagLst>
</file>

<file path=ppt/tags/tag638.xml><?xml version="1.0" encoding="utf-8"?>
<p:tagLst xmlns:p="http://schemas.openxmlformats.org/presentationml/2006/main">
  <p:tag name="KSO_WM_UNIT_BLOCK" val="0"/>
  <p:tag name="KSO_WM_UNIT_DEC_AREA_ID" val="544239ce5a544ccbb6d909cc16d36673"/>
  <p:tag name="KSO_WM_UNIT_DEFAULT_FONT" val="60;72;2"/>
  <p:tag name="KSO_WM_UNIT_PRESET_TEXT" val="01"/>
  <p:tag name="KSO_WM_UNIT_NOCLEAR" val="0"/>
  <p:tag name="KSO_WM_UNIT_VALUE" val="3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8690_7*e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ASSEMBLE_CHIP_INDEX" val="4f42859cc61940309426fca0be014578"/>
  <p:tag name="KSO_WM_UNIT_TEXT_FILL_FORE_SCHEMECOLOR_INDEX_BRIGHTNESS" val="0.15"/>
  <p:tag name="KSO_WM_UNIT_TEXT_FILL_FORE_SCHEMECOLOR_INDEX" val="13"/>
  <p:tag name="KSO_WM_UNIT_TEXT_FILL_TYPE" val="1"/>
</p:tagLst>
</file>

<file path=ppt/tags/tag639.xml><?xml version="1.0" encoding="utf-8"?>
<p:tagLst xmlns:p="http://schemas.openxmlformats.org/presentationml/2006/main">
  <p:tag name="KSO_WM_BEAUTIFY_FLAG" val="#wm#"/>
  <p:tag name="KSO_WM_TEMPLATE_CATEGORY" val="custom"/>
  <p:tag name="KSO_WM_TEMPLATE_INDEX" val="20228690"/>
  <p:tag name="KSO_WM_SLIDE_ID" val="custom20228690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RC_10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title&quot;,&quot;sectionTitle&quot;,&quot;contents&quot;,&quot;endPage&quot;],&quot;useType&quot;:[&quot;ppt&quot;]}"/>
  <p:tag name="KSO_WM_CHIP_XID" val="61a71936cf14e69e7f8bd307"/>
  <p:tag name="KSO_WM_CHIP_FILLPROP" val="[[{&quot;text_align&quot;:&quot;cm&quot;,&quot;text_direction&quot;:&quot;horizontal&quot;,&quot;support_big_font&quot;:false,&quot;picture_toward&quot;:0,&quot;picture_dockside&quot;:[],&quot;fill_id&quot;:&quot;b88390e9369e4ae0a08faaba92cf0adf&quot;,&quot;fill_align&quot;:&quot;cm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b88390e9369e4ae0a08faaba92cf0adf&quot;,&quot;fill_align&quot;:&quot;cm&quot;,&quot;chip_types&quot;:[&quot;wordpuzzle&quot;]}],[{&quot;text_align&quot;:&quot;cm&quot;,&quot;text_direction&quot;:&quot;horizontal&quot;,&quot;support_big_font&quot;:false,&quot;picture_toward&quot;:0,&quot;picture_dockside&quot;:[],&quot;fill_id&quot;:&quot;b88390e9369e4ae0a08faaba92cf0adf&quot;,&quot;fill_align&quot;:&quot;rm&quot;,&quot;chip_types&quot;:[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rm&quot;,&quot;chip_types&quot;:[&quot;diagram&quot;]}],[{&quot;text_align&quot;:&quot;rm&quot;,&quot;text_direction&quot;:&quot;horizontal&quot;,&quot;support_big_font&quot;:false,&quot;picture_toward&quot;:0,&quot;picture_dockside&quot;:[],&quot;fill_id&quot;:&quot;b88390e9369e4ae0a08faaba92cf0adf&quot;,&quot;fill_align&quot;:&quot;rm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rt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b88390e9369e4ae0a08faaba92cf0adf&quot;,&quot;fill_align&quot;:&quot;rt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b88390e9369e4ae0a08faaba92cf0adf&quot;,&quot;fill_align&quot;:&quot;rb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rb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cm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b88390e9369e4ae0a08faaba92cf0adf&quot;,&quot;fill_align&quot;:&quot;ct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ct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b88390e9369e4ae0a08faaba92cf0adf&quot;,&quot;fill_align&quot;:&quot;cb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cb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lm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lt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lb&quot;,&quot;chip_types&quot;:[&quot;header&quot;,&quot;wordpuzzle&quot;]}]]"/>
  <p:tag name="KSO_WM_CHIP_DECFILLPROP" val="[]"/>
  <p:tag name="KSO_WM_CHIP_GROUPID" val="61a71936cf14e69e7f8bd309"/>
  <p:tag name="KSO_WM_SLIDE_LAYOUT_INFO" val="{&quot;id&quot;:&quot;2022-10-27T11:15:05&quot;,&quot;margin&quot;:{&quot;bottom&quot;:2.7890284061431885,&quot;left&quot;:11.081372261047363,&quot;right&quot;:1.2514308764366433e-05,&quot;top&quot;:4.15378475189209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1"/>
  <p:tag name="KSO_WM_SLIDE_SUBTYPE" val="pureTxt"/>
  <p:tag name="KSO_WM_TEMPLATE_ASSEMBLE_XID" val="6359f7b60c9383becdd6e0d9"/>
  <p:tag name="KSO_WM_TEMPLATE_ASSEMBLE_GROUPID" val="6359f1860c9383becdd6d636"/>
</p:tagLst>
</file>

<file path=ppt/tags/tag64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640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  <p:tag name="KSO_WM_SLIDE_BACKGROUND_TYPE" val="general"/>
</p:tagLst>
</file>

<file path=ppt/tags/tag641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  <p:tag name="KSO_WM_SLIDE_BACKGROUND_TYPE" val="general"/>
</p:tagLst>
</file>

<file path=ppt/tags/tag642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  <p:tag name="KSO_WM_SLIDE_BACKGROUND_TYPE" val="general"/>
</p:tagLst>
</file>

<file path=ppt/tags/tag643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44.xml><?xml version="1.0" encoding="utf-8"?>
<p:tagLst xmlns:p="http://schemas.openxmlformats.org/presentationml/2006/main">
  <p:tag name="PA" val="v4.0.0"/>
  <p:tag name="KSO_WM_UNIT_TEXT_FILL_FORE_SCHEMECOLOR_INDEX_BRIGHTNESS" val="0.15"/>
  <p:tag name="KSO_WM_UNIT_TEXT_FILL_FORE_SCHEMECOLOR_INDEX" val="13"/>
  <p:tag name="KSO_WM_UNIT_TEXT_FILL_TYPE" val="1"/>
</p:tagLst>
</file>

<file path=ppt/tags/tag645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46.xml><?xml version="1.0" encoding="utf-8"?>
<p:tagLst xmlns:p="http://schemas.openxmlformats.org/presentationml/2006/main">
  <p:tag name="PA" val="v4.0.0"/>
  <p:tag name="KSO_WM_UNIT_TEXT_FILL_FORE_SCHEMECOLOR_INDEX_BRIGHTNESS" val="0.25"/>
  <p:tag name="KSO_WM_UNIT_TEXT_FILL_FORE_SCHEMECOLOR_INDEX" val="13"/>
  <p:tag name="KSO_WM_UNIT_TEXT_FILL_TYPE" val="1"/>
</p:tagLst>
</file>

<file path=ppt/tags/tag647.xml><?xml version="1.0" encoding="utf-8"?>
<p:tagLst xmlns:p="http://schemas.openxmlformats.org/presentationml/2006/main">
  <p:tag name="KSO_WM_DIAGRAM_VIRTUALLY_FRAME" val="{&quot;height&quot;:306.78259842519685,&quot;left&quot;:125.21732283464567,&quot;top&quot;:110.74464566929134,&quot;width&quot;:295.28267716535436}"/>
</p:tagLst>
</file>

<file path=ppt/tags/tag648.xml><?xml version="1.0" encoding="utf-8"?>
<p:tagLst xmlns:p="http://schemas.openxmlformats.org/presentationml/2006/main">
  <p:tag name="KSO_WM_SLIDE_BACKGROUND_TYPE" val="general"/>
</p:tagLst>
</file>

<file path=ppt/tags/tag649.xml><?xml version="1.0" encoding="utf-8"?>
<p:tagLst xmlns:p="http://schemas.openxmlformats.org/presentationml/2006/main">
  <p:tag name="KSO_WM_UNIT_DEFAULT_FONT" val="40;48;2"/>
  <p:tag name="KSO_WM_UNIT_BLOCK" val="0"/>
  <p:tag name="KSO_WM_UNIT_DEC_AREA_ID" val="881660af3428423a8e34b16d8cf97ffa"/>
  <p:tag name="KSO_WM_UNIT_ISCONTENTSTITLE" val="0"/>
  <p:tag name="KSO_WM_UNIT_ISNUMDGMTITLE" val="0"/>
  <p:tag name="KSO_WM_UNIT_PRESET_TEXT" val="单击此处添加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8690_7*a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ASSEMBLE_CHIP_INDEX" val="4f42859cc61940309426fca0be014578"/>
  <p:tag name="KSO_WM_UNIT_TEXT_FILL_FORE_SCHEMECOLOR_INDEX_BRIGHTNESS" val="0.15"/>
  <p:tag name="KSO_WM_UNIT_TEXT_FILL_FORE_SCHEMECOLOR_INDEX" val="13"/>
  <p:tag name="KSO_WM_UNIT_TEXT_FILL_TYPE" val="1"/>
</p:tagLst>
</file>

<file path=ppt/tags/tag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50.xml><?xml version="1.0" encoding="utf-8"?>
<p:tagLst xmlns:p="http://schemas.openxmlformats.org/presentationml/2006/main">
  <p:tag name="KSO_WM_UNIT_BLOCK" val="0"/>
  <p:tag name="KSO_WM_UNIT_DEC_AREA_ID" val="544239ce5a544ccbb6d909cc16d36673"/>
  <p:tag name="KSO_WM_UNIT_DEFAULT_FONT" val="60;72;2"/>
  <p:tag name="KSO_WM_UNIT_PRESET_TEXT" val="01"/>
  <p:tag name="KSO_WM_UNIT_NOCLEAR" val="0"/>
  <p:tag name="KSO_WM_UNIT_VALUE" val="3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28690_7*e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14434f31e630cfd8f114040"/>
  <p:tag name="KSO_WM_CHIP_XID" val="614434f31e630cfd8f114041"/>
  <p:tag name="KSO_WM_CHIP_FILLAREA_FILL_RULE" val="{&quot;fill_align&quot;:&quot;rb&quot;,&quot;fill_mode&quot;:&quot;adaptive&quot;,&quot;sacle_strategy&quot;:&quot;smart&quot;}"/>
  <p:tag name="KSO_WM_ASSEMBLE_CHIP_INDEX" val="4f42859cc61940309426fca0be014578"/>
  <p:tag name="KSO_WM_UNIT_TEXT_FILL_FORE_SCHEMECOLOR_INDEX_BRIGHTNESS" val="0.15"/>
  <p:tag name="KSO_WM_UNIT_TEXT_FILL_FORE_SCHEMECOLOR_INDEX" val="13"/>
  <p:tag name="KSO_WM_UNIT_TEXT_FILL_TYPE" val="1"/>
</p:tagLst>
</file>

<file path=ppt/tags/tag651.xml><?xml version="1.0" encoding="utf-8"?>
<p:tagLst xmlns:p="http://schemas.openxmlformats.org/presentationml/2006/main">
  <p:tag name="KSO_WM_BEAUTIFY_FLAG" val="#wm#"/>
  <p:tag name="KSO_WM_TEMPLATE_CATEGORY" val="custom"/>
  <p:tag name="KSO_WM_TEMPLATE_INDEX" val="20228690"/>
  <p:tag name="KSO_WM_SLIDE_ID" val="custom20228690_7"/>
  <p:tag name="KSO_WM_TEMPLATE_SUBCATEGORY" val="21"/>
  <p:tag name="KSO_WM_TEMPLATE_MASTER_TYPE" val="1"/>
  <p:tag name="KSO_WM_TEMPLATE_COLOR_TYPE" val="1"/>
  <p:tag name="KSO_WM_SLIDE_ITEM_CNT" val="0"/>
  <p:tag name="KSO_WM_SLIDE_INDEX" val="7"/>
  <p:tag name="KSO_WM_TAG_VERSION" val="1.0"/>
  <p:tag name="KSO_WM_SLIDE_LAYOUT" val="a_e_f"/>
  <p:tag name="KSO_WM_SLIDE_LAYOUT_CNT" val="1_1_1"/>
  <p:tag name="KSO_WM_CHIP_INFOS" val="{&quot;type&quot;:0,&quot;layout_type&quot;:&quot;1_NF_RC_10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,&quot;扁平风&quot;,&quot;手绘风&quot;,&quot;立体风&quot;,&quot;炫酷&quot;,&quot;复古风&quot;,&quot;科技风&quot;,&quot;水彩风&quot;,&quot;ios风&quot;,&quot;快闪&quot;,&quot;波普风&quot;,&quot;孟菲斯&quot;,&quot;蒸汽波&quot;,&quot;MBE&quot;,&quot;剪纸风&quot;,&quot;酸性风&quot;,&quot;像素风&quot;,&quot;涂鸦风&quot;,&quot;实景&quot;]},&quot;slide_type&quot;:[&quot;title&quot;,&quot;sectionTitle&quot;,&quot;contents&quot;,&quot;endPage&quot;],&quot;useType&quot;:[&quot;ppt&quot;]}"/>
  <p:tag name="KSO_WM_CHIP_XID" val="61a71936cf14e69e7f8bd307"/>
  <p:tag name="KSO_WM_CHIP_FILLPROP" val="[[{&quot;text_align&quot;:&quot;cm&quot;,&quot;text_direction&quot;:&quot;horizontal&quot;,&quot;support_big_font&quot;:false,&quot;picture_toward&quot;:0,&quot;picture_dockside&quot;:[],&quot;fill_id&quot;:&quot;b88390e9369e4ae0a08faaba92cf0adf&quot;,&quot;fill_align&quot;:&quot;cm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b88390e9369e4ae0a08faaba92cf0adf&quot;,&quot;fill_align&quot;:&quot;cm&quot;,&quot;chip_types&quot;:[&quot;wordpuzzle&quot;]}],[{&quot;text_align&quot;:&quot;cm&quot;,&quot;text_direction&quot;:&quot;horizontal&quot;,&quot;support_big_font&quot;:false,&quot;picture_toward&quot;:0,&quot;picture_dockside&quot;:[],&quot;fill_id&quot;:&quot;b88390e9369e4ae0a08faaba92cf0adf&quot;,&quot;fill_align&quot;:&quot;rm&quot;,&quot;chip_types&quot;:[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rm&quot;,&quot;chip_types&quot;:[&quot;diagram&quot;]}],[{&quot;text_align&quot;:&quot;rm&quot;,&quot;text_direction&quot;:&quot;horizontal&quot;,&quot;support_big_font&quot;:false,&quot;picture_toward&quot;:0,&quot;picture_dockside&quot;:[],&quot;fill_id&quot;:&quot;b88390e9369e4ae0a08faaba92cf0adf&quot;,&quot;fill_align&quot;:&quot;rm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rt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b88390e9369e4ae0a08faaba92cf0adf&quot;,&quot;fill_align&quot;:&quot;rt&quot;,&quot;chip_types&quot;:[&quot;header&quot;,&quot;wordpuzzle&quot;]}],[{&quot;text_align&quot;:&quot;rm&quot;,&quot;text_direction&quot;:&quot;horizontal&quot;,&quot;support_big_font&quot;:false,&quot;picture_toward&quot;:0,&quot;picture_dockside&quot;:[],&quot;fill_id&quot;:&quot;b88390e9369e4ae0a08faaba92cf0adf&quot;,&quot;fill_align&quot;:&quot;rb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rb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cm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b88390e9369e4ae0a08faaba92cf0adf&quot;,&quot;fill_align&quot;:&quot;ct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ct&quot;,&quot;chip_types&quot;:[&quot;header&quot;,&quot;wordpuzzle&quot;]}],[{&quot;text_align&quot;:&quot;cm&quot;,&quot;text_direction&quot;:&quot;horizontal&quot;,&quot;support_big_font&quot;:false,&quot;picture_toward&quot;:0,&quot;picture_dockside&quot;:[],&quot;fill_id&quot;:&quot;b88390e9369e4ae0a08faaba92cf0adf&quot;,&quot;fill_align&quot;:&quot;cb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cb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lm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lt&quot;,&quot;chip_types&quot;:[&quot;header&quot;,&quot;wordpuzzle&quot;]}],[{&quot;text_align&quot;:&quot;lm&quot;,&quot;text_direction&quot;:&quot;horizontal&quot;,&quot;support_big_font&quot;:false,&quot;picture_toward&quot;:0,&quot;picture_dockside&quot;:[],&quot;fill_id&quot;:&quot;b88390e9369e4ae0a08faaba92cf0adf&quot;,&quot;fill_align&quot;:&quot;lb&quot;,&quot;chip_types&quot;:[&quot;header&quot;,&quot;wordpuzzle&quot;]}]]"/>
  <p:tag name="KSO_WM_CHIP_DECFILLPROP" val="[]"/>
  <p:tag name="KSO_WM_CHIP_GROUPID" val="61a71936cf14e69e7f8bd309"/>
  <p:tag name="KSO_WM_SLIDE_LAYOUT_INFO" val="{&quot;id&quot;:&quot;2022-10-27T11:15:05&quot;,&quot;margin&quot;:{&quot;bottom&quot;:2.7890284061431885,&quot;left&quot;:11.081372261047363,&quot;right&quot;:1.2514308764366433e-05,&quot;top&quot;:4.15378475189209},&quot;type&quot;:0}"/>
  <p:tag name="KSO_WM_SLIDE_BK_DARK_LIGHT" val="2"/>
  <p:tag name="KSO_WM_SLIDE_BACKGROUND_TYPE" val="general"/>
  <p:tag name="KSO_WM_SLIDE_SUPPORT_FEATURE_TYPE" val="0"/>
  <p:tag name="KSO_WM_SLIDE_TYPE" val="sectionTitle"/>
  <p:tag name="KSO_WM_CHIP_COLORING" val="1"/>
  <p:tag name="KSO_WM_SLIDE_SUBTYPE" val="pureTxt"/>
  <p:tag name="KSO_WM_TEMPLATE_ASSEMBLE_XID" val="6359f7b60c9383becdd6e0d9"/>
  <p:tag name="KSO_WM_TEMPLATE_ASSEMBLE_GROUPID" val="6359f1860c9383becdd6d636"/>
</p:tagLst>
</file>

<file path=ppt/tags/tag652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  <p:tag name="KSO_WM_SLIDE_BACKGROUND_TYPE" val="general"/>
</p:tagLst>
</file>

<file path=ppt/tags/tag653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  <p:tag name="KSO_WM_SLIDE_BACKGROUND_TYPE" val="general"/>
</p:tagLst>
</file>

<file path=ppt/tags/tag654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  <p:tag name="KSO_WM_SLIDE_BACKGROUND_TYPE" val="general"/>
</p:tagLst>
</file>

<file path=ppt/tags/tag655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656.xml><?xml version="1.0" encoding="utf-8"?>
<p:tagLst xmlns:p="http://schemas.openxmlformats.org/presentationml/2006/main">
  <p:tag name="KSO_WM_SLIDE_BACKGROUND_TYPE" val="general"/>
</p:tagLst>
</file>

<file path=ppt/tags/tag65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  <p:tag name="KSO_WM_SLIDE_BACKGROUND_TYPE" val="general"/>
</p:tagLst>
</file>

<file path=ppt/tags/tag658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  <p:tag name="KSO_WM_SLIDE_BACKGROUND_TYPE" val="general"/>
</p:tagLst>
</file>

<file path=ppt/tags/tag659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  <p:tag name="KSO_WM_SLIDE_BACKGROUND_TYPE" val="general"/>
</p:tagLst>
</file>

<file path=ppt/tags/tag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60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661.xml><?xml version="1.0" encoding="utf-8"?>
<p:tagLst xmlns:p="http://schemas.openxmlformats.org/presentationml/2006/main">
  <p:tag name="KSO_WM_SLIDE_BACKGROUND_TYPE" val="general"/>
</p:tagLst>
</file>

<file path=ppt/tags/tag662.xml><?xml version="1.0" encoding="utf-8"?>
<p:tagLst xmlns:p="http://schemas.openxmlformats.org/presentationml/2006/main">
  <p:tag name="KSO_WM_TAG_VERSION" val="1.0"/>
  <p:tag name="KSO_WM_TEMPLATE_CATEGORY" val="custom"/>
  <p:tag name="KSO_WM_TEMPLATE_INDEX" val="20180456"/>
  <p:tag name="KSO_WM_UNIT_ID" val="custom20180456_31*a*1"/>
  <p:tag name="KSO_WM_UNIT_LAYERLEVEL" val="1"/>
  <p:tag name="KSO_WM_UNIT_ISCONTENTSTITLE" val="0"/>
  <p:tag name="KSO_WM_UNIT_HIGHLIGHT" val="0"/>
  <p:tag name="KSO_WM_UNIT_COMPATIBLE" val="0"/>
  <p:tag name="KSO_WM_BEAUTIFY_FLAG" val="#wm#"/>
  <p:tag name="KSO_WM_UNIT_NOCLEAR" val="1"/>
  <p:tag name="KSO_WM_UNIT_DIAGRAM_ISNUMVISUAL" val="0"/>
  <p:tag name="KSO_WM_UNIT_DIAGRAM_ISREFERUNIT" val="0"/>
  <p:tag name="KSO_WM_UNIT_TYPE" val="a"/>
  <p:tag name="KSO_WM_UNIT_INDEX" val="1"/>
  <p:tag name="KSO_WM_UNIT_PRESET_TEXT" val="谢谢观看"/>
</p:tagLst>
</file>

<file path=ppt/tags/tag663.xml><?xml version="1.0" encoding="utf-8"?>
<p:tagLst xmlns:p="http://schemas.openxmlformats.org/presentationml/2006/main">
  <p:tag name="KSO_WM_TAG_VERSION" val="1.0"/>
  <p:tag name="KSO_WM_SLIDE_ITEM_CNT" val="0"/>
  <p:tag name="KSO_WM_SLIDE_LAYOUT" val="a"/>
  <p:tag name="KSO_WM_SLIDE_LAYOUT_CNT" val="1"/>
  <p:tag name="KSO_WM_SLIDE_TYPE" val="endPage"/>
  <p:tag name="KSO_WM_BEAUTIFY_FLAG" val="#wm#"/>
  <p:tag name="KSO_WM_COMBINE_RELATE_SLIDE_ID" val="background20177594_11"/>
  <p:tag name="KSO_WM_TEMPLATE_CATEGORY" val="custom"/>
  <p:tag name="KSO_WM_TEMPLATE_INDEX" val="20180456"/>
  <p:tag name="KSO_WM_SLIDE_ID" val="custom20180456_31"/>
  <p:tag name="KSO_WM_SLIDE_INDEX" val="31"/>
  <p:tag name="KSO_WM_TEMPLATE_SUBCATEGORY" val="0"/>
  <p:tag name="KSO_WM_SLIDE_SUBTYPE" val="pureTxt"/>
  <p:tag name="KSO_WM_TEMPLATE_MASTER_TYPE" val="1"/>
  <p:tag name="KSO_WM_TEMPLATE_COLOR_TYPE" val="1"/>
</p:tagLst>
</file>

<file path=ppt/tags/tag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6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8690_1*a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UNIT_DEFAULT_FONT" val="60;66;2"/>
  <p:tag name="KSO_WM_UNIT_BLOCK" val="0"/>
  <p:tag name="KSO_WM_UNIT_DEC_AREA_ID" val="aa7987be172f4d1b8d2b87341f10f70e"/>
  <p:tag name="KSO_WM_UNIT_ISCONTENTSTITLE" val="0"/>
  <p:tag name="KSO_WM_UNIT_ISNUMDGMTITLE" val="0"/>
  <p:tag name="KSO_WM_UNIT_PRESET_TEXT" val="中国风元旦节模板"/>
  <p:tag name="KSO_WM_UNIT_NOCLEAR" val="0"/>
  <p:tag name="KSO_WM_UNIT_VALUE" val="9"/>
  <p:tag name="KSO_WM_UNIT_TYPE" val="a"/>
  <p:tag name="KSO_WM_UNIT_INDEX" val="1"/>
  <p:tag name="KSO_WM_CHIP_GROUPID" val="6242763a827a54cc053e3c5a"/>
  <p:tag name="KSO_WM_CHIP_XID" val="6242763a827a54cc053e3c57"/>
  <p:tag name="KSO_WM_CHIP_FILLAREA_FILL_RULE" val="{&quot;fill_align&quot;:&quot;cm&quot;,&quot;fill_mode&quot;:&quot;adaptive&quot;,&quot;sacle_strategy&quot;:&quot;smart&quot;}"/>
  <p:tag name="KSO_WM_ASSEMBLE_CHIP_INDEX" val="97b8a04befd44556b5680a9c9f1eb3eb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ae"/>
  <p:tag name="KSO_WM_TEMPLATE_ASSEMBLE_GROUPID" val="6359f1860c9383becdd6d636"/>
</p:tagLst>
</file>

<file path=ppt/tags/tag7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72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73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7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7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79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28690_1*f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UNIT_DEFAULT_FONT" val="18;22;2"/>
  <p:tag name="KSO_WM_UNIT_BLOCK" val="0"/>
  <p:tag name="KSO_WM_UNIT_DEC_AREA_ID" val="52cf49408ff94895a1c1fb21122f1826"/>
  <p:tag name="KSO_WM_UNIT_SUBTYPE" val="a"/>
  <p:tag name="KSO_WM_UNIT_PRESET_TEXT" val="单击此处添加您的正文"/>
  <p:tag name="KSO_WM_UNIT_NOCLEAR" val="0"/>
  <p:tag name="KSO_WM_UNIT_VALUE" val="23"/>
  <p:tag name="KSO_WM_UNIT_TYPE" val="f"/>
  <p:tag name="KSO_WM_UNIT_INDEX" val="1"/>
  <p:tag name="KSO_WM_CHIP_GROUPID" val="6242763a827a54cc053e3c5a"/>
  <p:tag name="KSO_WM_CHIP_XID" val="6242763a827a54cc053e3c57"/>
  <p:tag name="KSO_WM_CHIP_FILLAREA_FILL_RULE" val="{&quot;fill_align&quot;:&quot;cm&quot;,&quot;fill_mode&quot;:&quot;adaptive&quot;,&quot;sacle_strategy&quot;:&quot;smart&quot;}"/>
  <p:tag name="KSO_WM_ASSEMBLE_CHIP_INDEX" val="97b8a04befd44556b5680a9c9f1eb3eb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ae"/>
  <p:tag name="KSO_WM_TEMPLATE_ASSEMBLE_GROUPID" val="6359f1860c9383becdd6d636"/>
</p:tagLst>
</file>

<file path=ppt/tags/tag80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</p:tagLst>
</file>

<file path=ppt/tags/tag81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</p:tagLst>
</file>

<file path=ppt/tags/tag82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3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6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2*i*1"/>
  <p:tag name="KSO_WM_BEAUTIFY_FLAG" val="#wm#"/>
  <p:tag name="KSO_WM_TAG_VERSION" val="1.0"/>
  <p:tag name="KSO_WM_CHIP_GROUPID" val="6359f1860c9383becdd6d636"/>
  <p:tag name="KSO_WM_CHIP_XID" val="6359f18b0c9383becdd6d63e"/>
  <p:tag name="KSO_WM_UNIT_DEC_AREA_ID" val="631ef055616446d78ac5190c67c0a8f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40de36e919954d018c3e9a83387e1f46"/>
</p:tagLst>
</file>

<file path=ppt/tags/tag87.xml><?xml version="1.0" encoding="utf-8"?>
<p:tagLst xmlns:p="http://schemas.openxmlformats.org/presentationml/2006/main">
  <p:tag name="KSO_WM_UNIT_SUBTYPE" val="w"/>
  <p:tag name="KSO_WM_TEMPLATE_CATEGORY" val="chip"/>
  <p:tag name="KSO_WM_TEMPLATE_INDEX" val="20228690"/>
  <p:tag name="KSO_WM_UNIT_TYPE" val="i"/>
  <p:tag name="KSO_WM_UNIT_INDEX" val="1"/>
  <p:tag name="KSO_WM_UNIT_ID" val="chip20228690_3*i*1"/>
  <p:tag name="KSO_WM_BEAUTIFY_FLAG" val="#wm#"/>
  <p:tag name="KSO_WM_TAG_VERSION" val="1.0"/>
  <p:tag name="KSO_WM_CHIP_GROUPID" val="6359f1860c9383becdd6d636"/>
  <p:tag name="KSO_WM_CHIP_XID" val="6359f18b0c9383becdd6d63c"/>
  <p:tag name="KSO_WM_UNIT_DEC_AREA_ID" val="7adb0a346675490aa6205b3f15035b7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2980252743d4663a5bc22e6327f8485"/>
</p:tagLst>
</file>

<file path=ppt/tags/tag88.xml><?xml version="1.0" encoding="utf-8"?>
<p:tagLst xmlns:p="http://schemas.openxmlformats.org/presentationml/2006/main">
  <p:tag name="KSO_WM_UNIT_SUBTYPE" val="w"/>
  <p:tag name="KSO_WM_TEMPLATE_CATEGORY" val="chip"/>
  <p:tag name="KSO_WM_TEMPLATE_INDEX" val="20228690"/>
  <p:tag name="KSO_WM_UNIT_TYPE" val="i"/>
  <p:tag name="KSO_WM_UNIT_INDEX" val="1"/>
  <p:tag name="KSO_WM_UNIT_ID" val="chip20228690_4*i*1"/>
  <p:tag name="KSO_WM_BEAUTIFY_FLAG" val="#wm#"/>
  <p:tag name="KSO_WM_TAG_VERSION" val="1.0"/>
  <p:tag name="KSO_WM_CHIP_GROUPID" val="6359f1860c9383becdd6d636"/>
  <p:tag name="KSO_WM_CHIP_XID" val="6359f18b0c9383becdd6d63d"/>
  <p:tag name="KSO_WM_UNIT_DEC_AREA_ID" val="1b21de6225f54df4b98bf04f0be3ce36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9a32a207aaef4a2fa35a17c91d1303ff"/>
</p:tagLst>
</file>

<file path=ppt/tags/tag8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9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</p:tagLst>
</file>

<file path=ppt/tags/tag9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9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92.xml><?xml version="1.0" encoding="utf-8"?>
<p:tagLst xmlns:p="http://schemas.openxmlformats.org/presentationml/2006/main">
  <p:tag name="KSO_WM_UNIT_BLOCK" val="0"/>
  <p:tag name="KSO_WM_UNIT_DEC_AREA_ID" val="bbc4d08916774236bdb9640a00a841a9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28690_1*i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fde2e8a2beae446082ce733c961563bc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0"/>
  <p:tag name="KSO_WM_TEMPLATE_ASSEMBLE_XID" val="6359f7b60c9383becdd6e073"/>
  <p:tag name="KSO_WM_TEMPLATE_ASSEMBLE_GROUPID" val="6359f1860c9383becdd6d636"/>
</p:tagLst>
</file>

<file path=ppt/tags/tag93.xml><?xml version="1.0" encoding="utf-8"?>
<p:tagLst xmlns:p="http://schemas.openxmlformats.org/presentationml/2006/main">
  <p:tag name="KSO_WM_UNIT_DEFAULT_FONT" val="44;48;2"/>
  <p:tag name="KSO_WM_UNIT_BLOCK" val="0"/>
  <p:tag name="KSO_WM_UNIT_DEC_AREA_ID" val="3765655d73d241f4a42e06ac7479c3ea"/>
  <p:tag name="KSO_WM_UNIT_ISCONTENTSTITLE" val="0"/>
  <p:tag name="KSO_WM_UNIT_ISNUMDGMTITLE" val="0"/>
  <p:tag name="KSO_WM_UNIT_PRESET_TEXT" val="演讲完毕，感谢观看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28690_1*a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ASSEMBLE_CHIP_INDEX" val="fde2e8a2beae446082ce733c961563bc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73"/>
  <p:tag name="KSO_WM_TEMPLATE_ASSEMBLE_GROUPID" val="6359f1860c9383becdd6d636"/>
</p:tagLst>
</file>

<file path=ppt/tags/tag94.xml><?xml version="1.0" encoding="utf-8"?>
<p:tagLst xmlns:p="http://schemas.openxmlformats.org/presentationml/2006/main">
  <p:tag name="KSO_WM_UNIT_DEFAULT_FONT" val="14;16;2"/>
  <p:tag name="KSO_WM_UNIT_BLOCK" val="0"/>
  <p:tag name="KSO_WM_UNIT_DEC_AREA_ID" val="101e060539bc440dbe62e3cc5051dc92"/>
  <p:tag name="KSO_WM_UNIT_SUBTYPE" val="a"/>
  <p:tag name="KSO_WM_UNIT_PRESET_TEXT" val="单击此处添加文本具体内容，简明扼要地阐述你的观点"/>
  <p:tag name="KSO_WM_UNIT_NOCLEAR" val="0"/>
  <p:tag name="KSO_WM_UNIT_VALUE" val="62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3"/>
  <p:tag name="KSO_WM_UNIT_ID" val="custom20228690_1*f*3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ASSEMBLE_CHIP_INDEX" val="fde2e8a2beae446082ce733c961563bc"/>
  <p:tag name="KSO_WM_UNIT_TEXT_FILL_FORE_SCHEMECOLOR_INDEX_BRIGHTNESS" val="-0.5"/>
  <p:tag name="KSO_WM_UNIT_TEXT_FILL_FORE_SCHEMECOLOR_INDEX" val="15"/>
  <p:tag name="KSO_WM_UNIT_TEXT_FILL_TYPE" val="1"/>
  <p:tag name="KSO_WM_TEMPLATE_ASSEMBLE_XID" val="6359f7b60c9383becdd6e073"/>
  <p:tag name="KSO_WM_TEMPLATE_ASSEMBLE_GROUPID" val="6359f1860c9383becdd6d636"/>
</p:tagLst>
</file>

<file path=ppt/tags/tag95.xml><?xml version="1.0" encoding="utf-8"?>
<p:tagLst xmlns:p="http://schemas.openxmlformats.org/presentationml/2006/main">
  <p:tag name="KSO_WM_UNIT_DEFAULT_FONT" val="18;20;2"/>
  <p:tag name="KSO_WM_UNIT_BLOCK" val="0"/>
  <p:tag name="KSO_WM_UNIT_DEC_AREA_ID" val="d914cd0b470446ca880c2529fe60dc82"/>
  <p:tag name="KSO_WM_UNIT_SUBTYPE" val="b"/>
  <p:tag name="KSO_WM_UNIT_PRESET_TEXT" val="汇报人姓名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28690_1*f*1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ASSEMBLE_CHIP_INDEX" val="fde2e8a2beae446082ce733c961563bc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73"/>
  <p:tag name="KSO_WM_TEMPLATE_ASSEMBLE_GROUPID" val="6359f1860c9383becdd6d636"/>
</p:tagLst>
</file>

<file path=ppt/tags/tag96.xml><?xml version="1.0" encoding="utf-8"?>
<p:tagLst xmlns:p="http://schemas.openxmlformats.org/presentationml/2006/main">
  <p:tag name="KSO_WM_UNIT_DEFAULT_FONT" val="18;20;2"/>
  <p:tag name="KSO_WM_UNIT_BLOCK" val="0"/>
  <p:tag name="KSO_WM_UNIT_DEC_AREA_ID" val="2ce24521c32d4b0197fbf85423cdbd8d"/>
  <p:tag name="KSO_WM_UNIT_SUBTYPE" val="c"/>
  <p:tag name="KSO_WM_UNIT_PRESET_TEXT" val="汇报时间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28690_1*f*2"/>
  <p:tag name="KSO_WM_TEMPLATE_CATEGORY" val="custom"/>
  <p:tag name="KSO_WM_TEMPLATE_INDEX" val="20228690"/>
  <p:tag name="KSO_WM_UNIT_LAYERLEVEL" val="1"/>
  <p:tag name="KSO_WM_TAG_VERSION" val="1.0"/>
  <p:tag name="KSO_WM_BEAUTIFY_FLAG" val="#wm#"/>
  <p:tag name="KSO_WM_CHIP_GROUPID" val="620b5af0d9f311da4dab65d6"/>
  <p:tag name="KSO_WM_CHIP_XID" val="620b5af0d9f311da4dab65d5"/>
  <p:tag name="KSO_WM_CHIP_FILLAREA_FILL_RULE" val="{&quot;fill_align&quot;:&quot;cm&quot;,&quot;fill_mode&quot;:&quot;adaptive&quot;,&quot;sacle_strategy&quot;:&quot;smart&quot;}"/>
  <p:tag name="KSO_WM_ASSEMBLE_CHIP_INDEX" val="fde2e8a2beae446082ce733c961563bc"/>
  <p:tag name="KSO_WM_UNIT_TEXT_FILL_FORE_SCHEMECOLOR_INDEX_BRIGHTNESS" val="0"/>
  <p:tag name="KSO_WM_UNIT_TEXT_FILL_FORE_SCHEMECOLOR_INDEX" val="5"/>
  <p:tag name="KSO_WM_UNIT_TEXT_FILL_TYPE" val="1"/>
  <p:tag name="KSO_WM_TEMPLATE_ASSEMBLE_XID" val="6359f7b60c9383becdd6e073"/>
  <p:tag name="KSO_WM_TEMPLATE_ASSEMBLE_GROUPID" val="6359f1860c9383becdd6d636"/>
</p:tagLst>
</file>

<file path=ppt/tags/tag97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6*i*1"/>
  <p:tag name="KSO_WM_BEAUTIFY_FLAG" val="#wm#"/>
  <p:tag name="KSO_WM_TAG_VERSION" val="1.0"/>
  <p:tag name="KSO_WM_CHIP_GROUPID" val="6359f1860c9383becdd6d636"/>
  <p:tag name="KSO_WM_CHIP_XID" val="6359f18b0c9383becdd6d644"/>
  <p:tag name="KSO_WM_UNIT_DEC_AREA_ID" val="ce89423bc4594550a9efc63661d4701f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bc83f81562994571ad276bb8d0263572"/>
  <p:tag name="KSO_WM_SLIDE_BACKGROUND_TYPE" val="general"/>
</p:tagLst>
</file>

<file path=ppt/tags/tag98.xml><?xml version="1.0" encoding="utf-8"?>
<p:tagLst xmlns:p="http://schemas.openxmlformats.org/presentationml/2006/main">
  <p:tag name="KSO_WM_UNIT_SUBTYPE" val="v"/>
  <p:tag name="KSO_WM_TEMPLATE_CATEGORY" val="chip"/>
  <p:tag name="KSO_WM_TEMPLATE_INDEX" val="20228690"/>
  <p:tag name="KSO_WM_UNIT_TYPE" val="i"/>
  <p:tag name="KSO_WM_UNIT_INDEX" val="1"/>
  <p:tag name="KSO_WM_UNIT_ID" val="chip20228690_7*i*1"/>
  <p:tag name="KSO_WM_BEAUTIFY_FLAG" val="#wm#"/>
  <p:tag name="KSO_WM_TAG_VERSION" val="1.0"/>
  <p:tag name="KSO_WM_CHIP_GROUPID" val="6359f1860c9383becdd6d636"/>
  <p:tag name="KSO_WM_CHIP_XID" val="6359f18b0c9383becdd6d645"/>
  <p:tag name="KSO_WM_UNIT_DEC_AREA_ID" val="05150b0c8cc0444496a5dc5247dd1ebf"/>
  <p:tag name="KSO_WM_CHIP_FILLAREA_FILL_RULE" val="{&quot;fill_align&quot;:&quot;ct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e38c1489f4dd4fee924514eea437de3b"/>
  <p:tag name="KSO_WM_SLIDE_BACKGROUND_TYPE" val="general"/>
</p:tagLst>
</file>

<file path=ppt/tags/tag99.xml><?xml version="1.0" encoding="utf-8"?>
<p:tagLst xmlns:p="http://schemas.openxmlformats.org/presentationml/2006/main">
  <p:tag name="KSO_WM_TEMPLATE_CATEGORY" val="chip"/>
  <p:tag name="KSO_WM_TEMPLATE_INDEX" val="20228690"/>
  <p:tag name="KSO_WM_UNIT_TYPE" val="i"/>
  <p:tag name="KSO_WM_UNIT_INDEX" val="1"/>
  <p:tag name="KSO_WM_UNIT_ID" val="chip20228690_8*i*1"/>
  <p:tag name="KSO_WM_BEAUTIFY_FLAG" val="#wm#"/>
  <p:tag name="KSO_WM_TAG_VERSION" val="1.0"/>
  <p:tag name="KSO_WM_CHIP_GROUPID" val="6359f1860c9383becdd6d636"/>
  <p:tag name="KSO_WM_CHIP_XID" val="6359f18b0c9383becdd6d643"/>
  <p:tag name="KSO_WM_UNIT_DECORATE_TOWARD" val="1"/>
  <p:tag name="KSO_WM_UNIT_DEC_AREA_ID" val="8df9c75cffbf4ee0b9d8fcc94f0d36f7"/>
  <p:tag name="KSO_WM_CHIP_FILLAREA_FILL_RULE" val="{&quot;fill_align&quot;:&quot;lb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11616387d24249e18c32eea2c157c4dd"/>
  <p:tag name="KSO_WM_SLIDE_BACKGROUND_TYPE" val="general"/>
</p:tagLst>
</file>

<file path=ppt/theme/theme1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891919"/>
      </a:dk2>
      <a:lt2>
        <a:srgbClr val="CC1A17"/>
      </a:lt2>
      <a:accent1>
        <a:srgbClr val="FD9419"/>
      </a:accent1>
      <a:accent2>
        <a:srgbClr val="F9CA39"/>
      </a:accent2>
      <a:accent3>
        <a:srgbClr val="F77547"/>
      </a:accent3>
      <a:accent4>
        <a:srgbClr val="E27F36"/>
      </a:accent4>
      <a:accent5>
        <a:srgbClr val="4BA49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主题​​">
  <a:themeElements>
    <a:clrScheme name="">
      <a:dk1>
        <a:srgbClr val="000000"/>
      </a:dk1>
      <a:lt1>
        <a:srgbClr val="FFFFFF"/>
      </a:lt1>
      <a:dk2>
        <a:srgbClr val="891919"/>
      </a:dk2>
      <a:lt2>
        <a:srgbClr val="CC1A17"/>
      </a:lt2>
      <a:accent1>
        <a:srgbClr val="FD9419"/>
      </a:accent1>
      <a:accent2>
        <a:srgbClr val="F9CA39"/>
      </a:accent2>
      <a:accent3>
        <a:srgbClr val="F77547"/>
      </a:accent3>
      <a:accent4>
        <a:srgbClr val="E27F36"/>
      </a:accent4>
      <a:accent5>
        <a:srgbClr val="4BA49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891919"/>
      </a:dk2>
      <a:lt2>
        <a:srgbClr val="CC1A17"/>
      </a:lt2>
      <a:accent1>
        <a:srgbClr val="FD9419"/>
      </a:accent1>
      <a:accent2>
        <a:srgbClr val="F9CA39"/>
      </a:accent2>
      <a:accent3>
        <a:srgbClr val="F77547"/>
      </a:accent3>
      <a:accent4>
        <a:srgbClr val="E27F36"/>
      </a:accent4>
      <a:accent5>
        <a:srgbClr val="4BA49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​​">
  <a:themeElements>
    <a:clrScheme name="自定义 59">
      <a:dk1>
        <a:srgbClr val="000000"/>
      </a:dk1>
      <a:lt1>
        <a:srgbClr val="FFFFFF"/>
      </a:lt1>
      <a:dk2>
        <a:srgbClr val="D8E8D6"/>
      </a:dk2>
      <a:lt2>
        <a:srgbClr val="FFFFFF"/>
      </a:lt2>
      <a:accent1>
        <a:srgbClr val="5B9362"/>
      </a:accent1>
      <a:accent2>
        <a:srgbClr val="71945C"/>
      </a:accent2>
      <a:accent3>
        <a:srgbClr val="819454"/>
      </a:accent3>
      <a:accent4>
        <a:srgbClr val="94964C"/>
      </a:accent4>
      <a:accent5>
        <a:srgbClr val="A49545"/>
      </a:accent5>
      <a:accent6>
        <a:srgbClr val="B6963F"/>
      </a:accent6>
      <a:hlink>
        <a:srgbClr val="50AAD2"/>
      </a:hlink>
      <a:folHlink>
        <a:srgbClr val="9A3C9F"/>
      </a:folHlink>
    </a:clrScheme>
    <a:fontScheme name="自定义 1">
      <a:majorFont>
        <a:latin typeface="微软雅黑"/>
        <a:ea typeface="汉仪旗黑-85S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59">
    <a:dk1>
      <a:srgbClr val="000000"/>
    </a:dk1>
    <a:lt1>
      <a:srgbClr val="FFFFFF"/>
    </a:lt1>
    <a:dk2>
      <a:srgbClr val="D8E8D6"/>
    </a:dk2>
    <a:lt2>
      <a:srgbClr val="FFFFFF"/>
    </a:lt2>
    <a:accent1>
      <a:srgbClr val="5B9362"/>
    </a:accent1>
    <a:accent2>
      <a:srgbClr val="71945C"/>
    </a:accent2>
    <a:accent3>
      <a:srgbClr val="819454"/>
    </a:accent3>
    <a:accent4>
      <a:srgbClr val="94964C"/>
    </a:accent4>
    <a:accent5>
      <a:srgbClr val="A49545"/>
    </a:accent5>
    <a:accent6>
      <a:srgbClr val="B6963F"/>
    </a:accent6>
    <a:hlink>
      <a:srgbClr val="50AAD2"/>
    </a:hlink>
    <a:folHlink>
      <a:srgbClr val="9A3C9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366</Words>
  <Application>WPS 演示</Application>
  <PresentationFormat>宽屏</PresentationFormat>
  <Paragraphs>43</Paragraphs>
  <Slides>7</Slides>
  <Notes>1</Notes>
  <HiddenSlides>1</HiddenSlides>
  <MMClips>0</MMClips>
  <ScaleCrop>false</ScaleCrop>
  <HeadingPairs>
    <vt:vector size="6" baseType="variant">
      <vt:variant>
        <vt:lpstr>已用的字体</vt:lpstr>
      </vt:variant>
      <vt:variant>
        <vt:i4>23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7</vt:i4>
      </vt:variant>
    </vt:vector>
  </HeadingPairs>
  <TitlesOfParts>
    <vt:vector size="34" baseType="lpstr">
      <vt:lpstr>Arial</vt:lpstr>
      <vt:lpstr>宋体</vt:lpstr>
      <vt:lpstr>Wingdings</vt:lpstr>
      <vt:lpstr>汉仪金陵刻经 W</vt:lpstr>
      <vt:lpstr>汉仪旗黑-90S</vt:lpstr>
      <vt:lpstr>黑体</vt:lpstr>
      <vt:lpstr>微软雅黑</vt:lpstr>
      <vt:lpstr>汉仪旗黑-85S</vt:lpstr>
      <vt:lpstr>Wingdings</vt:lpstr>
      <vt:lpstr>汉仪金陵刻经 W</vt:lpstr>
      <vt:lpstr>Century Gothic</vt:lpstr>
      <vt:lpstr>霞鹜文楷 Light</vt:lpstr>
      <vt:lpstr>Arial</vt:lpstr>
      <vt:lpstr>Arial Unicode MS</vt:lpstr>
      <vt:lpstr>等线</vt:lpstr>
      <vt:lpstr>Calibri</vt:lpstr>
      <vt:lpstr>汉仪旗黑-85S</vt:lpstr>
      <vt:lpstr>汉仪旗黑-90S</vt:lpstr>
      <vt:lpstr>霞鹜文楷 Light</vt:lpstr>
      <vt:lpstr>汉仪古隶W</vt:lpstr>
      <vt:lpstr>汉仪旗黑-25S</vt:lpstr>
      <vt:lpstr>汉仪旗黑Y4-85简</vt:lpstr>
      <vt:lpstr>汉仪颜楷简</vt:lpstr>
      <vt:lpstr>1_Office 主题​​</vt:lpstr>
      <vt:lpstr>5_Office 主题​​</vt:lpstr>
      <vt:lpstr>2_Office 主题​​</vt:lpstr>
      <vt:lpstr>3_Office 主题​​</vt:lpstr>
      <vt:lpstr>元旦快乐</vt:lpstr>
      <vt:lpstr>素材总览</vt:lpstr>
      <vt:lpstr>PowerPoint 演示文稿</vt:lpstr>
      <vt:lpstr>操作说明</vt:lpstr>
      <vt:lpstr>PowerPoint 演示文稿</vt:lpstr>
      <vt:lpstr>PowerPoint 演示文稿</vt:lpstr>
      <vt:lpstr>谢谢观看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、FanTaSy</cp:lastModifiedBy>
  <cp:revision>30</cp:revision>
  <dcterms:created xsi:type="dcterms:W3CDTF">2021-12-28T06:33:00Z</dcterms:created>
  <dcterms:modified xsi:type="dcterms:W3CDTF">2025-12-26T06:08:41Z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2052-12.1.0.24034</vt:lpwstr>
  </property>
  <property fmtid="{D5CDD505-2E9C-101B-9397-08002B2CF9AE}" pid="3" name="KSOTemplateUUID">
    <vt:lpwstr>v1.0_mb_0eIHB/HlCcSqrcJm+3unWQ==</vt:lpwstr>
  </property>
  <property fmtid="{D5CDD505-2E9C-101B-9397-08002B2CF9AE}" pid="4" name="ICV">
    <vt:lpwstr>588779520D074F26993D7092B5E0BF36_11</vt:lpwstr>
  </property>
</Properties>
</file>