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  <p:sldMasterId id="2147483687" r:id="rId4"/>
    <p:sldMasterId id="2147483706" r:id="rId5"/>
    <p:sldMasterId id="2147483726" r:id="rId6"/>
    <p:sldMasterId id="2147483745" r:id="rId7"/>
    <p:sldMasterId id="2147483765" r:id="rId8"/>
    <p:sldMasterId id="2147483785" r:id="rId9"/>
    <p:sldMasterId id="2147483805" r:id="rId10"/>
    <p:sldMasterId id="2147483825" r:id="rId11"/>
    <p:sldMasterId id="2147483845" r:id="rId12"/>
    <p:sldMasterId id="2147483865" r:id="rId13"/>
    <p:sldMasterId id="2147483885" r:id="rId14"/>
    <p:sldMasterId id="2147483904" r:id="rId15"/>
  </p:sldMasterIdLst>
  <p:notesMasterIdLst>
    <p:notesMasterId r:id="rId17"/>
  </p:notesMasterIdLst>
  <p:handoutMasterIdLst>
    <p:handoutMasterId r:id="rId32"/>
  </p:handoutMasterIdLst>
  <p:sldIdLst>
    <p:sldId id="382" r:id="rId16"/>
    <p:sldId id="362" r:id="rId18"/>
    <p:sldId id="363" r:id="rId19"/>
    <p:sldId id="364" r:id="rId20"/>
    <p:sldId id="365" r:id="rId21"/>
    <p:sldId id="366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8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4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54C"/>
    <a:srgbClr val="FAA451"/>
    <a:srgbClr val="4AB16A"/>
    <a:srgbClr val="FEE59B"/>
    <a:srgbClr val="D65147"/>
    <a:srgbClr val="FF9972"/>
    <a:srgbClr val="F8A38A"/>
    <a:srgbClr val="006E48"/>
    <a:srgbClr val="F37007"/>
    <a:srgbClr val="337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54" y="54"/>
      </p:cViewPr>
      <p:guideLst>
        <p:guide orient="horz" pos="2117"/>
        <p:guide pos="347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image" Target="../media/image6.png"/><Relationship Id="rId6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tags" Target="../tags/tag73.xml"/><Relationship Id="rId3" Type="http://schemas.openxmlformats.org/officeDocument/2006/relationships/image" Target="../media/image4.png"/><Relationship Id="rId2" Type="http://schemas.openxmlformats.org/officeDocument/2006/relationships/tags" Target="../tags/tag72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809.xml"/><Relationship Id="rId8" Type="http://schemas.openxmlformats.org/officeDocument/2006/relationships/tags" Target="../tags/tag808.xml"/><Relationship Id="rId7" Type="http://schemas.openxmlformats.org/officeDocument/2006/relationships/image" Target="../media/image6.png"/><Relationship Id="rId6" Type="http://schemas.openxmlformats.org/officeDocument/2006/relationships/tags" Target="../tags/tag807.xml"/><Relationship Id="rId5" Type="http://schemas.openxmlformats.org/officeDocument/2006/relationships/image" Target="../media/image5.png"/><Relationship Id="rId4" Type="http://schemas.openxmlformats.org/officeDocument/2006/relationships/tags" Target="../tags/tag806.xml"/><Relationship Id="rId3" Type="http://schemas.openxmlformats.org/officeDocument/2006/relationships/image" Target="../media/image4.png"/><Relationship Id="rId2" Type="http://schemas.openxmlformats.org/officeDocument/2006/relationships/tags" Target="../tags/tag805.xml"/><Relationship Id="rId13" Type="http://schemas.openxmlformats.org/officeDocument/2006/relationships/tags" Target="../tags/tag813.xml"/><Relationship Id="rId12" Type="http://schemas.openxmlformats.org/officeDocument/2006/relationships/tags" Target="../tags/tag812.xml"/><Relationship Id="rId11" Type="http://schemas.openxmlformats.org/officeDocument/2006/relationships/tags" Target="../tags/tag811.xml"/><Relationship Id="rId10" Type="http://schemas.openxmlformats.org/officeDocument/2006/relationships/tags" Target="../tags/tag810.xml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818.xml"/><Relationship Id="rId8" Type="http://schemas.openxmlformats.org/officeDocument/2006/relationships/tags" Target="../tags/tag817.xml"/><Relationship Id="rId7" Type="http://schemas.openxmlformats.org/officeDocument/2006/relationships/image" Target="../media/image6.png"/><Relationship Id="rId6" Type="http://schemas.openxmlformats.org/officeDocument/2006/relationships/tags" Target="../tags/tag816.xml"/><Relationship Id="rId5" Type="http://schemas.openxmlformats.org/officeDocument/2006/relationships/image" Target="../media/image5.png"/><Relationship Id="rId4" Type="http://schemas.openxmlformats.org/officeDocument/2006/relationships/tags" Target="../tags/tag815.xml"/><Relationship Id="rId3" Type="http://schemas.openxmlformats.org/officeDocument/2006/relationships/image" Target="../media/image4.png"/><Relationship Id="rId2" Type="http://schemas.openxmlformats.org/officeDocument/2006/relationships/tags" Target="../tags/tag814.xml"/><Relationship Id="rId12" Type="http://schemas.openxmlformats.org/officeDocument/2006/relationships/tags" Target="../tags/tag821.xml"/><Relationship Id="rId11" Type="http://schemas.openxmlformats.org/officeDocument/2006/relationships/tags" Target="../tags/tag820.xml"/><Relationship Id="rId10" Type="http://schemas.openxmlformats.org/officeDocument/2006/relationships/tags" Target="../tags/tag819.xml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826.xml"/><Relationship Id="rId8" Type="http://schemas.openxmlformats.org/officeDocument/2006/relationships/tags" Target="../tags/tag825.xml"/><Relationship Id="rId7" Type="http://schemas.openxmlformats.org/officeDocument/2006/relationships/image" Target="../media/image6.png"/><Relationship Id="rId6" Type="http://schemas.openxmlformats.org/officeDocument/2006/relationships/tags" Target="../tags/tag824.xml"/><Relationship Id="rId5" Type="http://schemas.openxmlformats.org/officeDocument/2006/relationships/image" Target="../media/image5.png"/><Relationship Id="rId4" Type="http://schemas.openxmlformats.org/officeDocument/2006/relationships/tags" Target="../tags/tag823.xml"/><Relationship Id="rId3" Type="http://schemas.openxmlformats.org/officeDocument/2006/relationships/image" Target="../media/image4.png"/><Relationship Id="rId2" Type="http://schemas.openxmlformats.org/officeDocument/2006/relationships/tags" Target="../tags/tag822.xml"/><Relationship Id="rId11" Type="http://schemas.openxmlformats.org/officeDocument/2006/relationships/tags" Target="../tags/tag828.xml"/><Relationship Id="rId10" Type="http://schemas.openxmlformats.org/officeDocument/2006/relationships/tags" Target="../tags/tag827.xml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image" Target="../media/image11.png"/><Relationship Id="rId2" Type="http://schemas.openxmlformats.org/officeDocument/2006/relationships/tags" Target="../tags/tag829.xml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840.xml"/><Relationship Id="rId8" Type="http://schemas.openxmlformats.org/officeDocument/2006/relationships/tags" Target="../tags/tag839.xml"/><Relationship Id="rId7" Type="http://schemas.openxmlformats.org/officeDocument/2006/relationships/image" Target="../media/image6.png"/><Relationship Id="rId6" Type="http://schemas.openxmlformats.org/officeDocument/2006/relationships/tags" Target="../tags/tag838.xml"/><Relationship Id="rId5" Type="http://schemas.openxmlformats.org/officeDocument/2006/relationships/image" Target="../media/image5.png"/><Relationship Id="rId4" Type="http://schemas.openxmlformats.org/officeDocument/2006/relationships/tags" Target="../tags/tag837.xml"/><Relationship Id="rId3" Type="http://schemas.openxmlformats.org/officeDocument/2006/relationships/image" Target="../media/image4.png"/><Relationship Id="rId2" Type="http://schemas.openxmlformats.org/officeDocument/2006/relationships/tags" Target="../tags/tag836.xml"/><Relationship Id="rId11" Type="http://schemas.openxmlformats.org/officeDocument/2006/relationships/tags" Target="../tags/tag842.xml"/><Relationship Id="rId10" Type="http://schemas.openxmlformats.org/officeDocument/2006/relationships/tags" Target="../tags/tag841.xml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848.xml"/><Relationship Id="rId8" Type="http://schemas.openxmlformats.org/officeDocument/2006/relationships/tags" Target="../tags/tag847.xml"/><Relationship Id="rId7" Type="http://schemas.openxmlformats.org/officeDocument/2006/relationships/tags" Target="../tags/tag846.xml"/><Relationship Id="rId6" Type="http://schemas.openxmlformats.org/officeDocument/2006/relationships/image" Target="../media/image12.png"/><Relationship Id="rId5" Type="http://schemas.openxmlformats.org/officeDocument/2006/relationships/tags" Target="../tags/tag845.xml"/><Relationship Id="rId4" Type="http://schemas.openxmlformats.org/officeDocument/2006/relationships/tags" Target="../tags/tag844.xml"/><Relationship Id="rId3" Type="http://schemas.openxmlformats.org/officeDocument/2006/relationships/image" Target="../media/image4.png"/><Relationship Id="rId2" Type="http://schemas.openxmlformats.org/officeDocument/2006/relationships/tags" Target="../tags/tag843.xml"/><Relationship Id="rId11" Type="http://schemas.openxmlformats.org/officeDocument/2006/relationships/tags" Target="../tags/tag850.xml"/><Relationship Id="rId10" Type="http://schemas.openxmlformats.org/officeDocument/2006/relationships/tags" Target="../tags/tag849.xml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857.xml"/><Relationship Id="rId8" Type="http://schemas.openxmlformats.org/officeDocument/2006/relationships/tags" Target="../tags/tag856.xml"/><Relationship Id="rId7" Type="http://schemas.openxmlformats.org/officeDocument/2006/relationships/tags" Target="../tags/tag855.xml"/><Relationship Id="rId6" Type="http://schemas.openxmlformats.org/officeDocument/2006/relationships/tags" Target="../tags/tag854.xml"/><Relationship Id="rId5" Type="http://schemas.openxmlformats.org/officeDocument/2006/relationships/tags" Target="../tags/tag853.xml"/><Relationship Id="rId4" Type="http://schemas.openxmlformats.org/officeDocument/2006/relationships/tags" Target="../tags/tag852.xml"/><Relationship Id="rId3" Type="http://schemas.openxmlformats.org/officeDocument/2006/relationships/image" Target="../media/image4.png"/><Relationship Id="rId2" Type="http://schemas.openxmlformats.org/officeDocument/2006/relationships/tags" Target="../tags/tag851.xml"/><Relationship Id="rId10" Type="http://schemas.openxmlformats.org/officeDocument/2006/relationships/tags" Target="../tags/tag858.xml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864.xml"/><Relationship Id="rId8" Type="http://schemas.openxmlformats.org/officeDocument/2006/relationships/tags" Target="../tags/tag863.xml"/><Relationship Id="rId7" Type="http://schemas.openxmlformats.org/officeDocument/2006/relationships/tags" Target="../tags/tag862.xml"/><Relationship Id="rId6" Type="http://schemas.openxmlformats.org/officeDocument/2006/relationships/image" Target="../media/image6.png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image" Target="../media/image4.png"/><Relationship Id="rId2" Type="http://schemas.openxmlformats.org/officeDocument/2006/relationships/tags" Target="../tags/tag859.xml"/><Relationship Id="rId12" Type="http://schemas.openxmlformats.org/officeDocument/2006/relationships/tags" Target="../tags/tag867.xml"/><Relationship Id="rId11" Type="http://schemas.openxmlformats.org/officeDocument/2006/relationships/tags" Target="../tags/tag866.xml"/><Relationship Id="rId10" Type="http://schemas.openxmlformats.org/officeDocument/2006/relationships/tags" Target="../tags/tag865.xml"/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874.xml"/><Relationship Id="rId8" Type="http://schemas.openxmlformats.org/officeDocument/2006/relationships/tags" Target="../tags/tag873.xml"/><Relationship Id="rId7" Type="http://schemas.openxmlformats.org/officeDocument/2006/relationships/tags" Target="../tags/tag872.xml"/><Relationship Id="rId6" Type="http://schemas.openxmlformats.org/officeDocument/2006/relationships/tags" Target="../tags/tag871.xml"/><Relationship Id="rId5" Type="http://schemas.openxmlformats.org/officeDocument/2006/relationships/tags" Target="../tags/tag870.xml"/><Relationship Id="rId4" Type="http://schemas.openxmlformats.org/officeDocument/2006/relationships/tags" Target="../tags/tag869.xml"/><Relationship Id="rId3" Type="http://schemas.openxmlformats.org/officeDocument/2006/relationships/image" Target="../media/image4.png"/><Relationship Id="rId2" Type="http://schemas.openxmlformats.org/officeDocument/2006/relationships/tags" Target="../tags/tag868.xml"/><Relationship Id="rId10" Type="http://schemas.openxmlformats.org/officeDocument/2006/relationships/tags" Target="../tags/tag875.xml"/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881.xml"/><Relationship Id="rId8" Type="http://schemas.openxmlformats.org/officeDocument/2006/relationships/tags" Target="../tags/tag880.xml"/><Relationship Id="rId7" Type="http://schemas.openxmlformats.org/officeDocument/2006/relationships/tags" Target="../tags/tag879.xml"/><Relationship Id="rId6" Type="http://schemas.openxmlformats.org/officeDocument/2006/relationships/image" Target="../media/image13.png"/><Relationship Id="rId5" Type="http://schemas.openxmlformats.org/officeDocument/2006/relationships/tags" Target="../tags/tag878.xml"/><Relationship Id="rId4" Type="http://schemas.openxmlformats.org/officeDocument/2006/relationships/tags" Target="../tags/tag877.xml"/><Relationship Id="rId3" Type="http://schemas.openxmlformats.org/officeDocument/2006/relationships/image" Target="../media/image4.png"/><Relationship Id="rId2" Type="http://schemas.openxmlformats.org/officeDocument/2006/relationships/tags" Target="../tags/tag876.xml"/><Relationship Id="rId14" Type="http://schemas.openxmlformats.org/officeDocument/2006/relationships/tags" Target="../tags/tag886.xml"/><Relationship Id="rId13" Type="http://schemas.openxmlformats.org/officeDocument/2006/relationships/tags" Target="../tags/tag885.xml"/><Relationship Id="rId12" Type="http://schemas.openxmlformats.org/officeDocument/2006/relationships/tags" Target="../tags/tag884.xml"/><Relationship Id="rId11" Type="http://schemas.openxmlformats.org/officeDocument/2006/relationships/tags" Target="../tags/tag883.xml"/><Relationship Id="rId10" Type="http://schemas.openxmlformats.org/officeDocument/2006/relationships/tags" Target="../tags/tag882.xml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image" Target="../media/image11.png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892.xml"/><Relationship Id="rId8" Type="http://schemas.openxmlformats.org/officeDocument/2006/relationships/tags" Target="../tags/tag891.xml"/><Relationship Id="rId7" Type="http://schemas.openxmlformats.org/officeDocument/2006/relationships/tags" Target="../tags/tag890.xml"/><Relationship Id="rId6" Type="http://schemas.openxmlformats.org/officeDocument/2006/relationships/image" Target="../media/image13.png"/><Relationship Id="rId5" Type="http://schemas.openxmlformats.org/officeDocument/2006/relationships/tags" Target="../tags/tag889.xml"/><Relationship Id="rId4" Type="http://schemas.openxmlformats.org/officeDocument/2006/relationships/tags" Target="../tags/tag888.xml"/><Relationship Id="rId3" Type="http://schemas.openxmlformats.org/officeDocument/2006/relationships/image" Target="../media/image4.png"/><Relationship Id="rId2" Type="http://schemas.openxmlformats.org/officeDocument/2006/relationships/tags" Target="../tags/tag887.xml"/><Relationship Id="rId11" Type="http://schemas.openxmlformats.org/officeDocument/2006/relationships/tags" Target="../tags/tag894.xml"/><Relationship Id="rId10" Type="http://schemas.openxmlformats.org/officeDocument/2006/relationships/tags" Target="../tags/tag893.xml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905.xml"/><Relationship Id="rId8" Type="http://schemas.openxmlformats.org/officeDocument/2006/relationships/tags" Target="../tags/tag904.xml"/><Relationship Id="rId7" Type="http://schemas.openxmlformats.org/officeDocument/2006/relationships/image" Target="../media/image3.png"/><Relationship Id="rId6" Type="http://schemas.openxmlformats.org/officeDocument/2006/relationships/tags" Target="../tags/tag903.xml"/><Relationship Id="rId5" Type="http://schemas.openxmlformats.org/officeDocument/2006/relationships/image" Target="../media/image2.png"/><Relationship Id="rId4" Type="http://schemas.openxmlformats.org/officeDocument/2006/relationships/tags" Target="../tags/tag902.xml"/><Relationship Id="rId3" Type="http://schemas.openxmlformats.org/officeDocument/2006/relationships/image" Target="../media/image1.png"/><Relationship Id="rId2" Type="http://schemas.openxmlformats.org/officeDocument/2006/relationships/tags" Target="../tags/tag901.xml"/><Relationship Id="rId15" Type="http://schemas.openxmlformats.org/officeDocument/2006/relationships/tags" Target="../tags/tag911.xml"/><Relationship Id="rId14" Type="http://schemas.openxmlformats.org/officeDocument/2006/relationships/tags" Target="../tags/tag910.xml"/><Relationship Id="rId13" Type="http://schemas.openxmlformats.org/officeDocument/2006/relationships/tags" Target="../tags/tag909.xml"/><Relationship Id="rId12" Type="http://schemas.openxmlformats.org/officeDocument/2006/relationships/tags" Target="../tags/tag908.xml"/><Relationship Id="rId11" Type="http://schemas.openxmlformats.org/officeDocument/2006/relationships/tags" Target="../tags/tag907.xml"/><Relationship Id="rId10" Type="http://schemas.openxmlformats.org/officeDocument/2006/relationships/tags" Target="../tags/tag906.xml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916.xml"/><Relationship Id="rId8" Type="http://schemas.openxmlformats.org/officeDocument/2006/relationships/tags" Target="../tags/tag915.xml"/><Relationship Id="rId7" Type="http://schemas.openxmlformats.org/officeDocument/2006/relationships/image" Target="../media/image6.png"/><Relationship Id="rId6" Type="http://schemas.openxmlformats.org/officeDocument/2006/relationships/tags" Target="../tags/tag914.xml"/><Relationship Id="rId5" Type="http://schemas.openxmlformats.org/officeDocument/2006/relationships/image" Target="../media/image5.png"/><Relationship Id="rId4" Type="http://schemas.openxmlformats.org/officeDocument/2006/relationships/tags" Target="../tags/tag913.xml"/><Relationship Id="rId3" Type="http://schemas.openxmlformats.org/officeDocument/2006/relationships/image" Target="../media/image4.png"/><Relationship Id="rId2" Type="http://schemas.openxmlformats.org/officeDocument/2006/relationships/tags" Target="../tags/tag912.xml"/><Relationship Id="rId12" Type="http://schemas.openxmlformats.org/officeDocument/2006/relationships/tags" Target="../tags/tag919.xml"/><Relationship Id="rId11" Type="http://schemas.openxmlformats.org/officeDocument/2006/relationships/tags" Target="../tags/tag918.xml"/><Relationship Id="rId10" Type="http://schemas.openxmlformats.org/officeDocument/2006/relationships/tags" Target="../tags/tag917.xml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9" Type="http://schemas.openxmlformats.org/officeDocument/2006/relationships/tags" Target="../tags/tag924.xml"/><Relationship Id="rId8" Type="http://schemas.openxmlformats.org/officeDocument/2006/relationships/tags" Target="../tags/tag923.xml"/><Relationship Id="rId7" Type="http://schemas.openxmlformats.org/officeDocument/2006/relationships/image" Target="../media/image9.png"/><Relationship Id="rId6" Type="http://schemas.openxmlformats.org/officeDocument/2006/relationships/tags" Target="../tags/tag922.xml"/><Relationship Id="rId5" Type="http://schemas.openxmlformats.org/officeDocument/2006/relationships/image" Target="../media/image8.png"/><Relationship Id="rId4" Type="http://schemas.openxmlformats.org/officeDocument/2006/relationships/tags" Target="../tags/tag921.xml"/><Relationship Id="rId3" Type="http://schemas.openxmlformats.org/officeDocument/2006/relationships/image" Target="../media/image7.png"/><Relationship Id="rId2" Type="http://schemas.openxmlformats.org/officeDocument/2006/relationships/tags" Target="../tags/tag920.xml"/><Relationship Id="rId11" Type="http://schemas.openxmlformats.org/officeDocument/2006/relationships/tags" Target="../tags/tag926.xml"/><Relationship Id="rId10" Type="http://schemas.openxmlformats.org/officeDocument/2006/relationships/tags" Target="../tags/tag925.xml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931.xml"/><Relationship Id="rId8" Type="http://schemas.openxmlformats.org/officeDocument/2006/relationships/tags" Target="../tags/tag930.xml"/><Relationship Id="rId7" Type="http://schemas.openxmlformats.org/officeDocument/2006/relationships/image" Target="../media/image6.png"/><Relationship Id="rId6" Type="http://schemas.openxmlformats.org/officeDocument/2006/relationships/tags" Target="../tags/tag929.xml"/><Relationship Id="rId5" Type="http://schemas.openxmlformats.org/officeDocument/2006/relationships/image" Target="../media/image5.png"/><Relationship Id="rId4" Type="http://schemas.openxmlformats.org/officeDocument/2006/relationships/tags" Target="../tags/tag928.xml"/><Relationship Id="rId3" Type="http://schemas.openxmlformats.org/officeDocument/2006/relationships/image" Target="../media/image4.png"/><Relationship Id="rId2" Type="http://schemas.openxmlformats.org/officeDocument/2006/relationships/tags" Target="../tags/tag927.xml"/><Relationship Id="rId13" Type="http://schemas.openxmlformats.org/officeDocument/2006/relationships/tags" Target="../tags/tag935.xml"/><Relationship Id="rId12" Type="http://schemas.openxmlformats.org/officeDocument/2006/relationships/tags" Target="../tags/tag934.xml"/><Relationship Id="rId11" Type="http://schemas.openxmlformats.org/officeDocument/2006/relationships/tags" Target="../tags/tag933.xml"/><Relationship Id="rId10" Type="http://schemas.openxmlformats.org/officeDocument/2006/relationships/tags" Target="../tags/tag932.xml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tags" Target="../tags/tag940.xml"/><Relationship Id="rId8" Type="http://schemas.openxmlformats.org/officeDocument/2006/relationships/tags" Target="../tags/tag939.xml"/><Relationship Id="rId7" Type="http://schemas.openxmlformats.org/officeDocument/2006/relationships/image" Target="../media/image6.png"/><Relationship Id="rId6" Type="http://schemas.openxmlformats.org/officeDocument/2006/relationships/tags" Target="../tags/tag938.xml"/><Relationship Id="rId5" Type="http://schemas.openxmlformats.org/officeDocument/2006/relationships/image" Target="../media/image5.png"/><Relationship Id="rId4" Type="http://schemas.openxmlformats.org/officeDocument/2006/relationships/tags" Target="../tags/tag937.xml"/><Relationship Id="rId3" Type="http://schemas.openxmlformats.org/officeDocument/2006/relationships/image" Target="../media/image4.png"/><Relationship Id="rId2" Type="http://schemas.openxmlformats.org/officeDocument/2006/relationships/tags" Target="../tags/tag936.xml"/><Relationship Id="rId15" Type="http://schemas.openxmlformats.org/officeDocument/2006/relationships/tags" Target="../tags/tag946.xml"/><Relationship Id="rId14" Type="http://schemas.openxmlformats.org/officeDocument/2006/relationships/tags" Target="../tags/tag945.xml"/><Relationship Id="rId13" Type="http://schemas.openxmlformats.org/officeDocument/2006/relationships/tags" Target="../tags/tag944.xml"/><Relationship Id="rId12" Type="http://schemas.openxmlformats.org/officeDocument/2006/relationships/tags" Target="../tags/tag943.xml"/><Relationship Id="rId11" Type="http://schemas.openxmlformats.org/officeDocument/2006/relationships/tags" Target="../tags/tag942.xml"/><Relationship Id="rId10" Type="http://schemas.openxmlformats.org/officeDocument/2006/relationships/tags" Target="../tags/tag941.xml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7" Type="http://schemas.openxmlformats.org/officeDocument/2006/relationships/tags" Target="../tags/tag951.xml"/><Relationship Id="rId6" Type="http://schemas.openxmlformats.org/officeDocument/2006/relationships/tags" Target="../tags/tag950.xml"/><Relationship Id="rId5" Type="http://schemas.openxmlformats.org/officeDocument/2006/relationships/tags" Target="../tags/tag949.xml"/><Relationship Id="rId4" Type="http://schemas.openxmlformats.org/officeDocument/2006/relationships/tags" Target="../tags/tag948.xml"/><Relationship Id="rId3" Type="http://schemas.openxmlformats.org/officeDocument/2006/relationships/image" Target="../media/image10.png"/><Relationship Id="rId2" Type="http://schemas.openxmlformats.org/officeDocument/2006/relationships/tags" Target="../tags/tag947.xml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4" Type="http://schemas.openxmlformats.org/officeDocument/2006/relationships/tags" Target="../tags/tag954.xml"/><Relationship Id="rId3" Type="http://schemas.openxmlformats.org/officeDocument/2006/relationships/tags" Target="../tags/tag953.xml"/><Relationship Id="rId2" Type="http://schemas.openxmlformats.org/officeDocument/2006/relationships/tags" Target="../tags/tag952.xml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9" Type="http://schemas.openxmlformats.org/officeDocument/2006/relationships/tags" Target="../tags/tag959.xml"/><Relationship Id="rId8" Type="http://schemas.openxmlformats.org/officeDocument/2006/relationships/tags" Target="../tags/tag958.xml"/><Relationship Id="rId7" Type="http://schemas.openxmlformats.org/officeDocument/2006/relationships/image" Target="../media/image6.png"/><Relationship Id="rId6" Type="http://schemas.openxmlformats.org/officeDocument/2006/relationships/tags" Target="../tags/tag957.xml"/><Relationship Id="rId5" Type="http://schemas.openxmlformats.org/officeDocument/2006/relationships/image" Target="../media/image5.png"/><Relationship Id="rId4" Type="http://schemas.openxmlformats.org/officeDocument/2006/relationships/tags" Target="../tags/tag956.xml"/><Relationship Id="rId3" Type="http://schemas.openxmlformats.org/officeDocument/2006/relationships/image" Target="../media/image4.png"/><Relationship Id="rId2" Type="http://schemas.openxmlformats.org/officeDocument/2006/relationships/tags" Target="../tags/tag955.xml"/><Relationship Id="rId13" Type="http://schemas.openxmlformats.org/officeDocument/2006/relationships/tags" Target="../tags/tag963.xml"/><Relationship Id="rId12" Type="http://schemas.openxmlformats.org/officeDocument/2006/relationships/tags" Target="../tags/tag962.xml"/><Relationship Id="rId11" Type="http://schemas.openxmlformats.org/officeDocument/2006/relationships/tags" Target="../tags/tag961.xml"/><Relationship Id="rId10" Type="http://schemas.openxmlformats.org/officeDocument/2006/relationships/tags" Target="../tags/tag960.xml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image" Target="../media/image6.png"/><Relationship Id="rId6" Type="http://schemas.openxmlformats.org/officeDocument/2006/relationships/tags" Target="../tags/tag88.xml"/><Relationship Id="rId5" Type="http://schemas.openxmlformats.org/officeDocument/2006/relationships/image" Target="../media/image5.png"/><Relationship Id="rId4" Type="http://schemas.openxmlformats.org/officeDocument/2006/relationships/tags" Target="../tags/tag87.xml"/><Relationship Id="rId3" Type="http://schemas.openxmlformats.org/officeDocument/2006/relationships/image" Target="../media/image4.png"/><Relationship Id="rId2" Type="http://schemas.openxmlformats.org/officeDocument/2006/relationships/tags" Target="../tags/tag86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tags" Target="../tags/tag968.xml"/><Relationship Id="rId8" Type="http://schemas.openxmlformats.org/officeDocument/2006/relationships/tags" Target="../tags/tag967.xml"/><Relationship Id="rId7" Type="http://schemas.openxmlformats.org/officeDocument/2006/relationships/image" Target="../media/image6.png"/><Relationship Id="rId6" Type="http://schemas.openxmlformats.org/officeDocument/2006/relationships/tags" Target="../tags/tag966.xml"/><Relationship Id="rId5" Type="http://schemas.openxmlformats.org/officeDocument/2006/relationships/image" Target="../media/image5.png"/><Relationship Id="rId4" Type="http://schemas.openxmlformats.org/officeDocument/2006/relationships/tags" Target="../tags/tag965.xml"/><Relationship Id="rId3" Type="http://schemas.openxmlformats.org/officeDocument/2006/relationships/image" Target="../media/image4.png"/><Relationship Id="rId2" Type="http://schemas.openxmlformats.org/officeDocument/2006/relationships/tags" Target="../tags/tag964.xml"/><Relationship Id="rId12" Type="http://schemas.openxmlformats.org/officeDocument/2006/relationships/tags" Target="../tags/tag971.xml"/><Relationship Id="rId11" Type="http://schemas.openxmlformats.org/officeDocument/2006/relationships/tags" Target="../tags/tag970.xml"/><Relationship Id="rId10" Type="http://schemas.openxmlformats.org/officeDocument/2006/relationships/tags" Target="../tags/tag969.xml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9" Type="http://schemas.openxmlformats.org/officeDocument/2006/relationships/tags" Target="../tags/tag976.xml"/><Relationship Id="rId8" Type="http://schemas.openxmlformats.org/officeDocument/2006/relationships/tags" Target="../tags/tag975.xml"/><Relationship Id="rId7" Type="http://schemas.openxmlformats.org/officeDocument/2006/relationships/image" Target="../media/image6.png"/><Relationship Id="rId6" Type="http://schemas.openxmlformats.org/officeDocument/2006/relationships/tags" Target="../tags/tag974.xml"/><Relationship Id="rId5" Type="http://schemas.openxmlformats.org/officeDocument/2006/relationships/image" Target="../media/image5.png"/><Relationship Id="rId4" Type="http://schemas.openxmlformats.org/officeDocument/2006/relationships/tags" Target="../tags/tag973.xml"/><Relationship Id="rId3" Type="http://schemas.openxmlformats.org/officeDocument/2006/relationships/image" Target="../media/image4.png"/><Relationship Id="rId2" Type="http://schemas.openxmlformats.org/officeDocument/2006/relationships/tags" Target="../tags/tag972.xml"/><Relationship Id="rId11" Type="http://schemas.openxmlformats.org/officeDocument/2006/relationships/tags" Target="../tags/tag978.xml"/><Relationship Id="rId10" Type="http://schemas.openxmlformats.org/officeDocument/2006/relationships/tags" Target="../tags/tag977.xml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9" Type="http://schemas.openxmlformats.org/officeDocument/2006/relationships/tags" Target="../tags/tag985.xml"/><Relationship Id="rId8" Type="http://schemas.openxmlformats.org/officeDocument/2006/relationships/tags" Target="../tags/tag984.xml"/><Relationship Id="rId7" Type="http://schemas.openxmlformats.org/officeDocument/2006/relationships/tags" Target="../tags/tag983.xml"/><Relationship Id="rId6" Type="http://schemas.openxmlformats.org/officeDocument/2006/relationships/tags" Target="../tags/tag982.xml"/><Relationship Id="rId5" Type="http://schemas.openxmlformats.org/officeDocument/2006/relationships/tags" Target="../tags/tag981.xml"/><Relationship Id="rId4" Type="http://schemas.openxmlformats.org/officeDocument/2006/relationships/tags" Target="../tags/tag980.xml"/><Relationship Id="rId3" Type="http://schemas.openxmlformats.org/officeDocument/2006/relationships/image" Target="../media/image11.png"/><Relationship Id="rId2" Type="http://schemas.openxmlformats.org/officeDocument/2006/relationships/tags" Target="../tags/tag979.xml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9" Type="http://schemas.openxmlformats.org/officeDocument/2006/relationships/tags" Target="../tags/tag990.xml"/><Relationship Id="rId8" Type="http://schemas.openxmlformats.org/officeDocument/2006/relationships/tags" Target="../tags/tag989.xml"/><Relationship Id="rId7" Type="http://schemas.openxmlformats.org/officeDocument/2006/relationships/image" Target="../media/image6.png"/><Relationship Id="rId6" Type="http://schemas.openxmlformats.org/officeDocument/2006/relationships/tags" Target="../tags/tag988.xml"/><Relationship Id="rId5" Type="http://schemas.openxmlformats.org/officeDocument/2006/relationships/image" Target="../media/image5.png"/><Relationship Id="rId4" Type="http://schemas.openxmlformats.org/officeDocument/2006/relationships/tags" Target="../tags/tag987.xml"/><Relationship Id="rId3" Type="http://schemas.openxmlformats.org/officeDocument/2006/relationships/image" Target="../media/image4.png"/><Relationship Id="rId2" Type="http://schemas.openxmlformats.org/officeDocument/2006/relationships/tags" Target="../tags/tag986.xml"/><Relationship Id="rId11" Type="http://schemas.openxmlformats.org/officeDocument/2006/relationships/tags" Target="../tags/tag992.xml"/><Relationship Id="rId10" Type="http://schemas.openxmlformats.org/officeDocument/2006/relationships/tags" Target="../tags/tag991.xml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9" Type="http://schemas.openxmlformats.org/officeDocument/2006/relationships/tags" Target="../tags/tag998.xml"/><Relationship Id="rId8" Type="http://schemas.openxmlformats.org/officeDocument/2006/relationships/tags" Target="../tags/tag997.xml"/><Relationship Id="rId7" Type="http://schemas.openxmlformats.org/officeDocument/2006/relationships/tags" Target="../tags/tag996.xml"/><Relationship Id="rId6" Type="http://schemas.openxmlformats.org/officeDocument/2006/relationships/image" Target="../media/image12.png"/><Relationship Id="rId5" Type="http://schemas.openxmlformats.org/officeDocument/2006/relationships/tags" Target="../tags/tag995.xml"/><Relationship Id="rId4" Type="http://schemas.openxmlformats.org/officeDocument/2006/relationships/tags" Target="../tags/tag994.xml"/><Relationship Id="rId3" Type="http://schemas.openxmlformats.org/officeDocument/2006/relationships/image" Target="../media/image4.png"/><Relationship Id="rId2" Type="http://schemas.openxmlformats.org/officeDocument/2006/relationships/tags" Target="../tags/tag993.xml"/><Relationship Id="rId11" Type="http://schemas.openxmlformats.org/officeDocument/2006/relationships/tags" Target="../tags/tag1000.xml"/><Relationship Id="rId10" Type="http://schemas.openxmlformats.org/officeDocument/2006/relationships/tags" Target="../tags/tag999.xml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tags" Target="../tags/tag1007.xml"/><Relationship Id="rId8" Type="http://schemas.openxmlformats.org/officeDocument/2006/relationships/tags" Target="../tags/tag1006.xml"/><Relationship Id="rId7" Type="http://schemas.openxmlformats.org/officeDocument/2006/relationships/tags" Target="../tags/tag1005.xml"/><Relationship Id="rId6" Type="http://schemas.openxmlformats.org/officeDocument/2006/relationships/tags" Target="../tags/tag1004.xml"/><Relationship Id="rId5" Type="http://schemas.openxmlformats.org/officeDocument/2006/relationships/tags" Target="../tags/tag1003.xml"/><Relationship Id="rId4" Type="http://schemas.openxmlformats.org/officeDocument/2006/relationships/tags" Target="../tags/tag1002.xml"/><Relationship Id="rId3" Type="http://schemas.openxmlformats.org/officeDocument/2006/relationships/image" Target="../media/image4.png"/><Relationship Id="rId2" Type="http://schemas.openxmlformats.org/officeDocument/2006/relationships/tags" Target="../tags/tag1001.xml"/><Relationship Id="rId10" Type="http://schemas.openxmlformats.org/officeDocument/2006/relationships/tags" Target="../tags/tag1008.xml"/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1014.xml"/><Relationship Id="rId8" Type="http://schemas.openxmlformats.org/officeDocument/2006/relationships/tags" Target="../tags/tag1013.xml"/><Relationship Id="rId7" Type="http://schemas.openxmlformats.org/officeDocument/2006/relationships/tags" Target="../tags/tag1012.xml"/><Relationship Id="rId6" Type="http://schemas.openxmlformats.org/officeDocument/2006/relationships/image" Target="../media/image6.png"/><Relationship Id="rId5" Type="http://schemas.openxmlformats.org/officeDocument/2006/relationships/tags" Target="../tags/tag1011.xml"/><Relationship Id="rId4" Type="http://schemas.openxmlformats.org/officeDocument/2006/relationships/tags" Target="../tags/tag1010.xml"/><Relationship Id="rId3" Type="http://schemas.openxmlformats.org/officeDocument/2006/relationships/image" Target="../media/image4.png"/><Relationship Id="rId2" Type="http://schemas.openxmlformats.org/officeDocument/2006/relationships/tags" Target="../tags/tag1009.xml"/><Relationship Id="rId12" Type="http://schemas.openxmlformats.org/officeDocument/2006/relationships/tags" Target="../tags/tag1017.xml"/><Relationship Id="rId11" Type="http://schemas.openxmlformats.org/officeDocument/2006/relationships/tags" Target="../tags/tag1016.xml"/><Relationship Id="rId10" Type="http://schemas.openxmlformats.org/officeDocument/2006/relationships/tags" Target="../tags/tag1015.xml"/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1024.xml"/><Relationship Id="rId8" Type="http://schemas.openxmlformats.org/officeDocument/2006/relationships/tags" Target="../tags/tag1023.xml"/><Relationship Id="rId7" Type="http://schemas.openxmlformats.org/officeDocument/2006/relationships/tags" Target="../tags/tag1022.xml"/><Relationship Id="rId6" Type="http://schemas.openxmlformats.org/officeDocument/2006/relationships/tags" Target="../tags/tag1021.xml"/><Relationship Id="rId5" Type="http://schemas.openxmlformats.org/officeDocument/2006/relationships/tags" Target="../tags/tag1020.xml"/><Relationship Id="rId4" Type="http://schemas.openxmlformats.org/officeDocument/2006/relationships/tags" Target="../tags/tag1019.xml"/><Relationship Id="rId3" Type="http://schemas.openxmlformats.org/officeDocument/2006/relationships/image" Target="../media/image4.png"/><Relationship Id="rId2" Type="http://schemas.openxmlformats.org/officeDocument/2006/relationships/tags" Target="../tags/tag1018.xml"/><Relationship Id="rId10" Type="http://schemas.openxmlformats.org/officeDocument/2006/relationships/tags" Target="../tags/tag1025.xml"/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9" Type="http://schemas.openxmlformats.org/officeDocument/2006/relationships/tags" Target="../tags/tag1031.xml"/><Relationship Id="rId8" Type="http://schemas.openxmlformats.org/officeDocument/2006/relationships/tags" Target="../tags/tag1030.xml"/><Relationship Id="rId7" Type="http://schemas.openxmlformats.org/officeDocument/2006/relationships/tags" Target="../tags/tag1029.xml"/><Relationship Id="rId6" Type="http://schemas.openxmlformats.org/officeDocument/2006/relationships/image" Target="../media/image13.png"/><Relationship Id="rId5" Type="http://schemas.openxmlformats.org/officeDocument/2006/relationships/tags" Target="../tags/tag1028.xml"/><Relationship Id="rId4" Type="http://schemas.openxmlformats.org/officeDocument/2006/relationships/tags" Target="../tags/tag1027.xml"/><Relationship Id="rId3" Type="http://schemas.openxmlformats.org/officeDocument/2006/relationships/image" Target="../media/image4.png"/><Relationship Id="rId2" Type="http://schemas.openxmlformats.org/officeDocument/2006/relationships/tags" Target="../tags/tag1026.xml"/><Relationship Id="rId14" Type="http://schemas.openxmlformats.org/officeDocument/2006/relationships/tags" Target="../tags/tag1036.xml"/><Relationship Id="rId13" Type="http://schemas.openxmlformats.org/officeDocument/2006/relationships/tags" Target="../tags/tag1035.xml"/><Relationship Id="rId12" Type="http://schemas.openxmlformats.org/officeDocument/2006/relationships/tags" Target="../tags/tag1034.xml"/><Relationship Id="rId11" Type="http://schemas.openxmlformats.org/officeDocument/2006/relationships/tags" Target="../tags/tag1033.xml"/><Relationship Id="rId10" Type="http://schemas.openxmlformats.org/officeDocument/2006/relationships/tags" Target="../tags/tag1032.xml"/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9" Type="http://schemas.openxmlformats.org/officeDocument/2006/relationships/tags" Target="../tags/tag1042.xml"/><Relationship Id="rId8" Type="http://schemas.openxmlformats.org/officeDocument/2006/relationships/tags" Target="../tags/tag1041.xml"/><Relationship Id="rId7" Type="http://schemas.openxmlformats.org/officeDocument/2006/relationships/tags" Target="../tags/tag1040.xml"/><Relationship Id="rId6" Type="http://schemas.openxmlformats.org/officeDocument/2006/relationships/image" Target="../media/image13.png"/><Relationship Id="rId5" Type="http://schemas.openxmlformats.org/officeDocument/2006/relationships/tags" Target="../tags/tag1039.xml"/><Relationship Id="rId4" Type="http://schemas.openxmlformats.org/officeDocument/2006/relationships/tags" Target="../tags/tag1038.xml"/><Relationship Id="rId3" Type="http://schemas.openxmlformats.org/officeDocument/2006/relationships/image" Target="../media/image4.png"/><Relationship Id="rId2" Type="http://schemas.openxmlformats.org/officeDocument/2006/relationships/tags" Target="../tags/tag1037.xml"/><Relationship Id="rId11" Type="http://schemas.openxmlformats.org/officeDocument/2006/relationships/tags" Target="../tags/tag1044.xml"/><Relationship Id="rId10" Type="http://schemas.openxmlformats.org/officeDocument/2006/relationships/tags" Target="../tags/tag1043.xml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image" Target="../media/image12.png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image" Target="../media/image4.png"/><Relationship Id="rId2" Type="http://schemas.openxmlformats.org/officeDocument/2006/relationships/tags" Target="../tags/tag93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tags" Target="../tags/tag1055.xml"/><Relationship Id="rId8" Type="http://schemas.openxmlformats.org/officeDocument/2006/relationships/tags" Target="../tags/tag1054.xml"/><Relationship Id="rId7" Type="http://schemas.openxmlformats.org/officeDocument/2006/relationships/image" Target="../media/image3.png"/><Relationship Id="rId6" Type="http://schemas.openxmlformats.org/officeDocument/2006/relationships/tags" Target="../tags/tag1053.xml"/><Relationship Id="rId5" Type="http://schemas.openxmlformats.org/officeDocument/2006/relationships/image" Target="../media/image2.png"/><Relationship Id="rId4" Type="http://schemas.openxmlformats.org/officeDocument/2006/relationships/tags" Target="../tags/tag1052.xml"/><Relationship Id="rId3" Type="http://schemas.openxmlformats.org/officeDocument/2006/relationships/image" Target="../media/image1.png"/><Relationship Id="rId2" Type="http://schemas.openxmlformats.org/officeDocument/2006/relationships/tags" Target="../tags/tag1051.xml"/><Relationship Id="rId15" Type="http://schemas.openxmlformats.org/officeDocument/2006/relationships/tags" Target="../tags/tag1061.xml"/><Relationship Id="rId14" Type="http://schemas.openxmlformats.org/officeDocument/2006/relationships/tags" Target="../tags/tag1060.xml"/><Relationship Id="rId13" Type="http://schemas.openxmlformats.org/officeDocument/2006/relationships/tags" Target="../tags/tag1059.xml"/><Relationship Id="rId12" Type="http://schemas.openxmlformats.org/officeDocument/2006/relationships/tags" Target="../tags/tag1058.xml"/><Relationship Id="rId11" Type="http://schemas.openxmlformats.org/officeDocument/2006/relationships/tags" Target="../tags/tag1057.xml"/><Relationship Id="rId10" Type="http://schemas.openxmlformats.org/officeDocument/2006/relationships/tags" Target="../tags/tag1056.xml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tags" Target="../tags/tag1066.xml"/><Relationship Id="rId8" Type="http://schemas.openxmlformats.org/officeDocument/2006/relationships/tags" Target="../tags/tag1065.xml"/><Relationship Id="rId7" Type="http://schemas.openxmlformats.org/officeDocument/2006/relationships/image" Target="../media/image6.png"/><Relationship Id="rId6" Type="http://schemas.openxmlformats.org/officeDocument/2006/relationships/tags" Target="../tags/tag1064.xml"/><Relationship Id="rId5" Type="http://schemas.openxmlformats.org/officeDocument/2006/relationships/image" Target="../media/image5.png"/><Relationship Id="rId4" Type="http://schemas.openxmlformats.org/officeDocument/2006/relationships/tags" Target="../tags/tag1063.xml"/><Relationship Id="rId3" Type="http://schemas.openxmlformats.org/officeDocument/2006/relationships/image" Target="../media/image4.png"/><Relationship Id="rId2" Type="http://schemas.openxmlformats.org/officeDocument/2006/relationships/tags" Target="../tags/tag1062.xml"/><Relationship Id="rId12" Type="http://schemas.openxmlformats.org/officeDocument/2006/relationships/tags" Target="../tags/tag1069.xml"/><Relationship Id="rId11" Type="http://schemas.openxmlformats.org/officeDocument/2006/relationships/tags" Target="../tags/tag1068.xml"/><Relationship Id="rId10" Type="http://schemas.openxmlformats.org/officeDocument/2006/relationships/tags" Target="../tags/tag1067.xml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9" Type="http://schemas.openxmlformats.org/officeDocument/2006/relationships/tags" Target="../tags/tag1074.xml"/><Relationship Id="rId8" Type="http://schemas.openxmlformats.org/officeDocument/2006/relationships/tags" Target="../tags/tag1073.xml"/><Relationship Id="rId7" Type="http://schemas.openxmlformats.org/officeDocument/2006/relationships/image" Target="../media/image9.png"/><Relationship Id="rId6" Type="http://schemas.openxmlformats.org/officeDocument/2006/relationships/tags" Target="../tags/tag1072.xml"/><Relationship Id="rId5" Type="http://schemas.openxmlformats.org/officeDocument/2006/relationships/image" Target="../media/image8.png"/><Relationship Id="rId4" Type="http://schemas.openxmlformats.org/officeDocument/2006/relationships/tags" Target="../tags/tag1071.xml"/><Relationship Id="rId3" Type="http://schemas.openxmlformats.org/officeDocument/2006/relationships/image" Target="../media/image7.png"/><Relationship Id="rId2" Type="http://schemas.openxmlformats.org/officeDocument/2006/relationships/tags" Target="../tags/tag1070.xml"/><Relationship Id="rId11" Type="http://schemas.openxmlformats.org/officeDocument/2006/relationships/tags" Target="../tags/tag1076.xml"/><Relationship Id="rId10" Type="http://schemas.openxmlformats.org/officeDocument/2006/relationships/tags" Target="../tags/tag1075.xml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9" Type="http://schemas.openxmlformats.org/officeDocument/2006/relationships/tags" Target="../tags/tag1081.xml"/><Relationship Id="rId8" Type="http://schemas.openxmlformats.org/officeDocument/2006/relationships/tags" Target="../tags/tag1080.xml"/><Relationship Id="rId7" Type="http://schemas.openxmlformats.org/officeDocument/2006/relationships/image" Target="../media/image6.png"/><Relationship Id="rId6" Type="http://schemas.openxmlformats.org/officeDocument/2006/relationships/tags" Target="../tags/tag1079.xml"/><Relationship Id="rId5" Type="http://schemas.openxmlformats.org/officeDocument/2006/relationships/image" Target="../media/image5.png"/><Relationship Id="rId4" Type="http://schemas.openxmlformats.org/officeDocument/2006/relationships/tags" Target="../tags/tag1078.xml"/><Relationship Id="rId3" Type="http://schemas.openxmlformats.org/officeDocument/2006/relationships/image" Target="../media/image4.png"/><Relationship Id="rId2" Type="http://schemas.openxmlformats.org/officeDocument/2006/relationships/tags" Target="../tags/tag1077.xml"/><Relationship Id="rId13" Type="http://schemas.openxmlformats.org/officeDocument/2006/relationships/tags" Target="../tags/tag1085.xml"/><Relationship Id="rId12" Type="http://schemas.openxmlformats.org/officeDocument/2006/relationships/tags" Target="../tags/tag1084.xml"/><Relationship Id="rId11" Type="http://schemas.openxmlformats.org/officeDocument/2006/relationships/tags" Target="../tags/tag1083.xml"/><Relationship Id="rId10" Type="http://schemas.openxmlformats.org/officeDocument/2006/relationships/tags" Target="../tags/tag1082.xml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tags" Target="../tags/tag1090.xml"/><Relationship Id="rId8" Type="http://schemas.openxmlformats.org/officeDocument/2006/relationships/tags" Target="../tags/tag1089.xml"/><Relationship Id="rId7" Type="http://schemas.openxmlformats.org/officeDocument/2006/relationships/image" Target="../media/image6.png"/><Relationship Id="rId6" Type="http://schemas.openxmlformats.org/officeDocument/2006/relationships/tags" Target="../tags/tag1088.xml"/><Relationship Id="rId5" Type="http://schemas.openxmlformats.org/officeDocument/2006/relationships/image" Target="../media/image5.png"/><Relationship Id="rId4" Type="http://schemas.openxmlformats.org/officeDocument/2006/relationships/tags" Target="../tags/tag1087.xml"/><Relationship Id="rId3" Type="http://schemas.openxmlformats.org/officeDocument/2006/relationships/image" Target="../media/image4.png"/><Relationship Id="rId2" Type="http://schemas.openxmlformats.org/officeDocument/2006/relationships/tags" Target="../tags/tag1086.xml"/><Relationship Id="rId15" Type="http://schemas.openxmlformats.org/officeDocument/2006/relationships/tags" Target="../tags/tag1096.xml"/><Relationship Id="rId14" Type="http://schemas.openxmlformats.org/officeDocument/2006/relationships/tags" Target="../tags/tag1095.xml"/><Relationship Id="rId13" Type="http://schemas.openxmlformats.org/officeDocument/2006/relationships/tags" Target="../tags/tag1094.xml"/><Relationship Id="rId12" Type="http://schemas.openxmlformats.org/officeDocument/2006/relationships/tags" Target="../tags/tag1093.xml"/><Relationship Id="rId11" Type="http://schemas.openxmlformats.org/officeDocument/2006/relationships/tags" Target="../tags/tag1092.xml"/><Relationship Id="rId10" Type="http://schemas.openxmlformats.org/officeDocument/2006/relationships/tags" Target="../tags/tag1091.xml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7" Type="http://schemas.openxmlformats.org/officeDocument/2006/relationships/tags" Target="../tags/tag1101.xml"/><Relationship Id="rId6" Type="http://schemas.openxmlformats.org/officeDocument/2006/relationships/tags" Target="../tags/tag1100.xml"/><Relationship Id="rId5" Type="http://schemas.openxmlformats.org/officeDocument/2006/relationships/tags" Target="../tags/tag1099.xml"/><Relationship Id="rId4" Type="http://schemas.openxmlformats.org/officeDocument/2006/relationships/tags" Target="../tags/tag1098.xml"/><Relationship Id="rId3" Type="http://schemas.openxmlformats.org/officeDocument/2006/relationships/image" Target="../media/image10.png"/><Relationship Id="rId2" Type="http://schemas.openxmlformats.org/officeDocument/2006/relationships/tags" Target="../tags/tag1097.xml"/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4" Type="http://schemas.openxmlformats.org/officeDocument/2006/relationships/tags" Target="../tags/tag1104.xml"/><Relationship Id="rId3" Type="http://schemas.openxmlformats.org/officeDocument/2006/relationships/tags" Target="../tags/tag1103.xml"/><Relationship Id="rId2" Type="http://schemas.openxmlformats.org/officeDocument/2006/relationships/tags" Target="../tags/tag1102.xml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9" Type="http://schemas.openxmlformats.org/officeDocument/2006/relationships/tags" Target="../tags/tag1109.xml"/><Relationship Id="rId8" Type="http://schemas.openxmlformats.org/officeDocument/2006/relationships/tags" Target="../tags/tag1108.xml"/><Relationship Id="rId7" Type="http://schemas.openxmlformats.org/officeDocument/2006/relationships/image" Target="../media/image6.png"/><Relationship Id="rId6" Type="http://schemas.openxmlformats.org/officeDocument/2006/relationships/tags" Target="../tags/tag1107.xml"/><Relationship Id="rId5" Type="http://schemas.openxmlformats.org/officeDocument/2006/relationships/image" Target="../media/image5.png"/><Relationship Id="rId4" Type="http://schemas.openxmlformats.org/officeDocument/2006/relationships/tags" Target="../tags/tag1106.xml"/><Relationship Id="rId3" Type="http://schemas.openxmlformats.org/officeDocument/2006/relationships/image" Target="../media/image4.png"/><Relationship Id="rId2" Type="http://schemas.openxmlformats.org/officeDocument/2006/relationships/tags" Target="../tags/tag1105.xml"/><Relationship Id="rId13" Type="http://schemas.openxmlformats.org/officeDocument/2006/relationships/tags" Target="../tags/tag1113.xml"/><Relationship Id="rId12" Type="http://schemas.openxmlformats.org/officeDocument/2006/relationships/tags" Target="../tags/tag1112.xml"/><Relationship Id="rId11" Type="http://schemas.openxmlformats.org/officeDocument/2006/relationships/tags" Target="../tags/tag1111.xml"/><Relationship Id="rId10" Type="http://schemas.openxmlformats.org/officeDocument/2006/relationships/tags" Target="../tags/tag1110.xml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9" Type="http://schemas.openxmlformats.org/officeDocument/2006/relationships/tags" Target="../tags/tag1118.xml"/><Relationship Id="rId8" Type="http://schemas.openxmlformats.org/officeDocument/2006/relationships/tags" Target="../tags/tag1117.xml"/><Relationship Id="rId7" Type="http://schemas.openxmlformats.org/officeDocument/2006/relationships/image" Target="../media/image6.png"/><Relationship Id="rId6" Type="http://schemas.openxmlformats.org/officeDocument/2006/relationships/tags" Target="../tags/tag1116.xml"/><Relationship Id="rId5" Type="http://schemas.openxmlformats.org/officeDocument/2006/relationships/image" Target="../media/image5.png"/><Relationship Id="rId4" Type="http://schemas.openxmlformats.org/officeDocument/2006/relationships/tags" Target="../tags/tag1115.xml"/><Relationship Id="rId3" Type="http://schemas.openxmlformats.org/officeDocument/2006/relationships/image" Target="../media/image4.png"/><Relationship Id="rId2" Type="http://schemas.openxmlformats.org/officeDocument/2006/relationships/tags" Target="../tags/tag1114.xml"/><Relationship Id="rId12" Type="http://schemas.openxmlformats.org/officeDocument/2006/relationships/tags" Target="../tags/tag1121.xml"/><Relationship Id="rId11" Type="http://schemas.openxmlformats.org/officeDocument/2006/relationships/tags" Target="../tags/tag1120.xml"/><Relationship Id="rId10" Type="http://schemas.openxmlformats.org/officeDocument/2006/relationships/tags" Target="../tags/tag1119.xml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4.png"/><Relationship Id="rId2" Type="http://schemas.openxmlformats.org/officeDocument/2006/relationships/tags" Target="../tags/tag101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9" Type="http://schemas.openxmlformats.org/officeDocument/2006/relationships/tags" Target="../tags/tag1126.xml"/><Relationship Id="rId8" Type="http://schemas.openxmlformats.org/officeDocument/2006/relationships/tags" Target="../tags/tag1125.xml"/><Relationship Id="rId7" Type="http://schemas.openxmlformats.org/officeDocument/2006/relationships/image" Target="../media/image6.png"/><Relationship Id="rId6" Type="http://schemas.openxmlformats.org/officeDocument/2006/relationships/tags" Target="../tags/tag1124.xml"/><Relationship Id="rId5" Type="http://schemas.openxmlformats.org/officeDocument/2006/relationships/image" Target="../media/image5.png"/><Relationship Id="rId4" Type="http://schemas.openxmlformats.org/officeDocument/2006/relationships/tags" Target="../tags/tag1123.xml"/><Relationship Id="rId3" Type="http://schemas.openxmlformats.org/officeDocument/2006/relationships/image" Target="../media/image4.png"/><Relationship Id="rId2" Type="http://schemas.openxmlformats.org/officeDocument/2006/relationships/tags" Target="../tags/tag1122.xml"/><Relationship Id="rId11" Type="http://schemas.openxmlformats.org/officeDocument/2006/relationships/tags" Target="../tags/tag1128.xml"/><Relationship Id="rId10" Type="http://schemas.openxmlformats.org/officeDocument/2006/relationships/tags" Target="../tags/tag1127.xml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9" Type="http://schemas.openxmlformats.org/officeDocument/2006/relationships/tags" Target="../tags/tag1135.xml"/><Relationship Id="rId8" Type="http://schemas.openxmlformats.org/officeDocument/2006/relationships/tags" Target="../tags/tag1134.xml"/><Relationship Id="rId7" Type="http://schemas.openxmlformats.org/officeDocument/2006/relationships/tags" Target="../tags/tag1133.xml"/><Relationship Id="rId6" Type="http://schemas.openxmlformats.org/officeDocument/2006/relationships/tags" Target="../tags/tag1132.xml"/><Relationship Id="rId5" Type="http://schemas.openxmlformats.org/officeDocument/2006/relationships/tags" Target="../tags/tag1131.xml"/><Relationship Id="rId4" Type="http://schemas.openxmlformats.org/officeDocument/2006/relationships/tags" Target="../tags/tag1130.xml"/><Relationship Id="rId3" Type="http://schemas.openxmlformats.org/officeDocument/2006/relationships/image" Target="../media/image11.png"/><Relationship Id="rId2" Type="http://schemas.openxmlformats.org/officeDocument/2006/relationships/tags" Target="../tags/tag1129.xml"/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9" Type="http://schemas.openxmlformats.org/officeDocument/2006/relationships/tags" Target="../tags/tag1140.xml"/><Relationship Id="rId8" Type="http://schemas.openxmlformats.org/officeDocument/2006/relationships/tags" Target="../tags/tag1139.xml"/><Relationship Id="rId7" Type="http://schemas.openxmlformats.org/officeDocument/2006/relationships/image" Target="../media/image6.png"/><Relationship Id="rId6" Type="http://schemas.openxmlformats.org/officeDocument/2006/relationships/tags" Target="../tags/tag1138.xml"/><Relationship Id="rId5" Type="http://schemas.openxmlformats.org/officeDocument/2006/relationships/image" Target="../media/image5.png"/><Relationship Id="rId4" Type="http://schemas.openxmlformats.org/officeDocument/2006/relationships/tags" Target="../tags/tag1137.xml"/><Relationship Id="rId3" Type="http://schemas.openxmlformats.org/officeDocument/2006/relationships/image" Target="../media/image4.png"/><Relationship Id="rId2" Type="http://schemas.openxmlformats.org/officeDocument/2006/relationships/tags" Target="../tags/tag1136.xml"/><Relationship Id="rId11" Type="http://schemas.openxmlformats.org/officeDocument/2006/relationships/tags" Target="../tags/tag1142.xml"/><Relationship Id="rId10" Type="http://schemas.openxmlformats.org/officeDocument/2006/relationships/tags" Target="../tags/tag1141.xml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9" Type="http://schemas.openxmlformats.org/officeDocument/2006/relationships/tags" Target="../tags/tag1148.xml"/><Relationship Id="rId8" Type="http://schemas.openxmlformats.org/officeDocument/2006/relationships/tags" Target="../tags/tag1147.xml"/><Relationship Id="rId7" Type="http://schemas.openxmlformats.org/officeDocument/2006/relationships/tags" Target="../tags/tag1146.xml"/><Relationship Id="rId6" Type="http://schemas.openxmlformats.org/officeDocument/2006/relationships/image" Target="../media/image12.png"/><Relationship Id="rId5" Type="http://schemas.openxmlformats.org/officeDocument/2006/relationships/tags" Target="../tags/tag1145.xml"/><Relationship Id="rId4" Type="http://schemas.openxmlformats.org/officeDocument/2006/relationships/tags" Target="../tags/tag1144.xml"/><Relationship Id="rId3" Type="http://schemas.openxmlformats.org/officeDocument/2006/relationships/image" Target="../media/image4.png"/><Relationship Id="rId2" Type="http://schemas.openxmlformats.org/officeDocument/2006/relationships/tags" Target="../tags/tag1143.xml"/><Relationship Id="rId11" Type="http://schemas.openxmlformats.org/officeDocument/2006/relationships/tags" Target="../tags/tag1150.xml"/><Relationship Id="rId10" Type="http://schemas.openxmlformats.org/officeDocument/2006/relationships/tags" Target="../tags/tag1149.xml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9" Type="http://schemas.openxmlformats.org/officeDocument/2006/relationships/tags" Target="../tags/tag1157.xml"/><Relationship Id="rId8" Type="http://schemas.openxmlformats.org/officeDocument/2006/relationships/tags" Target="../tags/tag1156.xml"/><Relationship Id="rId7" Type="http://schemas.openxmlformats.org/officeDocument/2006/relationships/tags" Target="../tags/tag1155.xml"/><Relationship Id="rId6" Type="http://schemas.openxmlformats.org/officeDocument/2006/relationships/tags" Target="../tags/tag1154.xml"/><Relationship Id="rId5" Type="http://schemas.openxmlformats.org/officeDocument/2006/relationships/tags" Target="../tags/tag1153.xml"/><Relationship Id="rId4" Type="http://schemas.openxmlformats.org/officeDocument/2006/relationships/tags" Target="../tags/tag1152.xml"/><Relationship Id="rId3" Type="http://schemas.openxmlformats.org/officeDocument/2006/relationships/image" Target="../media/image4.png"/><Relationship Id="rId2" Type="http://schemas.openxmlformats.org/officeDocument/2006/relationships/tags" Target="../tags/tag1151.xml"/><Relationship Id="rId10" Type="http://schemas.openxmlformats.org/officeDocument/2006/relationships/tags" Target="../tags/tag1158.xml"/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9" Type="http://schemas.openxmlformats.org/officeDocument/2006/relationships/tags" Target="../tags/tag1164.xml"/><Relationship Id="rId8" Type="http://schemas.openxmlformats.org/officeDocument/2006/relationships/tags" Target="../tags/tag1163.xml"/><Relationship Id="rId7" Type="http://schemas.openxmlformats.org/officeDocument/2006/relationships/tags" Target="../tags/tag1162.xml"/><Relationship Id="rId6" Type="http://schemas.openxmlformats.org/officeDocument/2006/relationships/image" Target="../media/image6.png"/><Relationship Id="rId5" Type="http://schemas.openxmlformats.org/officeDocument/2006/relationships/tags" Target="../tags/tag1161.xml"/><Relationship Id="rId4" Type="http://schemas.openxmlformats.org/officeDocument/2006/relationships/tags" Target="../tags/tag1160.xml"/><Relationship Id="rId3" Type="http://schemas.openxmlformats.org/officeDocument/2006/relationships/image" Target="../media/image4.png"/><Relationship Id="rId2" Type="http://schemas.openxmlformats.org/officeDocument/2006/relationships/tags" Target="../tags/tag1159.xml"/><Relationship Id="rId12" Type="http://schemas.openxmlformats.org/officeDocument/2006/relationships/tags" Target="../tags/tag1167.xml"/><Relationship Id="rId11" Type="http://schemas.openxmlformats.org/officeDocument/2006/relationships/tags" Target="../tags/tag1166.xml"/><Relationship Id="rId10" Type="http://schemas.openxmlformats.org/officeDocument/2006/relationships/tags" Target="../tags/tag1165.xml"/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tags" Target="../tags/tag1174.xml"/><Relationship Id="rId8" Type="http://schemas.openxmlformats.org/officeDocument/2006/relationships/tags" Target="../tags/tag1173.xml"/><Relationship Id="rId7" Type="http://schemas.openxmlformats.org/officeDocument/2006/relationships/tags" Target="../tags/tag1172.xml"/><Relationship Id="rId6" Type="http://schemas.openxmlformats.org/officeDocument/2006/relationships/tags" Target="../tags/tag1171.xml"/><Relationship Id="rId5" Type="http://schemas.openxmlformats.org/officeDocument/2006/relationships/tags" Target="../tags/tag1170.xml"/><Relationship Id="rId4" Type="http://schemas.openxmlformats.org/officeDocument/2006/relationships/tags" Target="../tags/tag1169.xml"/><Relationship Id="rId3" Type="http://schemas.openxmlformats.org/officeDocument/2006/relationships/image" Target="../media/image4.png"/><Relationship Id="rId2" Type="http://schemas.openxmlformats.org/officeDocument/2006/relationships/tags" Target="../tags/tag1168.xml"/><Relationship Id="rId10" Type="http://schemas.openxmlformats.org/officeDocument/2006/relationships/tags" Target="../tags/tag1175.xml"/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9" Type="http://schemas.openxmlformats.org/officeDocument/2006/relationships/tags" Target="../tags/tag1181.xml"/><Relationship Id="rId8" Type="http://schemas.openxmlformats.org/officeDocument/2006/relationships/tags" Target="../tags/tag1180.xml"/><Relationship Id="rId7" Type="http://schemas.openxmlformats.org/officeDocument/2006/relationships/tags" Target="../tags/tag1179.xml"/><Relationship Id="rId6" Type="http://schemas.openxmlformats.org/officeDocument/2006/relationships/image" Target="../media/image13.png"/><Relationship Id="rId5" Type="http://schemas.openxmlformats.org/officeDocument/2006/relationships/tags" Target="../tags/tag1178.xml"/><Relationship Id="rId4" Type="http://schemas.openxmlformats.org/officeDocument/2006/relationships/tags" Target="../tags/tag1177.xml"/><Relationship Id="rId3" Type="http://schemas.openxmlformats.org/officeDocument/2006/relationships/image" Target="../media/image4.png"/><Relationship Id="rId2" Type="http://schemas.openxmlformats.org/officeDocument/2006/relationships/tags" Target="../tags/tag1176.xml"/><Relationship Id="rId14" Type="http://schemas.openxmlformats.org/officeDocument/2006/relationships/tags" Target="../tags/tag1186.xml"/><Relationship Id="rId13" Type="http://schemas.openxmlformats.org/officeDocument/2006/relationships/tags" Target="../tags/tag1185.xml"/><Relationship Id="rId12" Type="http://schemas.openxmlformats.org/officeDocument/2006/relationships/tags" Target="../tags/tag1184.xml"/><Relationship Id="rId11" Type="http://schemas.openxmlformats.org/officeDocument/2006/relationships/tags" Target="../tags/tag1183.xml"/><Relationship Id="rId10" Type="http://schemas.openxmlformats.org/officeDocument/2006/relationships/tags" Target="../tags/tag1182.xml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1192.xml"/><Relationship Id="rId8" Type="http://schemas.openxmlformats.org/officeDocument/2006/relationships/tags" Target="../tags/tag1191.xml"/><Relationship Id="rId7" Type="http://schemas.openxmlformats.org/officeDocument/2006/relationships/tags" Target="../tags/tag1190.xml"/><Relationship Id="rId6" Type="http://schemas.openxmlformats.org/officeDocument/2006/relationships/image" Target="../media/image13.png"/><Relationship Id="rId5" Type="http://schemas.openxmlformats.org/officeDocument/2006/relationships/tags" Target="../tags/tag1189.xml"/><Relationship Id="rId4" Type="http://schemas.openxmlformats.org/officeDocument/2006/relationships/tags" Target="../tags/tag1188.xml"/><Relationship Id="rId3" Type="http://schemas.openxmlformats.org/officeDocument/2006/relationships/image" Target="../media/image4.png"/><Relationship Id="rId2" Type="http://schemas.openxmlformats.org/officeDocument/2006/relationships/tags" Target="../tags/tag1187.xml"/><Relationship Id="rId11" Type="http://schemas.openxmlformats.org/officeDocument/2006/relationships/tags" Target="../tags/tag1194.xml"/><Relationship Id="rId10" Type="http://schemas.openxmlformats.org/officeDocument/2006/relationships/tags" Target="../tags/tag1193.xml"/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6.png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4.png"/><Relationship Id="rId2" Type="http://schemas.openxmlformats.org/officeDocument/2006/relationships/tags" Target="../tags/tag109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9" Type="http://schemas.openxmlformats.org/officeDocument/2006/relationships/tags" Target="../tags/tag1205.xml"/><Relationship Id="rId8" Type="http://schemas.openxmlformats.org/officeDocument/2006/relationships/tags" Target="../tags/tag1204.xml"/><Relationship Id="rId7" Type="http://schemas.openxmlformats.org/officeDocument/2006/relationships/image" Target="../media/image3.png"/><Relationship Id="rId6" Type="http://schemas.openxmlformats.org/officeDocument/2006/relationships/tags" Target="../tags/tag1203.xml"/><Relationship Id="rId5" Type="http://schemas.openxmlformats.org/officeDocument/2006/relationships/image" Target="../media/image2.png"/><Relationship Id="rId4" Type="http://schemas.openxmlformats.org/officeDocument/2006/relationships/tags" Target="../tags/tag1202.xml"/><Relationship Id="rId3" Type="http://schemas.openxmlformats.org/officeDocument/2006/relationships/image" Target="../media/image1.png"/><Relationship Id="rId2" Type="http://schemas.openxmlformats.org/officeDocument/2006/relationships/tags" Target="../tags/tag1201.xml"/><Relationship Id="rId15" Type="http://schemas.openxmlformats.org/officeDocument/2006/relationships/tags" Target="../tags/tag1211.xml"/><Relationship Id="rId14" Type="http://schemas.openxmlformats.org/officeDocument/2006/relationships/tags" Target="../tags/tag1210.xml"/><Relationship Id="rId13" Type="http://schemas.openxmlformats.org/officeDocument/2006/relationships/tags" Target="../tags/tag1209.xml"/><Relationship Id="rId12" Type="http://schemas.openxmlformats.org/officeDocument/2006/relationships/tags" Target="../tags/tag1208.xml"/><Relationship Id="rId11" Type="http://schemas.openxmlformats.org/officeDocument/2006/relationships/tags" Target="../tags/tag1207.xml"/><Relationship Id="rId10" Type="http://schemas.openxmlformats.org/officeDocument/2006/relationships/tags" Target="../tags/tag1206.xml"/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9" Type="http://schemas.openxmlformats.org/officeDocument/2006/relationships/tags" Target="../tags/tag1216.xml"/><Relationship Id="rId8" Type="http://schemas.openxmlformats.org/officeDocument/2006/relationships/tags" Target="../tags/tag1215.xml"/><Relationship Id="rId7" Type="http://schemas.openxmlformats.org/officeDocument/2006/relationships/image" Target="../media/image6.png"/><Relationship Id="rId6" Type="http://schemas.openxmlformats.org/officeDocument/2006/relationships/tags" Target="../tags/tag1214.xml"/><Relationship Id="rId5" Type="http://schemas.openxmlformats.org/officeDocument/2006/relationships/image" Target="../media/image5.png"/><Relationship Id="rId4" Type="http://schemas.openxmlformats.org/officeDocument/2006/relationships/tags" Target="../tags/tag1213.xml"/><Relationship Id="rId3" Type="http://schemas.openxmlformats.org/officeDocument/2006/relationships/image" Target="../media/image4.png"/><Relationship Id="rId2" Type="http://schemas.openxmlformats.org/officeDocument/2006/relationships/tags" Target="../tags/tag1212.xml"/><Relationship Id="rId12" Type="http://schemas.openxmlformats.org/officeDocument/2006/relationships/tags" Target="../tags/tag1219.xml"/><Relationship Id="rId11" Type="http://schemas.openxmlformats.org/officeDocument/2006/relationships/tags" Target="../tags/tag1218.xml"/><Relationship Id="rId10" Type="http://schemas.openxmlformats.org/officeDocument/2006/relationships/tags" Target="../tags/tag1217.xml"/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9" Type="http://schemas.openxmlformats.org/officeDocument/2006/relationships/tags" Target="../tags/tag1224.xml"/><Relationship Id="rId8" Type="http://schemas.openxmlformats.org/officeDocument/2006/relationships/tags" Target="../tags/tag1223.xml"/><Relationship Id="rId7" Type="http://schemas.openxmlformats.org/officeDocument/2006/relationships/image" Target="../media/image9.png"/><Relationship Id="rId6" Type="http://schemas.openxmlformats.org/officeDocument/2006/relationships/tags" Target="../tags/tag1222.xml"/><Relationship Id="rId5" Type="http://schemas.openxmlformats.org/officeDocument/2006/relationships/image" Target="../media/image8.png"/><Relationship Id="rId4" Type="http://schemas.openxmlformats.org/officeDocument/2006/relationships/tags" Target="../tags/tag1221.xml"/><Relationship Id="rId3" Type="http://schemas.openxmlformats.org/officeDocument/2006/relationships/image" Target="../media/image7.png"/><Relationship Id="rId2" Type="http://schemas.openxmlformats.org/officeDocument/2006/relationships/tags" Target="../tags/tag1220.xml"/><Relationship Id="rId11" Type="http://schemas.openxmlformats.org/officeDocument/2006/relationships/tags" Target="../tags/tag1226.xml"/><Relationship Id="rId10" Type="http://schemas.openxmlformats.org/officeDocument/2006/relationships/tags" Target="../tags/tag1225.xml"/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9" Type="http://schemas.openxmlformats.org/officeDocument/2006/relationships/tags" Target="../tags/tag1231.xml"/><Relationship Id="rId8" Type="http://schemas.openxmlformats.org/officeDocument/2006/relationships/tags" Target="../tags/tag1230.xml"/><Relationship Id="rId7" Type="http://schemas.openxmlformats.org/officeDocument/2006/relationships/image" Target="../media/image6.png"/><Relationship Id="rId6" Type="http://schemas.openxmlformats.org/officeDocument/2006/relationships/tags" Target="../tags/tag1229.xml"/><Relationship Id="rId5" Type="http://schemas.openxmlformats.org/officeDocument/2006/relationships/image" Target="../media/image5.png"/><Relationship Id="rId4" Type="http://schemas.openxmlformats.org/officeDocument/2006/relationships/tags" Target="../tags/tag1228.xml"/><Relationship Id="rId3" Type="http://schemas.openxmlformats.org/officeDocument/2006/relationships/image" Target="../media/image4.png"/><Relationship Id="rId2" Type="http://schemas.openxmlformats.org/officeDocument/2006/relationships/tags" Target="../tags/tag1227.xml"/><Relationship Id="rId13" Type="http://schemas.openxmlformats.org/officeDocument/2006/relationships/tags" Target="../tags/tag1235.xml"/><Relationship Id="rId12" Type="http://schemas.openxmlformats.org/officeDocument/2006/relationships/tags" Target="../tags/tag1234.xml"/><Relationship Id="rId11" Type="http://schemas.openxmlformats.org/officeDocument/2006/relationships/tags" Target="../tags/tag1233.xml"/><Relationship Id="rId10" Type="http://schemas.openxmlformats.org/officeDocument/2006/relationships/tags" Target="../tags/tag1232.xml"/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9" Type="http://schemas.openxmlformats.org/officeDocument/2006/relationships/tags" Target="../tags/tag1240.xml"/><Relationship Id="rId8" Type="http://schemas.openxmlformats.org/officeDocument/2006/relationships/tags" Target="../tags/tag1239.xml"/><Relationship Id="rId7" Type="http://schemas.openxmlformats.org/officeDocument/2006/relationships/image" Target="../media/image6.png"/><Relationship Id="rId6" Type="http://schemas.openxmlformats.org/officeDocument/2006/relationships/tags" Target="../tags/tag1238.xml"/><Relationship Id="rId5" Type="http://schemas.openxmlformats.org/officeDocument/2006/relationships/image" Target="../media/image5.png"/><Relationship Id="rId4" Type="http://schemas.openxmlformats.org/officeDocument/2006/relationships/tags" Target="../tags/tag1237.xml"/><Relationship Id="rId3" Type="http://schemas.openxmlformats.org/officeDocument/2006/relationships/image" Target="../media/image4.png"/><Relationship Id="rId2" Type="http://schemas.openxmlformats.org/officeDocument/2006/relationships/tags" Target="../tags/tag1236.xml"/><Relationship Id="rId15" Type="http://schemas.openxmlformats.org/officeDocument/2006/relationships/tags" Target="../tags/tag1246.xml"/><Relationship Id="rId14" Type="http://schemas.openxmlformats.org/officeDocument/2006/relationships/tags" Target="../tags/tag1245.xml"/><Relationship Id="rId13" Type="http://schemas.openxmlformats.org/officeDocument/2006/relationships/tags" Target="../tags/tag1244.xml"/><Relationship Id="rId12" Type="http://schemas.openxmlformats.org/officeDocument/2006/relationships/tags" Target="../tags/tag1243.xml"/><Relationship Id="rId11" Type="http://schemas.openxmlformats.org/officeDocument/2006/relationships/tags" Target="../tags/tag1242.xml"/><Relationship Id="rId10" Type="http://schemas.openxmlformats.org/officeDocument/2006/relationships/tags" Target="../tags/tag1241.xml"/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7" Type="http://schemas.openxmlformats.org/officeDocument/2006/relationships/tags" Target="../tags/tag1251.xml"/><Relationship Id="rId6" Type="http://schemas.openxmlformats.org/officeDocument/2006/relationships/tags" Target="../tags/tag1250.xml"/><Relationship Id="rId5" Type="http://schemas.openxmlformats.org/officeDocument/2006/relationships/tags" Target="../tags/tag1249.xml"/><Relationship Id="rId4" Type="http://schemas.openxmlformats.org/officeDocument/2006/relationships/tags" Target="../tags/tag1248.xml"/><Relationship Id="rId3" Type="http://schemas.openxmlformats.org/officeDocument/2006/relationships/image" Target="../media/image10.png"/><Relationship Id="rId2" Type="http://schemas.openxmlformats.org/officeDocument/2006/relationships/tags" Target="../tags/tag1247.xml"/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4" Type="http://schemas.openxmlformats.org/officeDocument/2006/relationships/tags" Target="../tags/tag1254.xml"/><Relationship Id="rId3" Type="http://schemas.openxmlformats.org/officeDocument/2006/relationships/tags" Target="../tags/tag1253.xml"/><Relationship Id="rId2" Type="http://schemas.openxmlformats.org/officeDocument/2006/relationships/tags" Target="../tags/tag1252.xml"/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tags" Target="../tags/tag1259.xml"/><Relationship Id="rId8" Type="http://schemas.openxmlformats.org/officeDocument/2006/relationships/tags" Target="../tags/tag1258.xml"/><Relationship Id="rId7" Type="http://schemas.openxmlformats.org/officeDocument/2006/relationships/image" Target="../media/image6.png"/><Relationship Id="rId6" Type="http://schemas.openxmlformats.org/officeDocument/2006/relationships/tags" Target="../tags/tag1257.xml"/><Relationship Id="rId5" Type="http://schemas.openxmlformats.org/officeDocument/2006/relationships/image" Target="../media/image5.png"/><Relationship Id="rId4" Type="http://schemas.openxmlformats.org/officeDocument/2006/relationships/tags" Target="../tags/tag1256.xml"/><Relationship Id="rId3" Type="http://schemas.openxmlformats.org/officeDocument/2006/relationships/image" Target="../media/image4.png"/><Relationship Id="rId2" Type="http://schemas.openxmlformats.org/officeDocument/2006/relationships/tags" Target="../tags/tag1255.xml"/><Relationship Id="rId13" Type="http://schemas.openxmlformats.org/officeDocument/2006/relationships/tags" Target="../tags/tag1263.xml"/><Relationship Id="rId12" Type="http://schemas.openxmlformats.org/officeDocument/2006/relationships/tags" Target="../tags/tag1262.xml"/><Relationship Id="rId11" Type="http://schemas.openxmlformats.org/officeDocument/2006/relationships/tags" Target="../tags/tag1261.xml"/><Relationship Id="rId10" Type="http://schemas.openxmlformats.org/officeDocument/2006/relationships/tags" Target="../tags/tag1260.xml"/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9" Type="http://schemas.openxmlformats.org/officeDocument/2006/relationships/tags" Target="../tags/tag1268.xml"/><Relationship Id="rId8" Type="http://schemas.openxmlformats.org/officeDocument/2006/relationships/tags" Target="../tags/tag1267.xml"/><Relationship Id="rId7" Type="http://schemas.openxmlformats.org/officeDocument/2006/relationships/image" Target="../media/image6.png"/><Relationship Id="rId6" Type="http://schemas.openxmlformats.org/officeDocument/2006/relationships/tags" Target="../tags/tag1266.xml"/><Relationship Id="rId5" Type="http://schemas.openxmlformats.org/officeDocument/2006/relationships/image" Target="../media/image5.png"/><Relationship Id="rId4" Type="http://schemas.openxmlformats.org/officeDocument/2006/relationships/tags" Target="../tags/tag1265.xml"/><Relationship Id="rId3" Type="http://schemas.openxmlformats.org/officeDocument/2006/relationships/image" Target="../media/image4.png"/><Relationship Id="rId2" Type="http://schemas.openxmlformats.org/officeDocument/2006/relationships/tags" Target="../tags/tag1264.xml"/><Relationship Id="rId12" Type="http://schemas.openxmlformats.org/officeDocument/2006/relationships/tags" Target="../tags/tag1271.xml"/><Relationship Id="rId11" Type="http://schemas.openxmlformats.org/officeDocument/2006/relationships/tags" Target="../tags/tag1270.xml"/><Relationship Id="rId10" Type="http://schemas.openxmlformats.org/officeDocument/2006/relationships/tags" Target="../tags/tag1269.xml"/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9" Type="http://schemas.openxmlformats.org/officeDocument/2006/relationships/tags" Target="../tags/tag1276.xml"/><Relationship Id="rId8" Type="http://schemas.openxmlformats.org/officeDocument/2006/relationships/tags" Target="../tags/tag1275.xml"/><Relationship Id="rId7" Type="http://schemas.openxmlformats.org/officeDocument/2006/relationships/image" Target="../media/image6.png"/><Relationship Id="rId6" Type="http://schemas.openxmlformats.org/officeDocument/2006/relationships/tags" Target="../tags/tag1274.xml"/><Relationship Id="rId5" Type="http://schemas.openxmlformats.org/officeDocument/2006/relationships/image" Target="../media/image5.png"/><Relationship Id="rId4" Type="http://schemas.openxmlformats.org/officeDocument/2006/relationships/tags" Target="../tags/tag1273.xml"/><Relationship Id="rId3" Type="http://schemas.openxmlformats.org/officeDocument/2006/relationships/image" Target="../media/image4.png"/><Relationship Id="rId2" Type="http://schemas.openxmlformats.org/officeDocument/2006/relationships/tags" Target="../tags/tag1272.xml"/><Relationship Id="rId11" Type="http://schemas.openxmlformats.org/officeDocument/2006/relationships/tags" Target="../tags/tag1278.xml"/><Relationship Id="rId10" Type="http://schemas.openxmlformats.org/officeDocument/2006/relationships/tags" Target="../tags/tag1277.xml"/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image" Target="../media/image4.png"/><Relationship Id="rId2" Type="http://schemas.openxmlformats.org/officeDocument/2006/relationships/tags" Target="../tags/tag118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9" Type="http://schemas.openxmlformats.org/officeDocument/2006/relationships/tags" Target="../tags/tag1285.xml"/><Relationship Id="rId8" Type="http://schemas.openxmlformats.org/officeDocument/2006/relationships/tags" Target="../tags/tag1284.xml"/><Relationship Id="rId7" Type="http://schemas.openxmlformats.org/officeDocument/2006/relationships/tags" Target="../tags/tag1283.xml"/><Relationship Id="rId6" Type="http://schemas.openxmlformats.org/officeDocument/2006/relationships/tags" Target="../tags/tag1282.xml"/><Relationship Id="rId5" Type="http://schemas.openxmlformats.org/officeDocument/2006/relationships/tags" Target="../tags/tag1281.xml"/><Relationship Id="rId4" Type="http://schemas.openxmlformats.org/officeDocument/2006/relationships/tags" Target="../tags/tag1280.xml"/><Relationship Id="rId3" Type="http://schemas.openxmlformats.org/officeDocument/2006/relationships/image" Target="../media/image11.png"/><Relationship Id="rId2" Type="http://schemas.openxmlformats.org/officeDocument/2006/relationships/tags" Target="../tags/tag1279.xml"/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9" Type="http://schemas.openxmlformats.org/officeDocument/2006/relationships/tags" Target="../tags/tag1290.xml"/><Relationship Id="rId8" Type="http://schemas.openxmlformats.org/officeDocument/2006/relationships/tags" Target="../tags/tag1289.xml"/><Relationship Id="rId7" Type="http://schemas.openxmlformats.org/officeDocument/2006/relationships/image" Target="../media/image6.png"/><Relationship Id="rId6" Type="http://schemas.openxmlformats.org/officeDocument/2006/relationships/tags" Target="../tags/tag1288.xml"/><Relationship Id="rId5" Type="http://schemas.openxmlformats.org/officeDocument/2006/relationships/image" Target="../media/image5.png"/><Relationship Id="rId4" Type="http://schemas.openxmlformats.org/officeDocument/2006/relationships/tags" Target="../tags/tag1287.xml"/><Relationship Id="rId3" Type="http://schemas.openxmlformats.org/officeDocument/2006/relationships/image" Target="../media/image4.png"/><Relationship Id="rId2" Type="http://schemas.openxmlformats.org/officeDocument/2006/relationships/tags" Target="../tags/tag1286.xml"/><Relationship Id="rId11" Type="http://schemas.openxmlformats.org/officeDocument/2006/relationships/tags" Target="../tags/tag1292.xml"/><Relationship Id="rId10" Type="http://schemas.openxmlformats.org/officeDocument/2006/relationships/tags" Target="../tags/tag1291.xml"/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9" Type="http://schemas.openxmlformats.org/officeDocument/2006/relationships/tags" Target="../tags/tag1298.xml"/><Relationship Id="rId8" Type="http://schemas.openxmlformats.org/officeDocument/2006/relationships/tags" Target="../tags/tag1297.xml"/><Relationship Id="rId7" Type="http://schemas.openxmlformats.org/officeDocument/2006/relationships/tags" Target="../tags/tag1296.xml"/><Relationship Id="rId6" Type="http://schemas.openxmlformats.org/officeDocument/2006/relationships/image" Target="../media/image12.png"/><Relationship Id="rId5" Type="http://schemas.openxmlformats.org/officeDocument/2006/relationships/tags" Target="../tags/tag1295.xml"/><Relationship Id="rId4" Type="http://schemas.openxmlformats.org/officeDocument/2006/relationships/tags" Target="../tags/tag1294.xml"/><Relationship Id="rId3" Type="http://schemas.openxmlformats.org/officeDocument/2006/relationships/image" Target="../media/image4.png"/><Relationship Id="rId2" Type="http://schemas.openxmlformats.org/officeDocument/2006/relationships/tags" Target="../tags/tag1293.xml"/><Relationship Id="rId11" Type="http://schemas.openxmlformats.org/officeDocument/2006/relationships/tags" Target="../tags/tag1300.xml"/><Relationship Id="rId10" Type="http://schemas.openxmlformats.org/officeDocument/2006/relationships/tags" Target="../tags/tag1299.xml"/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9" Type="http://schemas.openxmlformats.org/officeDocument/2006/relationships/tags" Target="../tags/tag1307.xml"/><Relationship Id="rId8" Type="http://schemas.openxmlformats.org/officeDocument/2006/relationships/tags" Target="../tags/tag1306.xml"/><Relationship Id="rId7" Type="http://schemas.openxmlformats.org/officeDocument/2006/relationships/tags" Target="../tags/tag1305.xml"/><Relationship Id="rId6" Type="http://schemas.openxmlformats.org/officeDocument/2006/relationships/tags" Target="../tags/tag1304.xml"/><Relationship Id="rId5" Type="http://schemas.openxmlformats.org/officeDocument/2006/relationships/tags" Target="../tags/tag1303.xml"/><Relationship Id="rId4" Type="http://schemas.openxmlformats.org/officeDocument/2006/relationships/tags" Target="../tags/tag1302.xml"/><Relationship Id="rId3" Type="http://schemas.openxmlformats.org/officeDocument/2006/relationships/image" Target="../media/image4.png"/><Relationship Id="rId2" Type="http://schemas.openxmlformats.org/officeDocument/2006/relationships/tags" Target="../tags/tag1301.xml"/><Relationship Id="rId10" Type="http://schemas.openxmlformats.org/officeDocument/2006/relationships/tags" Target="../tags/tag1308.xml"/><Relationship Id="rId1" Type="http://schemas.openxmlformats.org/officeDocument/2006/relationships/slideMaster" Target="../slideMasters/slideMaster9.xml"/></Relationships>
</file>

<file path=ppt/slideLayouts/_rels/slideLayout164.xml.rels><?xml version="1.0" encoding="UTF-8" standalone="yes"?>
<Relationships xmlns="http://schemas.openxmlformats.org/package/2006/relationships"><Relationship Id="rId9" Type="http://schemas.openxmlformats.org/officeDocument/2006/relationships/tags" Target="../tags/tag1314.xml"/><Relationship Id="rId8" Type="http://schemas.openxmlformats.org/officeDocument/2006/relationships/tags" Target="../tags/tag1313.xml"/><Relationship Id="rId7" Type="http://schemas.openxmlformats.org/officeDocument/2006/relationships/tags" Target="../tags/tag1312.xml"/><Relationship Id="rId6" Type="http://schemas.openxmlformats.org/officeDocument/2006/relationships/image" Target="../media/image6.png"/><Relationship Id="rId5" Type="http://schemas.openxmlformats.org/officeDocument/2006/relationships/tags" Target="../tags/tag1311.xml"/><Relationship Id="rId4" Type="http://schemas.openxmlformats.org/officeDocument/2006/relationships/tags" Target="../tags/tag1310.xml"/><Relationship Id="rId3" Type="http://schemas.openxmlformats.org/officeDocument/2006/relationships/image" Target="../media/image4.png"/><Relationship Id="rId2" Type="http://schemas.openxmlformats.org/officeDocument/2006/relationships/tags" Target="../tags/tag1309.xml"/><Relationship Id="rId12" Type="http://schemas.openxmlformats.org/officeDocument/2006/relationships/tags" Target="../tags/tag1317.xml"/><Relationship Id="rId11" Type="http://schemas.openxmlformats.org/officeDocument/2006/relationships/tags" Target="../tags/tag1316.xml"/><Relationship Id="rId10" Type="http://schemas.openxmlformats.org/officeDocument/2006/relationships/tags" Target="../tags/tag1315.xml"/><Relationship Id="rId1" Type="http://schemas.openxmlformats.org/officeDocument/2006/relationships/slideMaster" Target="../slideMasters/slideMaster9.xml"/></Relationships>
</file>

<file path=ppt/slideLayouts/_rels/slideLayout165.xml.rels><?xml version="1.0" encoding="UTF-8" standalone="yes"?>
<Relationships xmlns="http://schemas.openxmlformats.org/package/2006/relationships"><Relationship Id="rId9" Type="http://schemas.openxmlformats.org/officeDocument/2006/relationships/tags" Target="../tags/tag1324.xml"/><Relationship Id="rId8" Type="http://schemas.openxmlformats.org/officeDocument/2006/relationships/tags" Target="../tags/tag1323.xml"/><Relationship Id="rId7" Type="http://schemas.openxmlformats.org/officeDocument/2006/relationships/tags" Target="../tags/tag1322.xml"/><Relationship Id="rId6" Type="http://schemas.openxmlformats.org/officeDocument/2006/relationships/tags" Target="../tags/tag1321.xml"/><Relationship Id="rId5" Type="http://schemas.openxmlformats.org/officeDocument/2006/relationships/tags" Target="../tags/tag1320.xml"/><Relationship Id="rId4" Type="http://schemas.openxmlformats.org/officeDocument/2006/relationships/tags" Target="../tags/tag1319.xml"/><Relationship Id="rId3" Type="http://schemas.openxmlformats.org/officeDocument/2006/relationships/image" Target="../media/image4.png"/><Relationship Id="rId2" Type="http://schemas.openxmlformats.org/officeDocument/2006/relationships/tags" Target="../tags/tag1318.xml"/><Relationship Id="rId10" Type="http://schemas.openxmlformats.org/officeDocument/2006/relationships/tags" Target="../tags/tag1325.xml"/><Relationship Id="rId1" Type="http://schemas.openxmlformats.org/officeDocument/2006/relationships/slideMaster" Target="../slideMasters/slideMaster9.xml"/></Relationships>
</file>

<file path=ppt/slideLayouts/_rels/slideLayout166.xml.rels><?xml version="1.0" encoding="UTF-8" standalone="yes"?>
<Relationships xmlns="http://schemas.openxmlformats.org/package/2006/relationships"><Relationship Id="rId9" Type="http://schemas.openxmlformats.org/officeDocument/2006/relationships/tags" Target="../tags/tag1331.xml"/><Relationship Id="rId8" Type="http://schemas.openxmlformats.org/officeDocument/2006/relationships/tags" Target="../tags/tag1330.xml"/><Relationship Id="rId7" Type="http://schemas.openxmlformats.org/officeDocument/2006/relationships/tags" Target="../tags/tag1329.xml"/><Relationship Id="rId6" Type="http://schemas.openxmlformats.org/officeDocument/2006/relationships/image" Target="../media/image13.png"/><Relationship Id="rId5" Type="http://schemas.openxmlformats.org/officeDocument/2006/relationships/tags" Target="../tags/tag1328.xml"/><Relationship Id="rId4" Type="http://schemas.openxmlformats.org/officeDocument/2006/relationships/tags" Target="../tags/tag1327.xml"/><Relationship Id="rId3" Type="http://schemas.openxmlformats.org/officeDocument/2006/relationships/image" Target="../media/image4.png"/><Relationship Id="rId2" Type="http://schemas.openxmlformats.org/officeDocument/2006/relationships/tags" Target="../tags/tag1326.xml"/><Relationship Id="rId14" Type="http://schemas.openxmlformats.org/officeDocument/2006/relationships/tags" Target="../tags/tag1336.xml"/><Relationship Id="rId13" Type="http://schemas.openxmlformats.org/officeDocument/2006/relationships/tags" Target="../tags/tag1335.xml"/><Relationship Id="rId12" Type="http://schemas.openxmlformats.org/officeDocument/2006/relationships/tags" Target="../tags/tag1334.xml"/><Relationship Id="rId11" Type="http://schemas.openxmlformats.org/officeDocument/2006/relationships/tags" Target="../tags/tag1333.xml"/><Relationship Id="rId10" Type="http://schemas.openxmlformats.org/officeDocument/2006/relationships/tags" Target="../tags/tag1332.xml"/><Relationship Id="rId1" Type="http://schemas.openxmlformats.org/officeDocument/2006/relationships/slideMaster" Target="../slideMasters/slideMaster9.xml"/></Relationships>
</file>

<file path=ppt/slideLayouts/_rels/slideLayout167.xml.rels><?xml version="1.0" encoding="UTF-8" standalone="yes"?>
<Relationships xmlns="http://schemas.openxmlformats.org/package/2006/relationships"><Relationship Id="rId9" Type="http://schemas.openxmlformats.org/officeDocument/2006/relationships/tags" Target="../tags/tag1342.xml"/><Relationship Id="rId8" Type="http://schemas.openxmlformats.org/officeDocument/2006/relationships/tags" Target="../tags/tag1341.xml"/><Relationship Id="rId7" Type="http://schemas.openxmlformats.org/officeDocument/2006/relationships/tags" Target="../tags/tag1340.xml"/><Relationship Id="rId6" Type="http://schemas.openxmlformats.org/officeDocument/2006/relationships/image" Target="../media/image13.png"/><Relationship Id="rId5" Type="http://schemas.openxmlformats.org/officeDocument/2006/relationships/tags" Target="../tags/tag1339.xml"/><Relationship Id="rId4" Type="http://schemas.openxmlformats.org/officeDocument/2006/relationships/tags" Target="../tags/tag1338.xml"/><Relationship Id="rId3" Type="http://schemas.openxmlformats.org/officeDocument/2006/relationships/image" Target="../media/image4.png"/><Relationship Id="rId2" Type="http://schemas.openxmlformats.org/officeDocument/2006/relationships/tags" Target="../tags/tag1337.xml"/><Relationship Id="rId11" Type="http://schemas.openxmlformats.org/officeDocument/2006/relationships/tags" Target="../tags/tag1344.xml"/><Relationship Id="rId10" Type="http://schemas.openxmlformats.org/officeDocument/2006/relationships/tags" Target="../tags/tag1343.xml"/><Relationship Id="rId1" Type="http://schemas.openxmlformats.org/officeDocument/2006/relationships/slideMaster" Target="../slideMasters/slideMaster9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9.xml.rels><?xml version="1.0" encoding="UTF-8" standalone="yes"?>
<Relationships xmlns="http://schemas.openxmlformats.org/package/2006/relationships"><Relationship Id="rId9" Type="http://schemas.openxmlformats.org/officeDocument/2006/relationships/tags" Target="../tags/tag1355.xml"/><Relationship Id="rId8" Type="http://schemas.openxmlformats.org/officeDocument/2006/relationships/tags" Target="../tags/tag1354.xml"/><Relationship Id="rId7" Type="http://schemas.openxmlformats.org/officeDocument/2006/relationships/image" Target="../media/image3.png"/><Relationship Id="rId6" Type="http://schemas.openxmlformats.org/officeDocument/2006/relationships/tags" Target="../tags/tag1353.xml"/><Relationship Id="rId5" Type="http://schemas.openxmlformats.org/officeDocument/2006/relationships/image" Target="../media/image2.png"/><Relationship Id="rId4" Type="http://schemas.openxmlformats.org/officeDocument/2006/relationships/tags" Target="../tags/tag1352.xml"/><Relationship Id="rId3" Type="http://schemas.openxmlformats.org/officeDocument/2006/relationships/image" Target="../media/image1.png"/><Relationship Id="rId2" Type="http://schemas.openxmlformats.org/officeDocument/2006/relationships/tags" Target="../tags/tag1351.xml"/><Relationship Id="rId15" Type="http://schemas.openxmlformats.org/officeDocument/2006/relationships/tags" Target="../tags/tag1361.xml"/><Relationship Id="rId14" Type="http://schemas.openxmlformats.org/officeDocument/2006/relationships/tags" Target="../tags/tag1360.xml"/><Relationship Id="rId13" Type="http://schemas.openxmlformats.org/officeDocument/2006/relationships/tags" Target="../tags/tag1359.xml"/><Relationship Id="rId12" Type="http://schemas.openxmlformats.org/officeDocument/2006/relationships/tags" Target="../tags/tag1358.xml"/><Relationship Id="rId11" Type="http://schemas.openxmlformats.org/officeDocument/2006/relationships/tags" Target="../tags/tag1357.xml"/><Relationship Id="rId10" Type="http://schemas.openxmlformats.org/officeDocument/2006/relationships/tags" Target="../tags/tag1356.xml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image" Target="../media/image13.png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image" Target="../media/image4.png"/><Relationship Id="rId2" Type="http://schemas.openxmlformats.org/officeDocument/2006/relationships/tags" Target="../tags/tag126.xml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tags" Target="../tags/tag1366.xml"/><Relationship Id="rId8" Type="http://schemas.openxmlformats.org/officeDocument/2006/relationships/tags" Target="../tags/tag1365.xml"/><Relationship Id="rId7" Type="http://schemas.openxmlformats.org/officeDocument/2006/relationships/image" Target="../media/image6.png"/><Relationship Id="rId6" Type="http://schemas.openxmlformats.org/officeDocument/2006/relationships/tags" Target="../tags/tag1364.xml"/><Relationship Id="rId5" Type="http://schemas.openxmlformats.org/officeDocument/2006/relationships/image" Target="../media/image5.png"/><Relationship Id="rId4" Type="http://schemas.openxmlformats.org/officeDocument/2006/relationships/tags" Target="../tags/tag1363.xml"/><Relationship Id="rId3" Type="http://schemas.openxmlformats.org/officeDocument/2006/relationships/image" Target="../media/image4.png"/><Relationship Id="rId2" Type="http://schemas.openxmlformats.org/officeDocument/2006/relationships/tags" Target="../tags/tag1362.xml"/><Relationship Id="rId12" Type="http://schemas.openxmlformats.org/officeDocument/2006/relationships/tags" Target="../tags/tag1369.xml"/><Relationship Id="rId11" Type="http://schemas.openxmlformats.org/officeDocument/2006/relationships/tags" Target="../tags/tag1368.xml"/><Relationship Id="rId10" Type="http://schemas.openxmlformats.org/officeDocument/2006/relationships/tags" Target="../tags/tag1367.xml"/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9" Type="http://schemas.openxmlformats.org/officeDocument/2006/relationships/tags" Target="../tags/tag1374.xml"/><Relationship Id="rId8" Type="http://schemas.openxmlformats.org/officeDocument/2006/relationships/tags" Target="../tags/tag1373.xml"/><Relationship Id="rId7" Type="http://schemas.openxmlformats.org/officeDocument/2006/relationships/image" Target="../media/image9.png"/><Relationship Id="rId6" Type="http://schemas.openxmlformats.org/officeDocument/2006/relationships/tags" Target="../tags/tag1372.xml"/><Relationship Id="rId5" Type="http://schemas.openxmlformats.org/officeDocument/2006/relationships/image" Target="../media/image8.png"/><Relationship Id="rId4" Type="http://schemas.openxmlformats.org/officeDocument/2006/relationships/tags" Target="../tags/tag1371.xml"/><Relationship Id="rId3" Type="http://schemas.openxmlformats.org/officeDocument/2006/relationships/image" Target="../media/image7.png"/><Relationship Id="rId2" Type="http://schemas.openxmlformats.org/officeDocument/2006/relationships/tags" Target="../tags/tag1370.xml"/><Relationship Id="rId11" Type="http://schemas.openxmlformats.org/officeDocument/2006/relationships/tags" Target="../tags/tag1376.xml"/><Relationship Id="rId10" Type="http://schemas.openxmlformats.org/officeDocument/2006/relationships/tags" Target="../tags/tag1375.xml"/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9" Type="http://schemas.openxmlformats.org/officeDocument/2006/relationships/tags" Target="../tags/tag1381.xml"/><Relationship Id="rId8" Type="http://schemas.openxmlformats.org/officeDocument/2006/relationships/tags" Target="../tags/tag1380.xml"/><Relationship Id="rId7" Type="http://schemas.openxmlformats.org/officeDocument/2006/relationships/image" Target="../media/image6.png"/><Relationship Id="rId6" Type="http://schemas.openxmlformats.org/officeDocument/2006/relationships/tags" Target="../tags/tag1379.xml"/><Relationship Id="rId5" Type="http://schemas.openxmlformats.org/officeDocument/2006/relationships/image" Target="../media/image5.png"/><Relationship Id="rId4" Type="http://schemas.openxmlformats.org/officeDocument/2006/relationships/tags" Target="../tags/tag1378.xml"/><Relationship Id="rId3" Type="http://schemas.openxmlformats.org/officeDocument/2006/relationships/image" Target="../media/image4.png"/><Relationship Id="rId2" Type="http://schemas.openxmlformats.org/officeDocument/2006/relationships/tags" Target="../tags/tag1377.xml"/><Relationship Id="rId13" Type="http://schemas.openxmlformats.org/officeDocument/2006/relationships/tags" Target="../tags/tag1385.xml"/><Relationship Id="rId12" Type="http://schemas.openxmlformats.org/officeDocument/2006/relationships/tags" Target="../tags/tag1384.xml"/><Relationship Id="rId11" Type="http://schemas.openxmlformats.org/officeDocument/2006/relationships/tags" Target="../tags/tag1383.xml"/><Relationship Id="rId10" Type="http://schemas.openxmlformats.org/officeDocument/2006/relationships/tags" Target="../tags/tag1382.xml"/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9" Type="http://schemas.openxmlformats.org/officeDocument/2006/relationships/tags" Target="../tags/tag1390.xml"/><Relationship Id="rId8" Type="http://schemas.openxmlformats.org/officeDocument/2006/relationships/tags" Target="../tags/tag1389.xml"/><Relationship Id="rId7" Type="http://schemas.openxmlformats.org/officeDocument/2006/relationships/image" Target="../media/image6.png"/><Relationship Id="rId6" Type="http://schemas.openxmlformats.org/officeDocument/2006/relationships/tags" Target="../tags/tag1388.xml"/><Relationship Id="rId5" Type="http://schemas.openxmlformats.org/officeDocument/2006/relationships/image" Target="../media/image5.png"/><Relationship Id="rId4" Type="http://schemas.openxmlformats.org/officeDocument/2006/relationships/tags" Target="../tags/tag1387.xml"/><Relationship Id="rId3" Type="http://schemas.openxmlformats.org/officeDocument/2006/relationships/image" Target="../media/image4.png"/><Relationship Id="rId2" Type="http://schemas.openxmlformats.org/officeDocument/2006/relationships/tags" Target="../tags/tag1386.xml"/><Relationship Id="rId15" Type="http://schemas.openxmlformats.org/officeDocument/2006/relationships/tags" Target="../tags/tag1396.xml"/><Relationship Id="rId14" Type="http://schemas.openxmlformats.org/officeDocument/2006/relationships/tags" Target="../tags/tag1395.xml"/><Relationship Id="rId13" Type="http://schemas.openxmlformats.org/officeDocument/2006/relationships/tags" Target="../tags/tag1394.xml"/><Relationship Id="rId12" Type="http://schemas.openxmlformats.org/officeDocument/2006/relationships/tags" Target="../tags/tag1393.xml"/><Relationship Id="rId11" Type="http://schemas.openxmlformats.org/officeDocument/2006/relationships/tags" Target="../tags/tag1392.xml"/><Relationship Id="rId10" Type="http://schemas.openxmlformats.org/officeDocument/2006/relationships/tags" Target="../tags/tag1391.xml"/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7" Type="http://schemas.openxmlformats.org/officeDocument/2006/relationships/tags" Target="../tags/tag1401.xml"/><Relationship Id="rId6" Type="http://schemas.openxmlformats.org/officeDocument/2006/relationships/tags" Target="../tags/tag1400.xml"/><Relationship Id="rId5" Type="http://schemas.openxmlformats.org/officeDocument/2006/relationships/tags" Target="../tags/tag1399.xml"/><Relationship Id="rId4" Type="http://schemas.openxmlformats.org/officeDocument/2006/relationships/tags" Target="../tags/tag1398.xml"/><Relationship Id="rId3" Type="http://schemas.openxmlformats.org/officeDocument/2006/relationships/image" Target="../media/image10.png"/><Relationship Id="rId2" Type="http://schemas.openxmlformats.org/officeDocument/2006/relationships/tags" Target="../tags/tag1397.xml"/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4" Type="http://schemas.openxmlformats.org/officeDocument/2006/relationships/tags" Target="../tags/tag1404.xml"/><Relationship Id="rId3" Type="http://schemas.openxmlformats.org/officeDocument/2006/relationships/tags" Target="../tags/tag1403.xml"/><Relationship Id="rId2" Type="http://schemas.openxmlformats.org/officeDocument/2006/relationships/tags" Target="../tags/tag1402.xml"/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9" Type="http://schemas.openxmlformats.org/officeDocument/2006/relationships/tags" Target="../tags/tag1409.xml"/><Relationship Id="rId8" Type="http://schemas.openxmlformats.org/officeDocument/2006/relationships/tags" Target="../tags/tag1408.xml"/><Relationship Id="rId7" Type="http://schemas.openxmlformats.org/officeDocument/2006/relationships/image" Target="../media/image6.png"/><Relationship Id="rId6" Type="http://schemas.openxmlformats.org/officeDocument/2006/relationships/tags" Target="../tags/tag1407.xml"/><Relationship Id="rId5" Type="http://schemas.openxmlformats.org/officeDocument/2006/relationships/image" Target="../media/image5.png"/><Relationship Id="rId4" Type="http://schemas.openxmlformats.org/officeDocument/2006/relationships/tags" Target="../tags/tag1406.xml"/><Relationship Id="rId3" Type="http://schemas.openxmlformats.org/officeDocument/2006/relationships/image" Target="../media/image4.png"/><Relationship Id="rId2" Type="http://schemas.openxmlformats.org/officeDocument/2006/relationships/tags" Target="../tags/tag1405.xml"/><Relationship Id="rId13" Type="http://schemas.openxmlformats.org/officeDocument/2006/relationships/tags" Target="../tags/tag1413.xml"/><Relationship Id="rId12" Type="http://schemas.openxmlformats.org/officeDocument/2006/relationships/tags" Target="../tags/tag1412.xml"/><Relationship Id="rId11" Type="http://schemas.openxmlformats.org/officeDocument/2006/relationships/tags" Target="../tags/tag1411.xml"/><Relationship Id="rId10" Type="http://schemas.openxmlformats.org/officeDocument/2006/relationships/tags" Target="../tags/tag1410.xml"/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9" Type="http://schemas.openxmlformats.org/officeDocument/2006/relationships/tags" Target="../tags/tag1418.xml"/><Relationship Id="rId8" Type="http://schemas.openxmlformats.org/officeDocument/2006/relationships/tags" Target="../tags/tag1417.xml"/><Relationship Id="rId7" Type="http://schemas.openxmlformats.org/officeDocument/2006/relationships/image" Target="../media/image6.png"/><Relationship Id="rId6" Type="http://schemas.openxmlformats.org/officeDocument/2006/relationships/tags" Target="../tags/tag1416.xml"/><Relationship Id="rId5" Type="http://schemas.openxmlformats.org/officeDocument/2006/relationships/image" Target="../media/image5.png"/><Relationship Id="rId4" Type="http://schemas.openxmlformats.org/officeDocument/2006/relationships/tags" Target="../tags/tag1415.xml"/><Relationship Id="rId3" Type="http://schemas.openxmlformats.org/officeDocument/2006/relationships/image" Target="../media/image4.png"/><Relationship Id="rId2" Type="http://schemas.openxmlformats.org/officeDocument/2006/relationships/tags" Target="../tags/tag1414.xml"/><Relationship Id="rId12" Type="http://schemas.openxmlformats.org/officeDocument/2006/relationships/tags" Target="../tags/tag1421.xml"/><Relationship Id="rId11" Type="http://schemas.openxmlformats.org/officeDocument/2006/relationships/tags" Target="../tags/tag1420.xml"/><Relationship Id="rId10" Type="http://schemas.openxmlformats.org/officeDocument/2006/relationships/tags" Target="../tags/tag1419.xml"/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9" Type="http://schemas.openxmlformats.org/officeDocument/2006/relationships/tags" Target="../tags/tag1426.xml"/><Relationship Id="rId8" Type="http://schemas.openxmlformats.org/officeDocument/2006/relationships/tags" Target="../tags/tag1425.xml"/><Relationship Id="rId7" Type="http://schemas.openxmlformats.org/officeDocument/2006/relationships/image" Target="../media/image6.png"/><Relationship Id="rId6" Type="http://schemas.openxmlformats.org/officeDocument/2006/relationships/tags" Target="../tags/tag1424.xml"/><Relationship Id="rId5" Type="http://schemas.openxmlformats.org/officeDocument/2006/relationships/image" Target="../media/image5.png"/><Relationship Id="rId4" Type="http://schemas.openxmlformats.org/officeDocument/2006/relationships/tags" Target="../tags/tag1423.xml"/><Relationship Id="rId3" Type="http://schemas.openxmlformats.org/officeDocument/2006/relationships/image" Target="../media/image4.png"/><Relationship Id="rId2" Type="http://schemas.openxmlformats.org/officeDocument/2006/relationships/tags" Target="../tags/tag1422.xml"/><Relationship Id="rId11" Type="http://schemas.openxmlformats.org/officeDocument/2006/relationships/tags" Target="../tags/tag1428.xml"/><Relationship Id="rId10" Type="http://schemas.openxmlformats.org/officeDocument/2006/relationships/tags" Target="../tags/tag1427.xml"/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9" Type="http://schemas.openxmlformats.org/officeDocument/2006/relationships/tags" Target="../tags/tag1435.xml"/><Relationship Id="rId8" Type="http://schemas.openxmlformats.org/officeDocument/2006/relationships/tags" Target="../tags/tag1434.xml"/><Relationship Id="rId7" Type="http://schemas.openxmlformats.org/officeDocument/2006/relationships/tags" Target="../tags/tag1433.xml"/><Relationship Id="rId6" Type="http://schemas.openxmlformats.org/officeDocument/2006/relationships/tags" Target="../tags/tag1432.xml"/><Relationship Id="rId5" Type="http://schemas.openxmlformats.org/officeDocument/2006/relationships/tags" Target="../tags/tag1431.xml"/><Relationship Id="rId4" Type="http://schemas.openxmlformats.org/officeDocument/2006/relationships/tags" Target="../tags/tag1430.xml"/><Relationship Id="rId3" Type="http://schemas.openxmlformats.org/officeDocument/2006/relationships/image" Target="../media/image11.png"/><Relationship Id="rId2" Type="http://schemas.openxmlformats.org/officeDocument/2006/relationships/tags" Target="../tags/tag1429.xml"/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image" Target="../media/image13.png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4.png"/><Relationship Id="rId2" Type="http://schemas.openxmlformats.org/officeDocument/2006/relationships/tags" Target="../tags/tag137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9" Type="http://schemas.openxmlformats.org/officeDocument/2006/relationships/tags" Target="../tags/tag1440.xml"/><Relationship Id="rId8" Type="http://schemas.openxmlformats.org/officeDocument/2006/relationships/tags" Target="../tags/tag1439.xml"/><Relationship Id="rId7" Type="http://schemas.openxmlformats.org/officeDocument/2006/relationships/image" Target="../media/image6.png"/><Relationship Id="rId6" Type="http://schemas.openxmlformats.org/officeDocument/2006/relationships/tags" Target="../tags/tag1438.xml"/><Relationship Id="rId5" Type="http://schemas.openxmlformats.org/officeDocument/2006/relationships/image" Target="../media/image5.png"/><Relationship Id="rId4" Type="http://schemas.openxmlformats.org/officeDocument/2006/relationships/tags" Target="../tags/tag1437.xml"/><Relationship Id="rId3" Type="http://schemas.openxmlformats.org/officeDocument/2006/relationships/image" Target="../media/image4.png"/><Relationship Id="rId2" Type="http://schemas.openxmlformats.org/officeDocument/2006/relationships/tags" Target="../tags/tag1436.xml"/><Relationship Id="rId11" Type="http://schemas.openxmlformats.org/officeDocument/2006/relationships/tags" Target="../tags/tag1442.xml"/><Relationship Id="rId10" Type="http://schemas.openxmlformats.org/officeDocument/2006/relationships/tags" Target="../tags/tag1441.xml"/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9" Type="http://schemas.openxmlformats.org/officeDocument/2006/relationships/tags" Target="../tags/tag1448.xml"/><Relationship Id="rId8" Type="http://schemas.openxmlformats.org/officeDocument/2006/relationships/tags" Target="../tags/tag1447.xml"/><Relationship Id="rId7" Type="http://schemas.openxmlformats.org/officeDocument/2006/relationships/tags" Target="../tags/tag1446.xml"/><Relationship Id="rId6" Type="http://schemas.openxmlformats.org/officeDocument/2006/relationships/image" Target="../media/image12.png"/><Relationship Id="rId5" Type="http://schemas.openxmlformats.org/officeDocument/2006/relationships/tags" Target="../tags/tag1445.xml"/><Relationship Id="rId4" Type="http://schemas.openxmlformats.org/officeDocument/2006/relationships/tags" Target="../tags/tag1444.xml"/><Relationship Id="rId3" Type="http://schemas.openxmlformats.org/officeDocument/2006/relationships/image" Target="../media/image4.png"/><Relationship Id="rId2" Type="http://schemas.openxmlformats.org/officeDocument/2006/relationships/tags" Target="../tags/tag1443.xml"/><Relationship Id="rId11" Type="http://schemas.openxmlformats.org/officeDocument/2006/relationships/tags" Target="../tags/tag1450.xml"/><Relationship Id="rId10" Type="http://schemas.openxmlformats.org/officeDocument/2006/relationships/tags" Target="../tags/tag1449.xml"/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9" Type="http://schemas.openxmlformats.org/officeDocument/2006/relationships/tags" Target="../tags/tag1457.xml"/><Relationship Id="rId8" Type="http://schemas.openxmlformats.org/officeDocument/2006/relationships/tags" Target="../tags/tag1456.xml"/><Relationship Id="rId7" Type="http://schemas.openxmlformats.org/officeDocument/2006/relationships/tags" Target="../tags/tag1455.xml"/><Relationship Id="rId6" Type="http://schemas.openxmlformats.org/officeDocument/2006/relationships/tags" Target="../tags/tag1454.xml"/><Relationship Id="rId5" Type="http://schemas.openxmlformats.org/officeDocument/2006/relationships/tags" Target="../tags/tag1453.xml"/><Relationship Id="rId4" Type="http://schemas.openxmlformats.org/officeDocument/2006/relationships/tags" Target="../tags/tag1452.xml"/><Relationship Id="rId3" Type="http://schemas.openxmlformats.org/officeDocument/2006/relationships/image" Target="../media/image4.png"/><Relationship Id="rId2" Type="http://schemas.openxmlformats.org/officeDocument/2006/relationships/tags" Target="../tags/tag1451.xml"/><Relationship Id="rId10" Type="http://schemas.openxmlformats.org/officeDocument/2006/relationships/tags" Target="../tags/tag1458.xml"/><Relationship Id="rId1" Type="http://schemas.openxmlformats.org/officeDocument/2006/relationships/slideMaster" Target="../slideMasters/slideMaster10.xml"/></Relationships>
</file>

<file path=ppt/slideLayouts/_rels/slideLayout183.xml.rels><?xml version="1.0" encoding="UTF-8" standalone="yes"?>
<Relationships xmlns="http://schemas.openxmlformats.org/package/2006/relationships"><Relationship Id="rId9" Type="http://schemas.openxmlformats.org/officeDocument/2006/relationships/tags" Target="../tags/tag1464.xml"/><Relationship Id="rId8" Type="http://schemas.openxmlformats.org/officeDocument/2006/relationships/tags" Target="../tags/tag1463.xml"/><Relationship Id="rId7" Type="http://schemas.openxmlformats.org/officeDocument/2006/relationships/tags" Target="../tags/tag1462.xml"/><Relationship Id="rId6" Type="http://schemas.openxmlformats.org/officeDocument/2006/relationships/image" Target="../media/image6.png"/><Relationship Id="rId5" Type="http://schemas.openxmlformats.org/officeDocument/2006/relationships/tags" Target="../tags/tag1461.xml"/><Relationship Id="rId4" Type="http://schemas.openxmlformats.org/officeDocument/2006/relationships/tags" Target="../tags/tag1460.xml"/><Relationship Id="rId3" Type="http://schemas.openxmlformats.org/officeDocument/2006/relationships/image" Target="../media/image4.png"/><Relationship Id="rId2" Type="http://schemas.openxmlformats.org/officeDocument/2006/relationships/tags" Target="../tags/tag1459.xml"/><Relationship Id="rId12" Type="http://schemas.openxmlformats.org/officeDocument/2006/relationships/tags" Target="../tags/tag1467.xml"/><Relationship Id="rId11" Type="http://schemas.openxmlformats.org/officeDocument/2006/relationships/tags" Target="../tags/tag1466.xml"/><Relationship Id="rId10" Type="http://schemas.openxmlformats.org/officeDocument/2006/relationships/tags" Target="../tags/tag1465.xml"/><Relationship Id="rId1" Type="http://schemas.openxmlformats.org/officeDocument/2006/relationships/slideMaster" Target="../slideMasters/slideMaster10.xml"/></Relationships>
</file>

<file path=ppt/slideLayouts/_rels/slideLayout184.xml.rels><?xml version="1.0" encoding="UTF-8" standalone="yes"?>
<Relationships xmlns="http://schemas.openxmlformats.org/package/2006/relationships"><Relationship Id="rId9" Type="http://schemas.openxmlformats.org/officeDocument/2006/relationships/tags" Target="../tags/tag1474.xml"/><Relationship Id="rId8" Type="http://schemas.openxmlformats.org/officeDocument/2006/relationships/tags" Target="../tags/tag1473.xml"/><Relationship Id="rId7" Type="http://schemas.openxmlformats.org/officeDocument/2006/relationships/tags" Target="../tags/tag1472.xml"/><Relationship Id="rId6" Type="http://schemas.openxmlformats.org/officeDocument/2006/relationships/tags" Target="../tags/tag1471.xml"/><Relationship Id="rId5" Type="http://schemas.openxmlformats.org/officeDocument/2006/relationships/tags" Target="../tags/tag1470.xml"/><Relationship Id="rId4" Type="http://schemas.openxmlformats.org/officeDocument/2006/relationships/tags" Target="../tags/tag1469.xml"/><Relationship Id="rId3" Type="http://schemas.openxmlformats.org/officeDocument/2006/relationships/image" Target="../media/image4.png"/><Relationship Id="rId2" Type="http://schemas.openxmlformats.org/officeDocument/2006/relationships/tags" Target="../tags/tag1468.xml"/><Relationship Id="rId10" Type="http://schemas.openxmlformats.org/officeDocument/2006/relationships/tags" Target="../tags/tag1475.xml"/><Relationship Id="rId1" Type="http://schemas.openxmlformats.org/officeDocument/2006/relationships/slideMaster" Target="../slideMasters/slideMaster10.xml"/></Relationships>
</file>

<file path=ppt/slideLayouts/_rels/slideLayout185.xml.rels><?xml version="1.0" encoding="UTF-8" standalone="yes"?>
<Relationships xmlns="http://schemas.openxmlformats.org/package/2006/relationships"><Relationship Id="rId9" Type="http://schemas.openxmlformats.org/officeDocument/2006/relationships/tags" Target="../tags/tag1481.xml"/><Relationship Id="rId8" Type="http://schemas.openxmlformats.org/officeDocument/2006/relationships/tags" Target="../tags/tag1480.xml"/><Relationship Id="rId7" Type="http://schemas.openxmlformats.org/officeDocument/2006/relationships/tags" Target="../tags/tag1479.xml"/><Relationship Id="rId6" Type="http://schemas.openxmlformats.org/officeDocument/2006/relationships/image" Target="../media/image13.png"/><Relationship Id="rId5" Type="http://schemas.openxmlformats.org/officeDocument/2006/relationships/tags" Target="../tags/tag1478.xml"/><Relationship Id="rId4" Type="http://schemas.openxmlformats.org/officeDocument/2006/relationships/tags" Target="../tags/tag1477.xml"/><Relationship Id="rId3" Type="http://schemas.openxmlformats.org/officeDocument/2006/relationships/image" Target="../media/image4.png"/><Relationship Id="rId2" Type="http://schemas.openxmlformats.org/officeDocument/2006/relationships/tags" Target="../tags/tag1476.xml"/><Relationship Id="rId14" Type="http://schemas.openxmlformats.org/officeDocument/2006/relationships/tags" Target="../tags/tag1486.xml"/><Relationship Id="rId13" Type="http://schemas.openxmlformats.org/officeDocument/2006/relationships/tags" Target="../tags/tag1485.xml"/><Relationship Id="rId12" Type="http://schemas.openxmlformats.org/officeDocument/2006/relationships/tags" Target="../tags/tag1484.xml"/><Relationship Id="rId11" Type="http://schemas.openxmlformats.org/officeDocument/2006/relationships/tags" Target="../tags/tag1483.xml"/><Relationship Id="rId10" Type="http://schemas.openxmlformats.org/officeDocument/2006/relationships/tags" Target="../tags/tag1482.xml"/><Relationship Id="rId1" Type="http://schemas.openxmlformats.org/officeDocument/2006/relationships/slideMaster" Target="../slideMasters/slideMaster10.xml"/></Relationships>
</file>

<file path=ppt/slideLayouts/_rels/slideLayout186.xml.rels><?xml version="1.0" encoding="UTF-8" standalone="yes"?>
<Relationships xmlns="http://schemas.openxmlformats.org/package/2006/relationships"><Relationship Id="rId9" Type="http://schemas.openxmlformats.org/officeDocument/2006/relationships/tags" Target="../tags/tag1492.xml"/><Relationship Id="rId8" Type="http://schemas.openxmlformats.org/officeDocument/2006/relationships/tags" Target="../tags/tag1491.xml"/><Relationship Id="rId7" Type="http://schemas.openxmlformats.org/officeDocument/2006/relationships/tags" Target="../tags/tag1490.xml"/><Relationship Id="rId6" Type="http://schemas.openxmlformats.org/officeDocument/2006/relationships/image" Target="../media/image13.png"/><Relationship Id="rId5" Type="http://schemas.openxmlformats.org/officeDocument/2006/relationships/tags" Target="../tags/tag1489.xml"/><Relationship Id="rId4" Type="http://schemas.openxmlformats.org/officeDocument/2006/relationships/tags" Target="../tags/tag1488.xml"/><Relationship Id="rId3" Type="http://schemas.openxmlformats.org/officeDocument/2006/relationships/image" Target="../media/image4.png"/><Relationship Id="rId2" Type="http://schemas.openxmlformats.org/officeDocument/2006/relationships/tags" Target="../tags/tag1487.xml"/><Relationship Id="rId11" Type="http://schemas.openxmlformats.org/officeDocument/2006/relationships/tags" Target="../tags/tag1494.xml"/><Relationship Id="rId10" Type="http://schemas.openxmlformats.org/officeDocument/2006/relationships/tags" Target="../tags/tag1493.xml"/><Relationship Id="rId1" Type="http://schemas.openxmlformats.org/officeDocument/2006/relationships/slideMaster" Target="../slideMasters/slideMaster10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8.xml.rels><?xml version="1.0" encoding="UTF-8" standalone="yes"?>
<Relationships xmlns="http://schemas.openxmlformats.org/package/2006/relationships"><Relationship Id="rId9" Type="http://schemas.openxmlformats.org/officeDocument/2006/relationships/tags" Target="../tags/tag1505.xml"/><Relationship Id="rId8" Type="http://schemas.openxmlformats.org/officeDocument/2006/relationships/tags" Target="../tags/tag1504.xml"/><Relationship Id="rId7" Type="http://schemas.openxmlformats.org/officeDocument/2006/relationships/image" Target="../media/image3.png"/><Relationship Id="rId6" Type="http://schemas.openxmlformats.org/officeDocument/2006/relationships/tags" Target="../tags/tag1503.xml"/><Relationship Id="rId5" Type="http://schemas.openxmlformats.org/officeDocument/2006/relationships/image" Target="../media/image2.png"/><Relationship Id="rId4" Type="http://schemas.openxmlformats.org/officeDocument/2006/relationships/tags" Target="../tags/tag1502.xml"/><Relationship Id="rId3" Type="http://schemas.openxmlformats.org/officeDocument/2006/relationships/image" Target="../media/image1.png"/><Relationship Id="rId2" Type="http://schemas.openxmlformats.org/officeDocument/2006/relationships/tags" Target="../tags/tag1501.xml"/><Relationship Id="rId15" Type="http://schemas.openxmlformats.org/officeDocument/2006/relationships/tags" Target="../tags/tag1511.xml"/><Relationship Id="rId14" Type="http://schemas.openxmlformats.org/officeDocument/2006/relationships/tags" Target="../tags/tag1510.xml"/><Relationship Id="rId13" Type="http://schemas.openxmlformats.org/officeDocument/2006/relationships/tags" Target="../tags/tag1509.xml"/><Relationship Id="rId12" Type="http://schemas.openxmlformats.org/officeDocument/2006/relationships/tags" Target="../tags/tag1508.xml"/><Relationship Id="rId11" Type="http://schemas.openxmlformats.org/officeDocument/2006/relationships/tags" Target="../tags/tag1507.xml"/><Relationship Id="rId10" Type="http://schemas.openxmlformats.org/officeDocument/2006/relationships/tags" Target="../tags/tag1506.xml"/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9" Type="http://schemas.openxmlformats.org/officeDocument/2006/relationships/tags" Target="../tags/tag1516.xml"/><Relationship Id="rId8" Type="http://schemas.openxmlformats.org/officeDocument/2006/relationships/tags" Target="../tags/tag1515.xml"/><Relationship Id="rId7" Type="http://schemas.openxmlformats.org/officeDocument/2006/relationships/image" Target="../media/image6.png"/><Relationship Id="rId6" Type="http://schemas.openxmlformats.org/officeDocument/2006/relationships/tags" Target="../tags/tag1514.xml"/><Relationship Id="rId5" Type="http://schemas.openxmlformats.org/officeDocument/2006/relationships/image" Target="../media/image5.png"/><Relationship Id="rId4" Type="http://schemas.openxmlformats.org/officeDocument/2006/relationships/tags" Target="../tags/tag1513.xml"/><Relationship Id="rId3" Type="http://schemas.openxmlformats.org/officeDocument/2006/relationships/image" Target="../media/image4.png"/><Relationship Id="rId2" Type="http://schemas.openxmlformats.org/officeDocument/2006/relationships/tags" Target="../tags/tag1512.xml"/><Relationship Id="rId12" Type="http://schemas.openxmlformats.org/officeDocument/2006/relationships/tags" Target="../tags/tag1519.xml"/><Relationship Id="rId11" Type="http://schemas.openxmlformats.org/officeDocument/2006/relationships/tags" Target="../tags/tag1518.xml"/><Relationship Id="rId10" Type="http://schemas.openxmlformats.org/officeDocument/2006/relationships/tags" Target="../tags/tag1517.xml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9" Type="http://schemas.openxmlformats.org/officeDocument/2006/relationships/tags" Target="../tags/tag1524.xml"/><Relationship Id="rId8" Type="http://schemas.openxmlformats.org/officeDocument/2006/relationships/tags" Target="../tags/tag1523.xml"/><Relationship Id="rId7" Type="http://schemas.openxmlformats.org/officeDocument/2006/relationships/image" Target="../media/image9.png"/><Relationship Id="rId6" Type="http://schemas.openxmlformats.org/officeDocument/2006/relationships/tags" Target="../tags/tag1522.xml"/><Relationship Id="rId5" Type="http://schemas.openxmlformats.org/officeDocument/2006/relationships/image" Target="../media/image8.png"/><Relationship Id="rId4" Type="http://schemas.openxmlformats.org/officeDocument/2006/relationships/tags" Target="../tags/tag1521.xml"/><Relationship Id="rId3" Type="http://schemas.openxmlformats.org/officeDocument/2006/relationships/image" Target="../media/image7.png"/><Relationship Id="rId2" Type="http://schemas.openxmlformats.org/officeDocument/2006/relationships/tags" Target="../tags/tag1520.xml"/><Relationship Id="rId11" Type="http://schemas.openxmlformats.org/officeDocument/2006/relationships/tags" Target="../tags/tag1526.xml"/><Relationship Id="rId10" Type="http://schemas.openxmlformats.org/officeDocument/2006/relationships/tags" Target="../tags/tag1525.xml"/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9" Type="http://schemas.openxmlformats.org/officeDocument/2006/relationships/tags" Target="../tags/tag1531.xml"/><Relationship Id="rId8" Type="http://schemas.openxmlformats.org/officeDocument/2006/relationships/tags" Target="../tags/tag1530.xml"/><Relationship Id="rId7" Type="http://schemas.openxmlformats.org/officeDocument/2006/relationships/image" Target="../media/image6.png"/><Relationship Id="rId6" Type="http://schemas.openxmlformats.org/officeDocument/2006/relationships/tags" Target="../tags/tag1529.xml"/><Relationship Id="rId5" Type="http://schemas.openxmlformats.org/officeDocument/2006/relationships/image" Target="../media/image5.png"/><Relationship Id="rId4" Type="http://schemas.openxmlformats.org/officeDocument/2006/relationships/tags" Target="../tags/tag1528.xml"/><Relationship Id="rId3" Type="http://schemas.openxmlformats.org/officeDocument/2006/relationships/image" Target="../media/image4.png"/><Relationship Id="rId2" Type="http://schemas.openxmlformats.org/officeDocument/2006/relationships/tags" Target="../tags/tag1527.xml"/><Relationship Id="rId13" Type="http://schemas.openxmlformats.org/officeDocument/2006/relationships/tags" Target="../tags/tag1535.xml"/><Relationship Id="rId12" Type="http://schemas.openxmlformats.org/officeDocument/2006/relationships/tags" Target="../tags/tag1534.xml"/><Relationship Id="rId11" Type="http://schemas.openxmlformats.org/officeDocument/2006/relationships/tags" Target="../tags/tag1533.xml"/><Relationship Id="rId10" Type="http://schemas.openxmlformats.org/officeDocument/2006/relationships/tags" Target="../tags/tag1532.xml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9" Type="http://schemas.openxmlformats.org/officeDocument/2006/relationships/tags" Target="../tags/tag1540.xml"/><Relationship Id="rId8" Type="http://schemas.openxmlformats.org/officeDocument/2006/relationships/tags" Target="../tags/tag1539.xml"/><Relationship Id="rId7" Type="http://schemas.openxmlformats.org/officeDocument/2006/relationships/image" Target="../media/image6.png"/><Relationship Id="rId6" Type="http://schemas.openxmlformats.org/officeDocument/2006/relationships/tags" Target="../tags/tag1538.xml"/><Relationship Id="rId5" Type="http://schemas.openxmlformats.org/officeDocument/2006/relationships/image" Target="../media/image5.png"/><Relationship Id="rId4" Type="http://schemas.openxmlformats.org/officeDocument/2006/relationships/tags" Target="../tags/tag1537.xml"/><Relationship Id="rId3" Type="http://schemas.openxmlformats.org/officeDocument/2006/relationships/image" Target="../media/image4.png"/><Relationship Id="rId2" Type="http://schemas.openxmlformats.org/officeDocument/2006/relationships/tags" Target="../tags/tag1536.xml"/><Relationship Id="rId15" Type="http://schemas.openxmlformats.org/officeDocument/2006/relationships/tags" Target="../tags/tag1546.xml"/><Relationship Id="rId14" Type="http://schemas.openxmlformats.org/officeDocument/2006/relationships/tags" Target="../tags/tag1545.xml"/><Relationship Id="rId13" Type="http://schemas.openxmlformats.org/officeDocument/2006/relationships/tags" Target="../tags/tag1544.xml"/><Relationship Id="rId12" Type="http://schemas.openxmlformats.org/officeDocument/2006/relationships/tags" Target="../tags/tag1543.xml"/><Relationship Id="rId11" Type="http://schemas.openxmlformats.org/officeDocument/2006/relationships/tags" Target="../tags/tag1542.xml"/><Relationship Id="rId10" Type="http://schemas.openxmlformats.org/officeDocument/2006/relationships/tags" Target="../tags/tag1541.xml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7" Type="http://schemas.openxmlformats.org/officeDocument/2006/relationships/tags" Target="../tags/tag1551.xml"/><Relationship Id="rId6" Type="http://schemas.openxmlformats.org/officeDocument/2006/relationships/tags" Target="../tags/tag1550.xml"/><Relationship Id="rId5" Type="http://schemas.openxmlformats.org/officeDocument/2006/relationships/tags" Target="../tags/tag1549.xml"/><Relationship Id="rId4" Type="http://schemas.openxmlformats.org/officeDocument/2006/relationships/tags" Target="../tags/tag1548.xml"/><Relationship Id="rId3" Type="http://schemas.openxmlformats.org/officeDocument/2006/relationships/image" Target="../media/image10.png"/><Relationship Id="rId2" Type="http://schemas.openxmlformats.org/officeDocument/2006/relationships/tags" Target="../tags/tag1547.xml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4" Type="http://schemas.openxmlformats.org/officeDocument/2006/relationships/tags" Target="../tags/tag1554.xml"/><Relationship Id="rId3" Type="http://schemas.openxmlformats.org/officeDocument/2006/relationships/tags" Target="../tags/tag1553.xml"/><Relationship Id="rId2" Type="http://schemas.openxmlformats.org/officeDocument/2006/relationships/tags" Target="../tags/tag1552.xml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9" Type="http://schemas.openxmlformats.org/officeDocument/2006/relationships/tags" Target="../tags/tag1559.xml"/><Relationship Id="rId8" Type="http://schemas.openxmlformats.org/officeDocument/2006/relationships/tags" Target="../tags/tag1558.xml"/><Relationship Id="rId7" Type="http://schemas.openxmlformats.org/officeDocument/2006/relationships/image" Target="../media/image6.png"/><Relationship Id="rId6" Type="http://schemas.openxmlformats.org/officeDocument/2006/relationships/tags" Target="../tags/tag1557.xml"/><Relationship Id="rId5" Type="http://schemas.openxmlformats.org/officeDocument/2006/relationships/image" Target="../media/image5.png"/><Relationship Id="rId4" Type="http://schemas.openxmlformats.org/officeDocument/2006/relationships/tags" Target="../tags/tag1556.xml"/><Relationship Id="rId3" Type="http://schemas.openxmlformats.org/officeDocument/2006/relationships/image" Target="../media/image4.png"/><Relationship Id="rId2" Type="http://schemas.openxmlformats.org/officeDocument/2006/relationships/tags" Target="../tags/tag1555.xml"/><Relationship Id="rId13" Type="http://schemas.openxmlformats.org/officeDocument/2006/relationships/tags" Target="../tags/tag1563.xml"/><Relationship Id="rId12" Type="http://schemas.openxmlformats.org/officeDocument/2006/relationships/tags" Target="../tags/tag1562.xml"/><Relationship Id="rId11" Type="http://schemas.openxmlformats.org/officeDocument/2006/relationships/tags" Target="../tags/tag1561.xml"/><Relationship Id="rId10" Type="http://schemas.openxmlformats.org/officeDocument/2006/relationships/tags" Target="../tags/tag1560.xml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9" Type="http://schemas.openxmlformats.org/officeDocument/2006/relationships/tags" Target="../tags/tag1568.xml"/><Relationship Id="rId8" Type="http://schemas.openxmlformats.org/officeDocument/2006/relationships/tags" Target="../tags/tag1567.xml"/><Relationship Id="rId7" Type="http://schemas.openxmlformats.org/officeDocument/2006/relationships/image" Target="../media/image6.png"/><Relationship Id="rId6" Type="http://schemas.openxmlformats.org/officeDocument/2006/relationships/tags" Target="../tags/tag1566.xml"/><Relationship Id="rId5" Type="http://schemas.openxmlformats.org/officeDocument/2006/relationships/image" Target="../media/image5.png"/><Relationship Id="rId4" Type="http://schemas.openxmlformats.org/officeDocument/2006/relationships/tags" Target="../tags/tag1565.xml"/><Relationship Id="rId3" Type="http://schemas.openxmlformats.org/officeDocument/2006/relationships/image" Target="../media/image4.png"/><Relationship Id="rId2" Type="http://schemas.openxmlformats.org/officeDocument/2006/relationships/tags" Target="../tags/tag1564.xml"/><Relationship Id="rId12" Type="http://schemas.openxmlformats.org/officeDocument/2006/relationships/tags" Target="../tags/tag1571.xml"/><Relationship Id="rId11" Type="http://schemas.openxmlformats.org/officeDocument/2006/relationships/tags" Target="../tags/tag1570.xml"/><Relationship Id="rId10" Type="http://schemas.openxmlformats.org/officeDocument/2006/relationships/tags" Target="../tags/tag1569.xml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9" Type="http://schemas.openxmlformats.org/officeDocument/2006/relationships/tags" Target="../tags/tag1576.xml"/><Relationship Id="rId8" Type="http://schemas.openxmlformats.org/officeDocument/2006/relationships/tags" Target="../tags/tag1575.xml"/><Relationship Id="rId7" Type="http://schemas.openxmlformats.org/officeDocument/2006/relationships/image" Target="../media/image6.png"/><Relationship Id="rId6" Type="http://schemas.openxmlformats.org/officeDocument/2006/relationships/tags" Target="../tags/tag1574.xml"/><Relationship Id="rId5" Type="http://schemas.openxmlformats.org/officeDocument/2006/relationships/image" Target="../media/image5.png"/><Relationship Id="rId4" Type="http://schemas.openxmlformats.org/officeDocument/2006/relationships/tags" Target="../tags/tag1573.xml"/><Relationship Id="rId3" Type="http://schemas.openxmlformats.org/officeDocument/2006/relationships/image" Target="../media/image4.png"/><Relationship Id="rId2" Type="http://schemas.openxmlformats.org/officeDocument/2006/relationships/tags" Target="../tags/tag1572.xml"/><Relationship Id="rId11" Type="http://schemas.openxmlformats.org/officeDocument/2006/relationships/tags" Target="../tags/tag1578.xml"/><Relationship Id="rId10" Type="http://schemas.openxmlformats.org/officeDocument/2006/relationships/tags" Target="../tags/tag1577.xml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9" Type="http://schemas.openxmlformats.org/officeDocument/2006/relationships/tags" Target="../tags/tag1585.xml"/><Relationship Id="rId8" Type="http://schemas.openxmlformats.org/officeDocument/2006/relationships/tags" Target="../tags/tag1584.xml"/><Relationship Id="rId7" Type="http://schemas.openxmlformats.org/officeDocument/2006/relationships/tags" Target="../tags/tag1583.xml"/><Relationship Id="rId6" Type="http://schemas.openxmlformats.org/officeDocument/2006/relationships/tags" Target="../tags/tag1582.xml"/><Relationship Id="rId5" Type="http://schemas.openxmlformats.org/officeDocument/2006/relationships/tags" Target="../tags/tag1581.xml"/><Relationship Id="rId4" Type="http://schemas.openxmlformats.org/officeDocument/2006/relationships/tags" Target="../tags/tag1580.xml"/><Relationship Id="rId3" Type="http://schemas.openxmlformats.org/officeDocument/2006/relationships/image" Target="../media/image11.png"/><Relationship Id="rId2" Type="http://schemas.openxmlformats.org/officeDocument/2006/relationships/tags" Target="../tags/tag1579.xml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9" Type="http://schemas.openxmlformats.org/officeDocument/2006/relationships/tags" Target="../tags/tag1590.xml"/><Relationship Id="rId8" Type="http://schemas.openxmlformats.org/officeDocument/2006/relationships/tags" Target="../tags/tag1589.xml"/><Relationship Id="rId7" Type="http://schemas.openxmlformats.org/officeDocument/2006/relationships/image" Target="../media/image6.png"/><Relationship Id="rId6" Type="http://schemas.openxmlformats.org/officeDocument/2006/relationships/tags" Target="../tags/tag1588.xml"/><Relationship Id="rId5" Type="http://schemas.openxmlformats.org/officeDocument/2006/relationships/image" Target="../media/image5.png"/><Relationship Id="rId4" Type="http://schemas.openxmlformats.org/officeDocument/2006/relationships/tags" Target="../tags/tag1587.xml"/><Relationship Id="rId3" Type="http://schemas.openxmlformats.org/officeDocument/2006/relationships/image" Target="../media/image4.png"/><Relationship Id="rId2" Type="http://schemas.openxmlformats.org/officeDocument/2006/relationships/tags" Target="../tags/tag1586.xml"/><Relationship Id="rId11" Type="http://schemas.openxmlformats.org/officeDocument/2006/relationships/tags" Target="../tags/tag1592.xml"/><Relationship Id="rId10" Type="http://schemas.openxmlformats.org/officeDocument/2006/relationships/tags" Target="../tags/tag1591.xml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image" Target="../media/image6.png"/><Relationship Id="rId6" Type="http://schemas.openxmlformats.org/officeDocument/2006/relationships/tags" Target="../tags/tag14.xml"/><Relationship Id="rId5" Type="http://schemas.openxmlformats.org/officeDocument/2006/relationships/image" Target="../media/image5.png"/><Relationship Id="rId4" Type="http://schemas.openxmlformats.org/officeDocument/2006/relationships/tags" Target="../tags/tag13.xml"/><Relationship Id="rId3" Type="http://schemas.openxmlformats.org/officeDocument/2006/relationships/image" Target="../media/image4.png"/><Relationship Id="rId2" Type="http://schemas.openxmlformats.org/officeDocument/2006/relationships/tags" Target="../tags/tag12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image" Target="../media/image3.png"/><Relationship Id="rId6" Type="http://schemas.openxmlformats.org/officeDocument/2006/relationships/tags" Target="../tags/tag153.xml"/><Relationship Id="rId5" Type="http://schemas.openxmlformats.org/officeDocument/2006/relationships/image" Target="../media/image2.png"/><Relationship Id="rId4" Type="http://schemas.openxmlformats.org/officeDocument/2006/relationships/tags" Target="../tags/tag152.xml"/><Relationship Id="rId3" Type="http://schemas.openxmlformats.org/officeDocument/2006/relationships/image" Target="../media/image1.png"/><Relationship Id="rId2" Type="http://schemas.openxmlformats.org/officeDocument/2006/relationships/tags" Target="../tags/tag151.xml"/><Relationship Id="rId15" Type="http://schemas.openxmlformats.org/officeDocument/2006/relationships/tags" Target="../tags/tag161.xml"/><Relationship Id="rId14" Type="http://schemas.openxmlformats.org/officeDocument/2006/relationships/tags" Target="../tags/tag160.xml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9" Type="http://schemas.openxmlformats.org/officeDocument/2006/relationships/tags" Target="../tags/tag1598.xml"/><Relationship Id="rId8" Type="http://schemas.openxmlformats.org/officeDocument/2006/relationships/tags" Target="../tags/tag1597.xml"/><Relationship Id="rId7" Type="http://schemas.openxmlformats.org/officeDocument/2006/relationships/tags" Target="../tags/tag1596.xml"/><Relationship Id="rId6" Type="http://schemas.openxmlformats.org/officeDocument/2006/relationships/image" Target="../media/image12.png"/><Relationship Id="rId5" Type="http://schemas.openxmlformats.org/officeDocument/2006/relationships/tags" Target="../tags/tag1595.xml"/><Relationship Id="rId4" Type="http://schemas.openxmlformats.org/officeDocument/2006/relationships/tags" Target="../tags/tag1594.xml"/><Relationship Id="rId3" Type="http://schemas.openxmlformats.org/officeDocument/2006/relationships/image" Target="../media/image4.png"/><Relationship Id="rId2" Type="http://schemas.openxmlformats.org/officeDocument/2006/relationships/tags" Target="../tags/tag1593.xml"/><Relationship Id="rId11" Type="http://schemas.openxmlformats.org/officeDocument/2006/relationships/tags" Target="../tags/tag1600.xml"/><Relationship Id="rId10" Type="http://schemas.openxmlformats.org/officeDocument/2006/relationships/tags" Target="../tags/tag1599.xml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9" Type="http://schemas.openxmlformats.org/officeDocument/2006/relationships/tags" Target="../tags/tag1607.xml"/><Relationship Id="rId8" Type="http://schemas.openxmlformats.org/officeDocument/2006/relationships/tags" Target="../tags/tag1606.xml"/><Relationship Id="rId7" Type="http://schemas.openxmlformats.org/officeDocument/2006/relationships/tags" Target="../tags/tag1605.xml"/><Relationship Id="rId6" Type="http://schemas.openxmlformats.org/officeDocument/2006/relationships/tags" Target="../tags/tag1604.xml"/><Relationship Id="rId5" Type="http://schemas.openxmlformats.org/officeDocument/2006/relationships/tags" Target="../tags/tag1603.xml"/><Relationship Id="rId4" Type="http://schemas.openxmlformats.org/officeDocument/2006/relationships/tags" Target="../tags/tag1602.xml"/><Relationship Id="rId3" Type="http://schemas.openxmlformats.org/officeDocument/2006/relationships/image" Target="../media/image4.png"/><Relationship Id="rId2" Type="http://schemas.openxmlformats.org/officeDocument/2006/relationships/tags" Target="../tags/tag1601.xml"/><Relationship Id="rId10" Type="http://schemas.openxmlformats.org/officeDocument/2006/relationships/tags" Target="../tags/tag1608.xml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9" Type="http://schemas.openxmlformats.org/officeDocument/2006/relationships/tags" Target="../tags/tag1614.xml"/><Relationship Id="rId8" Type="http://schemas.openxmlformats.org/officeDocument/2006/relationships/tags" Target="../tags/tag1613.xml"/><Relationship Id="rId7" Type="http://schemas.openxmlformats.org/officeDocument/2006/relationships/tags" Target="../tags/tag1612.xml"/><Relationship Id="rId6" Type="http://schemas.openxmlformats.org/officeDocument/2006/relationships/image" Target="../media/image6.png"/><Relationship Id="rId5" Type="http://schemas.openxmlformats.org/officeDocument/2006/relationships/tags" Target="../tags/tag1611.xml"/><Relationship Id="rId4" Type="http://schemas.openxmlformats.org/officeDocument/2006/relationships/tags" Target="../tags/tag1610.xml"/><Relationship Id="rId3" Type="http://schemas.openxmlformats.org/officeDocument/2006/relationships/image" Target="../media/image4.png"/><Relationship Id="rId2" Type="http://schemas.openxmlformats.org/officeDocument/2006/relationships/tags" Target="../tags/tag1609.xml"/><Relationship Id="rId12" Type="http://schemas.openxmlformats.org/officeDocument/2006/relationships/tags" Target="../tags/tag1617.xml"/><Relationship Id="rId11" Type="http://schemas.openxmlformats.org/officeDocument/2006/relationships/tags" Target="../tags/tag1616.xml"/><Relationship Id="rId10" Type="http://schemas.openxmlformats.org/officeDocument/2006/relationships/tags" Target="../tags/tag1615.xml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9" Type="http://schemas.openxmlformats.org/officeDocument/2006/relationships/tags" Target="../tags/tag1624.xml"/><Relationship Id="rId8" Type="http://schemas.openxmlformats.org/officeDocument/2006/relationships/tags" Target="../tags/tag1623.xml"/><Relationship Id="rId7" Type="http://schemas.openxmlformats.org/officeDocument/2006/relationships/tags" Target="../tags/tag1622.xml"/><Relationship Id="rId6" Type="http://schemas.openxmlformats.org/officeDocument/2006/relationships/tags" Target="../tags/tag1621.xml"/><Relationship Id="rId5" Type="http://schemas.openxmlformats.org/officeDocument/2006/relationships/tags" Target="../tags/tag1620.xml"/><Relationship Id="rId4" Type="http://schemas.openxmlformats.org/officeDocument/2006/relationships/tags" Target="../tags/tag1619.xml"/><Relationship Id="rId3" Type="http://schemas.openxmlformats.org/officeDocument/2006/relationships/image" Target="../media/image4.png"/><Relationship Id="rId2" Type="http://schemas.openxmlformats.org/officeDocument/2006/relationships/tags" Target="../tags/tag1618.xml"/><Relationship Id="rId10" Type="http://schemas.openxmlformats.org/officeDocument/2006/relationships/tags" Target="../tags/tag1625.xml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9" Type="http://schemas.openxmlformats.org/officeDocument/2006/relationships/tags" Target="../tags/tag1631.xml"/><Relationship Id="rId8" Type="http://schemas.openxmlformats.org/officeDocument/2006/relationships/tags" Target="../tags/tag1630.xml"/><Relationship Id="rId7" Type="http://schemas.openxmlformats.org/officeDocument/2006/relationships/tags" Target="../tags/tag1629.xml"/><Relationship Id="rId6" Type="http://schemas.openxmlformats.org/officeDocument/2006/relationships/image" Target="../media/image13.png"/><Relationship Id="rId5" Type="http://schemas.openxmlformats.org/officeDocument/2006/relationships/tags" Target="../tags/tag1628.xml"/><Relationship Id="rId4" Type="http://schemas.openxmlformats.org/officeDocument/2006/relationships/tags" Target="../tags/tag1627.xml"/><Relationship Id="rId3" Type="http://schemas.openxmlformats.org/officeDocument/2006/relationships/image" Target="../media/image4.png"/><Relationship Id="rId2" Type="http://schemas.openxmlformats.org/officeDocument/2006/relationships/tags" Target="../tags/tag1626.xml"/><Relationship Id="rId14" Type="http://schemas.openxmlformats.org/officeDocument/2006/relationships/tags" Target="../tags/tag1636.xml"/><Relationship Id="rId13" Type="http://schemas.openxmlformats.org/officeDocument/2006/relationships/tags" Target="../tags/tag1635.xml"/><Relationship Id="rId12" Type="http://schemas.openxmlformats.org/officeDocument/2006/relationships/tags" Target="../tags/tag1634.xml"/><Relationship Id="rId11" Type="http://schemas.openxmlformats.org/officeDocument/2006/relationships/tags" Target="../tags/tag1633.xml"/><Relationship Id="rId10" Type="http://schemas.openxmlformats.org/officeDocument/2006/relationships/tags" Target="../tags/tag1632.xml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9" Type="http://schemas.openxmlformats.org/officeDocument/2006/relationships/tags" Target="../tags/tag1642.xml"/><Relationship Id="rId8" Type="http://schemas.openxmlformats.org/officeDocument/2006/relationships/tags" Target="../tags/tag1641.xml"/><Relationship Id="rId7" Type="http://schemas.openxmlformats.org/officeDocument/2006/relationships/tags" Target="../tags/tag1640.xml"/><Relationship Id="rId6" Type="http://schemas.openxmlformats.org/officeDocument/2006/relationships/image" Target="../media/image13.png"/><Relationship Id="rId5" Type="http://schemas.openxmlformats.org/officeDocument/2006/relationships/tags" Target="../tags/tag1639.xml"/><Relationship Id="rId4" Type="http://schemas.openxmlformats.org/officeDocument/2006/relationships/tags" Target="../tags/tag1638.xml"/><Relationship Id="rId3" Type="http://schemas.openxmlformats.org/officeDocument/2006/relationships/image" Target="../media/image4.png"/><Relationship Id="rId2" Type="http://schemas.openxmlformats.org/officeDocument/2006/relationships/tags" Target="../tags/tag1637.xml"/><Relationship Id="rId11" Type="http://schemas.openxmlformats.org/officeDocument/2006/relationships/tags" Target="../tags/tag1644.xml"/><Relationship Id="rId10" Type="http://schemas.openxmlformats.org/officeDocument/2006/relationships/tags" Target="../tags/tag1643.xml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9" Type="http://schemas.openxmlformats.org/officeDocument/2006/relationships/tags" Target="../tags/tag1655.xml"/><Relationship Id="rId8" Type="http://schemas.openxmlformats.org/officeDocument/2006/relationships/tags" Target="../tags/tag1654.xml"/><Relationship Id="rId7" Type="http://schemas.openxmlformats.org/officeDocument/2006/relationships/image" Target="../media/image3.png"/><Relationship Id="rId6" Type="http://schemas.openxmlformats.org/officeDocument/2006/relationships/tags" Target="../tags/tag1653.xml"/><Relationship Id="rId5" Type="http://schemas.openxmlformats.org/officeDocument/2006/relationships/image" Target="../media/image2.png"/><Relationship Id="rId4" Type="http://schemas.openxmlformats.org/officeDocument/2006/relationships/tags" Target="../tags/tag1652.xml"/><Relationship Id="rId3" Type="http://schemas.openxmlformats.org/officeDocument/2006/relationships/image" Target="../media/image1.png"/><Relationship Id="rId2" Type="http://schemas.openxmlformats.org/officeDocument/2006/relationships/tags" Target="../tags/tag1651.xml"/><Relationship Id="rId15" Type="http://schemas.openxmlformats.org/officeDocument/2006/relationships/tags" Target="../tags/tag1661.xml"/><Relationship Id="rId14" Type="http://schemas.openxmlformats.org/officeDocument/2006/relationships/tags" Target="../tags/tag1660.xml"/><Relationship Id="rId13" Type="http://schemas.openxmlformats.org/officeDocument/2006/relationships/tags" Target="../tags/tag1659.xml"/><Relationship Id="rId12" Type="http://schemas.openxmlformats.org/officeDocument/2006/relationships/tags" Target="../tags/tag1658.xml"/><Relationship Id="rId11" Type="http://schemas.openxmlformats.org/officeDocument/2006/relationships/tags" Target="../tags/tag1657.xml"/><Relationship Id="rId10" Type="http://schemas.openxmlformats.org/officeDocument/2006/relationships/tags" Target="../tags/tag1656.xml"/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9" Type="http://schemas.openxmlformats.org/officeDocument/2006/relationships/tags" Target="../tags/tag1666.xml"/><Relationship Id="rId8" Type="http://schemas.openxmlformats.org/officeDocument/2006/relationships/tags" Target="../tags/tag1665.xml"/><Relationship Id="rId7" Type="http://schemas.openxmlformats.org/officeDocument/2006/relationships/image" Target="../media/image6.png"/><Relationship Id="rId6" Type="http://schemas.openxmlformats.org/officeDocument/2006/relationships/tags" Target="../tags/tag1664.xml"/><Relationship Id="rId5" Type="http://schemas.openxmlformats.org/officeDocument/2006/relationships/image" Target="../media/image5.png"/><Relationship Id="rId4" Type="http://schemas.openxmlformats.org/officeDocument/2006/relationships/tags" Target="../tags/tag1663.xml"/><Relationship Id="rId3" Type="http://schemas.openxmlformats.org/officeDocument/2006/relationships/image" Target="../media/image4.png"/><Relationship Id="rId2" Type="http://schemas.openxmlformats.org/officeDocument/2006/relationships/tags" Target="../tags/tag1662.xml"/><Relationship Id="rId12" Type="http://schemas.openxmlformats.org/officeDocument/2006/relationships/tags" Target="../tags/tag1669.xml"/><Relationship Id="rId11" Type="http://schemas.openxmlformats.org/officeDocument/2006/relationships/tags" Target="../tags/tag1668.xml"/><Relationship Id="rId10" Type="http://schemas.openxmlformats.org/officeDocument/2006/relationships/tags" Target="../tags/tag1667.xml"/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9" Type="http://schemas.openxmlformats.org/officeDocument/2006/relationships/tags" Target="../tags/tag1674.xml"/><Relationship Id="rId8" Type="http://schemas.openxmlformats.org/officeDocument/2006/relationships/tags" Target="../tags/tag1673.xml"/><Relationship Id="rId7" Type="http://schemas.openxmlformats.org/officeDocument/2006/relationships/image" Target="../media/image9.png"/><Relationship Id="rId6" Type="http://schemas.openxmlformats.org/officeDocument/2006/relationships/tags" Target="../tags/tag1672.xml"/><Relationship Id="rId5" Type="http://schemas.openxmlformats.org/officeDocument/2006/relationships/image" Target="../media/image8.png"/><Relationship Id="rId4" Type="http://schemas.openxmlformats.org/officeDocument/2006/relationships/tags" Target="../tags/tag1671.xml"/><Relationship Id="rId3" Type="http://schemas.openxmlformats.org/officeDocument/2006/relationships/image" Target="../media/image7.png"/><Relationship Id="rId2" Type="http://schemas.openxmlformats.org/officeDocument/2006/relationships/tags" Target="../tags/tag1670.xml"/><Relationship Id="rId11" Type="http://schemas.openxmlformats.org/officeDocument/2006/relationships/tags" Target="../tags/tag1676.xml"/><Relationship Id="rId10" Type="http://schemas.openxmlformats.org/officeDocument/2006/relationships/tags" Target="../tags/tag1675.xml"/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image" Target="../media/image6.png"/><Relationship Id="rId6" Type="http://schemas.openxmlformats.org/officeDocument/2006/relationships/tags" Target="../tags/tag164.xml"/><Relationship Id="rId5" Type="http://schemas.openxmlformats.org/officeDocument/2006/relationships/image" Target="../media/image5.png"/><Relationship Id="rId4" Type="http://schemas.openxmlformats.org/officeDocument/2006/relationships/tags" Target="../tags/tag163.xml"/><Relationship Id="rId3" Type="http://schemas.openxmlformats.org/officeDocument/2006/relationships/image" Target="../media/image4.png"/><Relationship Id="rId2" Type="http://schemas.openxmlformats.org/officeDocument/2006/relationships/tags" Target="../tags/tag162.xml"/><Relationship Id="rId12" Type="http://schemas.openxmlformats.org/officeDocument/2006/relationships/tags" Target="../tags/tag169.xml"/><Relationship Id="rId11" Type="http://schemas.openxmlformats.org/officeDocument/2006/relationships/tags" Target="../tags/tag168.xml"/><Relationship Id="rId10" Type="http://schemas.openxmlformats.org/officeDocument/2006/relationships/tags" Target="../tags/tag167.xml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9" Type="http://schemas.openxmlformats.org/officeDocument/2006/relationships/tags" Target="../tags/tag1681.xml"/><Relationship Id="rId8" Type="http://schemas.openxmlformats.org/officeDocument/2006/relationships/tags" Target="../tags/tag1680.xml"/><Relationship Id="rId7" Type="http://schemas.openxmlformats.org/officeDocument/2006/relationships/image" Target="../media/image6.png"/><Relationship Id="rId6" Type="http://schemas.openxmlformats.org/officeDocument/2006/relationships/tags" Target="../tags/tag1679.xml"/><Relationship Id="rId5" Type="http://schemas.openxmlformats.org/officeDocument/2006/relationships/image" Target="../media/image5.png"/><Relationship Id="rId4" Type="http://schemas.openxmlformats.org/officeDocument/2006/relationships/tags" Target="../tags/tag1678.xml"/><Relationship Id="rId3" Type="http://schemas.openxmlformats.org/officeDocument/2006/relationships/image" Target="../media/image4.png"/><Relationship Id="rId2" Type="http://schemas.openxmlformats.org/officeDocument/2006/relationships/tags" Target="../tags/tag1677.xml"/><Relationship Id="rId13" Type="http://schemas.openxmlformats.org/officeDocument/2006/relationships/tags" Target="../tags/tag1685.xml"/><Relationship Id="rId12" Type="http://schemas.openxmlformats.org/officeDocument/2006/relationships/tags" Target="../tags/tag1684.xml"/><Relationship Id="rId11" Type="http://schemas.openxmlformats.org/officeDocument/2006/relationships/tags" Target="../tags/tag1683.xml"/><Relationship Id="rId10" Type="http://schemas.openxmlformats.org/officeDocument/2006/relationships/tags" Target="../tags/tag1682.xml"/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9" Type="http://schemas.openxmlformats.org/officeDocument/2006/relationships/tags" Target="../tags/tag1690.xml"/><Relationship Id="rId8" Type="http://schemas.openxmlformats.org/officeDocument/2006/relationships/tags" Target="../tags/tag1689.xml"/><Relationship Id="rId7" Type="http://schemas.openxmlformats.org/officeDocument/2006/relationships/image" Target="../media/image6.png"/><Relationship Id="rId6" Type="http://schemas.openxmlformats.org/officeDocument/2006/relationships/tags" Target="../tags/tag1688.xml"/><Relationship Id="rId5" Type="http://schemas.openxmlformats.org/officeDocument/2006/relationships/image" Target="../media/image5.png"/><Relationship Id="rId4" Type="http://schemas.openxmlformats.org/officeDocument/2006/relationships/tags" Target="../tags/tag1687.xml"/><Relationship Id="rId3" Type="http://schemas.openxmlformats.org/officeDocument/2006/relationships/image" Target="../media/image4.png"/><Relationship Id="rId2" Type="http://schemas.openxmlformats.org/officeDocument/2006/relationships/tags" Target="../tags/tag1686.xml"/><Relationship Id="rId15" Type="http://schemas.openxmlformats.org/officeDocument/2006/relationships/tags" Target="../tags/tag1696.xml"/><Relationship Id="rId14" Type="http://schemas.openxmlformats.org/officeDocument/2006/relationships/tags" Target="../tags/tag1695.xml"/><Relationship Id="rId13" Type="http://schemas.openxmlformats.org/officeDocument/2006/relationships/tags" Target="../tags/tag1694.xml"/><Relationship Id="rId12" Type="http://schemas.openxmlformats.org/officeDocument/2006/relationships/tags" Target="../tags/tag1693.xml"/><Relationship Id="rId11" Type="http://schemas.openxmlformats.org/officeDocument/2006/relationships/tags" Target="../tags/tag1692.xml"/><Relationship Id="rId10" Type="http://schemas.openxmlformats.org/officeDocument/2006/relationships/tags" Target="../tags/tag1691.xml"/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7" Type="http://schemas.openxmlformats.org/officeDocument/2006/relationships/tags" Target="../tags/tag1701.xml"/><Relationship Id="rId6" Type="http://schemas.openxmlformats.org/officeDocument/2006/relationships/tags" Target="../tags/tag1700.xml"/><Relationship Id="rId5" Type="http://schemas.openxmlformats.org/officeDocument/2006/relationships/tags" Target="../tags/tag1699.xml"/><Relationship Id="rId4" Type="http://schemas.openxmlformats.org/officeDocument/2006/relationships/tags" Target="../tags/tag1698.xml"/><Relationship Id="rId3" Type="http://schemas.openxmlformats.org/officeDocument/2006/relationships/image" Target="../media/image10.png"/><Relationship Id="rId2" Type="http://schemas.openxmlformats.org/officeDocument/2006/relationships/tags" Target="../tags/tag1697.xml"/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4" Type="http://schemas.openxmlformats.org/officeDocument/2006/relationships/tags" Target="../tags/tag1704.xml"/><Relationship Id="rId3" Type="http://schemas.openxmlformats.org/officeDocument/2006/relationships/tags" Target="../tags/tag1703.xml"/><Relationship Id="rId2" Type="http://schemas.openxmlformats.org/officeDocument/2006/relationships/tags" Target="../tags/tag1702.xml"/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709.xml"/><Relationship Id="rId8" Type="http://schemas.openxmlformats.org/officeDocument/2006/relationships/tags" Target="../tags/tag1708.xml"/><Relationship Id="rId7" Type="http://schemas.openxmlformats.org/officeDocument/2006/relationships/image" Target="../media/image6.png"/><Relationship Id="rId6" Type="http://schemas.openxmlformats.org/officeDocument/2006/relationships/tags" Target="../tags/tag1707.xml"/><Relationship Id="rId5" Type="http://schemas.openxmlformats.org/officeDocument/2006/relationships/image" Target="../media/image5.png"/><Relationship Id="rId4" Type="http://schemas.openxmlformats.org/officeDocument/2006/relationships/tags" Target="../tags/tag1706.xml"/><Relationship Id="rId3" Type="http://schemas.openxmlformats.org/officeDocument/2006/relationships/image" Target="../media/image4.png"/><Relationship Id="rId2" Type="http://schemas.openxmlformats.org/officeDocument/2006/relationships/tags" Target="../tags/tag1705.xml"/><Relationship Id="rId13" Type="http://schemas.openxmlformats.org/officeDocument/2006/relationships/tags" Target="../tags/tag1713.xml"/><Relationship Id="rId12" Type="http://schemas.openxmlformats.org/officeDocument/2006/relationships/tags" Target="../tags/tag1712.xml"/><Relationship Id="rId11" Type="http://schemas.openxmlformats.org/officeDocument/2006/relationships/tags" Target="../tags/tag1711.xml"/><Relationship Id="rId10" Type="http://schemas.openxmlformats.org/officeDocument/2006/relationships/tags" Target="../tags/tag1710.xml"/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9" Type="http://schemas.openxmlformats.org/officeDocument/2006/relationships/tags" Target="../tags/tag1718.xml"/><Relationship Id="rId8" Type="http://schemas.openxmlformats.org/officeDocument/2006/relationships/tags" Target="../tags/tag1717.xml"/><Relationship Id="rId7" Type="http://schemas.openxmlformats.org/officeDocument/2006/relationships/image" Target="../media/image6.png"/><Relationship Id="rId6" Type="http://schemas.openxmlformats.org/officeDocument/2006/relationships/tags" Target="../tags/tag1716.xml"/><Relationship Id="rId5" Type="http://schemas.openxmlformats.org/officeDocument/2006/relationships/image" Target="../media/image5.png"/><Relationship Id="rId4" Type="http://schemas.openxmlformats.org/officeDocument/2006/relationships/tags" Target="../tags/tag1715.xml"/><Relationship Id="rId3" Type="http://schemas.openxmlformats.org/officeDocument/2006/relationships/image" Target="../media/image4.png"/><Relationship Id="rId2" Type="http://schemas.openxmlformats.org/officeDocument/2006/relationships/tags" Target="../tags/tag1714.xml"/><Relationship Id="rId12" Type="http://schemas.openxmlformats.org/officeDocument/2006/relationships/tags" Target="../tags/tag1721.xml"/><Relationship Id="rId11" Type="http://schemas.openxmlformats.org/officeDocument/2006/relationships/tags" Target="../tags/tag1720.xml"/><Relationship Id="rId10" Type="http://schemas.openxmlformats.org/officeDocument/2006/relationships/tags" Target="../tags/tag1719.xml"/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9" Type="http://schemas.openxmlformats.org/officeDocument/2006/relationships/tags" Target="../tags/tag1726.xml"/><Relationship Id="rId8" Type="http://schemas.openxmlformats.org/officeDocument/2006/relationships/tags" Target="../tags/tag1725.xml"/><Relationship Id="rId7" Type="http://schemas.openxmlformats.org/officeDocument/2006/relationships/image" Target="../media/image6.png"/><Relationship Id="rId6" Type="http://schemas.openxmlformats.org/officeDocument/2006/relationships/tags" Target="../tags/tag1724.xml"/><Relationship Id="rId5" Type="http://schemas.openxmlformats.org/officeDocument/2006/relationships/image" Target="../media/image5.png"/><Relationship Id="rId4" Type="http://schemas.openxmlformats.org/officeDocument/2006/relationships/tags" Target="../tags/tag1723.xml"/><Relationship Id="rId3" Type="http://schemas.openxmlformats.org/officeDocument/2006/relationships/image" Target="../media/image4.png"/><Relationship Id="rId2" Type="http://schemas.openxmlformats.org/officeDocument/2006/relationships/tags" Target="../tags/tag1722.xml"/><Relationship Id="rId11" Type="http://schemas.openxmlformats.org/officeDocument/2006/relationships/tags" Target="../tags/tag1728.xml"/><Relationship Id="rId10" Type="http://schemas.openxmlformats.org/officeDocument/2006/relationships/tags" Target="../tags/tag1727.xml"/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9" Type="http://schemas.openxmlformats.org/officeDocument/2006/relationships/tags" Target="../tags/tag1735.xml"/><Relationship Id="rId8" Type="http://schemas.openxmlformats.org/officeDocument/2006/relationships/tags" Target="../tags/tag1734.xml"/><Relationship Id="rId7" Type="http://schemas.openxmlformats.org/officeDocument/2006/relationships/tags" Target="../tags/tag1733.xml"/><Relationship Id="rId6" Type="http://schemas.openxmlformats.org/officeDocument/2006/relationships/tags" Target="../tags/tag1732.xml"/><Relationship Id="rId5" Type="http://schemas.openxmlformats.org/officeDocument/2006/relationships/tags" Target="../tags/tag1731.xml"/><Relationship Id="rId4" Type="http://schemas.openxmlformats.org/officeDocument/2006/relationships/tags" Target="../tags/tag1730.xml"/><Relationship Id="rId3" Type="http://schemas.openxmlformats.org/officeDocument/2006/relationships/image" Target="../media/image11.png"/><Relationship Id="rId2" Type="http://schemas.openxmlformats.org/officeDocument/2006/relationships/tags" Target="../tags/tag1729.xml"/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9" Type="http://schemas.openxmlformats.org/officeDocument/2006/relationships/tags" Target="../tags/tag1740.xml"/><Relationship Id="rId8" Type="http://schemas.openxmlformats.org/officeDocument/2006/relationships/tags" Target="../tags/tag1739.xml"/><Relationship Id="rId7" Type="http://schemas.openxmlformats.org/officeDocument/2006/relationships/image" Target="../media/image6.png"/><Relationship Id="rId6" Type="http://schemas.openxmlformats.org/officeDocument/2006/relationships/tags" Target="../tags/tag1738.xml"/><Relationship Id="rId5" Type="http://schemas.openxmlformats.org/officeDocument/2006/relationships/image" Target="../media/image5.png"/><Relationship Id="rId4" Type="http://schemas.openxmlformats.org/officeDocument/2006/relationships/tags" Target="../tags/tag1737.xml"/><Relationship Id="rId3" Type="http://schemas.openxmlformats.org/officeDocument/2006/relationships/image" Target="../media/image4.png"/><Relationship Id="rId2" Type="http://schemas.openxmlformats.org/officeDocument/2006/relationships/tags" Target="../tags/tag1736.xml"/><Relationship Id="rId11" Type="http://schemas.openxmlformats.org/officeDocument/2006/relationships/tags" Target="../tags/tag1742.xml"/><Relationship Id="rId10" Type="http://schemas.openxmlformats.org/officeDocument/2006/relationships/tags" Target="../tags/tag1741.xml"/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9" Type="http://schemas.openxmlformats.org/officeDocument/2006/relationships/tags" Target="../tags/tag1748.xml"/><Relationship Id="rId8" Type="http://schemas.openxmlformats.org/officeDocument/2006/relationships/tags" Target="../tags/tag1747.xml"/><Relationship Id="rId7" Type="http://schemas.openxmlformats.org/officeDocument/2006/relationships/tags" Target="../tags/tag1746.xml"/><Relationship Id="rId6" Type="http://schemas.openxmlformats.org/officeDocument/2006/relationships/image" Target="../media/image12.png"/><Relationship Id="rId5" Type="http://schemas.openxmlformats.org/officeDocument/2006/relationships/tags" Target="../tags/tag1745.xml"/><Relationship Id="rId4" Type="http://schemas.openxmlformats.org/officeDocument/2006/relationships/tags" Target="../tags/tag1744.xml"/><Relationship Id="rId3" Type="http://schemas.openxmlformats.org/officeDocument/2006/relationships/image" Target="../media/image4.png"/><Relationship Id="rId2" Type="http://schemas.openxmlformats.org/officeDocument/2006/relationships/tags" Target="../tags/tag1743.xml"/><Relationship Id="rId11" Type="http://schemas.openxmlformats.org/officeDocument/2006/relationships/tags" Target="../tags/tag1750.xml"/><Relationship Id="rId10" Type="http://schemas.openxmlformats.org/officeDocument/2006/relationships/tags" Target="../tags/tag1749.xml"/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image" Target="../media/image9.png"/><Relationship Id="rId6" Type="http://schemas.openxmlformats.org/officeDocument/2006/relationships/tags" Target="../tags/tag172.xml"/><Relationship Id="rId5" Type="http://schemas.openxmlformats.org/officeDocument/2006/relationships/image" Target="../media/image8.png"/><Relationship Id="rId4" Type="http://schemas.openxmlformats.org/officeDocument/2006/relationships/tags" Target="../tags/tag171.xml"/><Relationship Id="rId3" Type="http://schemas.openxmlformats.org/officeDocument/2006/relationships/image" Target="../media/image7.png"/><Relationship Id="rId2" Type="http://schemas.openxmlformats.org/officeDocument/2006/relationships/tags" Target="../tags/tag170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9" Type="http://schemas.openxmlformats.org/officeDocument/2006/relationships/tags" Target="../tags/tag1757.xml"/><Relationship Id="rId8" Type="http://schemas.openxmlformats.org/officeDocument/2006/relationships/tags" Target="../tags/tag1756.xml"/><Relationship Id="rId7" Type="http://schemas.openxmlformats.org/officeDocument/2006/relationships/tags" Target="../tags/tag1755.xml"/><Relationship Id="rId6" Type="http://schemas.openxmlformats.org/officeDocument/2006/relationships/tags" Target="../tags/tag1754.xml"/><Relationship Id="rId5" Type="http://schemas.openxmlformats.org/officeDocument/2006/relationships/tags" Target="../tags/tag1753.xml"/><Relationship Id="rId4" Type="http://schemas.openxmlformats.org/officeDocument/2006/relationships/tags" Target="../tags/tag1752.xml"/><Relationship Id="rId3" Type="http://schemas.openxmlformats.org/officeDocument/2006/relationships/image" Target="../media/image4.png"/><Relationship Id="rId2" Type="http://schemas.openxmlformats.org/officeDocument/2006/relationships/tags" Target="../tags/tag1751.xml"/><Relationship Id="rId10" Type="http://schemas.openxmlformats.org/officeDocument/2006/relationships/tags" Target="../tags/tag1758.xml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9" Type="http://schemas.openxmlformats.org/officeDocument/2006/relationships/tags" Target="../tags/tag1764.xml"/><Relationship Id="rId8" Type="http://schemas.openxmlformats.org/officeDocument/2006/relationships/tags" Target="../tags/tag1763.xml"/><Relationship Id="rId7" Type="http://schemas.openxmlformats.org/officeDocument/2006/relationships/tags" Target="../tags/tag1762.xml"/><Relationship Id="rId6" Type="http://schemas.openxmlformats.org/officeDocument/2006/relationships/image" Target="../media/image6.png"/><Relationship Id="rId5" Type="http://schemas.openxmlformats.org/officeDocument/2006/relationships/tags" Target="../tags/tag1761.xml"/><Relationship Id="rId4" Type="http://schemas.openxmlformats.org/officeDocument/2006/relationships/tags" Target="../tags/tag1760.xml"/><Relationship Id="rId3" Type="http://schemas.openxmlformats.org/officeDocument/2006/relationships/image" Target="../media/image4.png"/><Relationship Id="rId2" Type="http://schemas.openxmlformats.org/officeDocument/2006/relationships/tags" Target="../tags/tag1759.xml"/><Relationship Id="rId12" Type="http://schemas.openxmlformats.org/officeDocument/2006/relationships/tags" Target="../tags/tag1767.xml"/><Relationship Id="rId11" Type="http://schemas.openxmlformats.org/officeDocument/2006/relationships/tags" Target="../tags/tag1766.xml"/><Relationship Id="rId10" Type="http://schemas.openxmlformats.org/officeDocument/2006/relationships/tags" Target="../tags/tag1765.xml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9" Type="http://schemas.openxmlformats.org/officeDocument/2006/relationships/tags" Target="../tags/tag1774.xml"/><Relationship Id="rId8" Type="http://schemas.openxmlformats.org/officeDocument/2006/relationships/tags" Target="../tags/tag1773.xml"/><Relationship Id="rId7" Type="http://schemas.openxmlformats.org/officeDocument/2006/relationships/tags" Target="../tags/tag1772.xml"/><Relationship Id="rId6" Type="http://schemas.openxmlformats.org/officeDocument/2006/relationships/tags" Target="../tags/tag1771.xml"/><Relationship Id="rId5" Type="http://schemas.openxmlformats.org/officeDocument/2006/relationships/tags" Target="../tags/tag1770.xml"/><Relationship Id="rId4" Type="http://schemas.openxmlformats.org/officeDocument/2006/relationships/tags" Target="../tags/tag1769.xml"/><Relationship Id="rId3" Type="http://schemas.openxmlformats.org/officeDocument/2006/relationships/image" Target="../media/image4.png"/><Relationship Id="rId2" Type="http://schemas.openxmlformats.org/officeDocument/2006/relationships/tags" Target="../tags/tag1768.xml"/><Relationship Id="rId10" Type="http://schemas.openxmlformats.org/officeDocument/2006/relationships/tags" Target="../tags/tag1775.xml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9" Type="http://schemas.openxmlformats.org/officeDocument/2006/relationships/tags" Target="../tags/tag1781.xml"/><Relationship Id="rId8" Type="http://schemas.openxmlformats.org/officeDocument/2006/relationships/tags" Target="../tags/tag1780.xml"/><Relationship Id="rId7" Type="http://schemas.openxmlformats.org/officeDocument/2006/relationships/tags" Target="../tags/tag1779.xml"/><Relationship Id="rId6" Type="http://schemas.openxmlformats.org/officeDocument/2006/relationships/image" Target="../media/image13.png"/><Relationship Id="rId5" Type="http://schemas.openxmlformats.org/officeDocument/2006/relationships/tags" Target="../tags/tag1778.xml"/><Relationship Id="rId4" Type="http://schemas.openxmlformats.org/officeDocument/2006/relationships/tags" Target="../tags/tag1777.xml"/><Relationship Id="rId3" Type="http://schemas.openxmlformats.org/officeDocument/2006/relationships/image" Target="../media/image4.png"/><Relationship Id="rId2" Type="http://schemas.openxmlformats.org/officeDocument/2006/relationships/tags" Target="../tags/tag1776.xml"/><Relationship Id="rId14" Type="http://schemas.openxmlformats.org/officeDocument/2006/relationships/tags" Target="../tags/tag1786.xml"/><Relationship Id="rId13" Type="http://schemas.openxmlformats.org/officeDocument/2006/relationships/tags" Target="../tags/tag1785.xml"/><Relationship Id="rId12" Type="http://schemas.openxmlformats.org/officeDocument/2006/relationships/tags" Target="../tags/tag1784.xml"/><Relationship Id="rId11" Type="http://schemas.openxmlformats.org/officeDocument/2006/relationships/tags" Target="../tags/tag1783.xml"/><Relationship Id="rId10" Type="http://schemas.openxmlformats.org/officeDocument/2006/relationships/tags" Target="../tags/tag1782.xml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9" Type="http://schemas.openxmlformats.org/officeDocument/2006/relationships/tags" Target="../tags/tag1792.xml"/><Relationship Id="rId8" Type="http://schemas.openxmlformats.org/officeDocument/2006/relationships/tags" Target="../tags/tag1791.xml"/><Relationship Id="rId7" Type="http://schemas.openxmlformats.org/officeDocument/2006/relationships/tags" Target="../tags/tag1790.xml"/><Relationship Id="rId6" Type="http://schemas.openxmlformats.org/officeDocument/2006/relationships/image" Target="../media/image13.png"/><Relationship Id="rId5" Type="http://schemas.openxmlformats.org/officeDocument/2006/relationships/tags" Target="../tags/tag1789.xml"/><Relationship Id="rId4" Type="http://schemas.openxmlformats.org/officeDocument/2006/relationships/tags" Target="../tags/tag1788.xml"/><Relationship Id="rId3" Type="http://schemas.openxmlformats.org/officeDocument/2006/relationships/image" Target="../media/image4.png"/><Relationship Id="rId2" Type="http://schemas.openxmlformats.org/officeDocument/2006/relationships/tags" Target="../tags/tag1787.xml"/><Relationship Id="rId11" Type="http://schemas.openxmlformats.org/officeDocument/2006/relationships/tags" Target="../tags/tag1794.xml"/><Relationship Id="rId10" Type="http://schemas.openxmlformats.org/officeDocument/2006/relationships/tags" Target="../tags/tag1793.xml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9" Type="http://schemas.openxmlformats.org/officeDocument/2006/relationships/tags" Target="../tags/tag1805.xml"/><Relationship Id="rId8" Type="http://schemas.openxmlformats.org/officeDocument/2006/relationships/tags" Target="../tags/tag1804.xml"/><Relationship Id="rId7" Type="http://schemas.openxmlformats.org/officeDocument/2006/relationships/image" Target="../media/image3.png"/><Relationship Id="rId6" Type="http://schemas.openxmlformats.org/officeDocument/2006/relationships/tags" Target="../tags/tag1803.xml"/><Relationship Id="rId5" Type="http://schemas.openxmlformats.org/officeDocument/2006/relationships/image" Target="../media/image2.png"/><Relationship Id="rId4" Type="http://schemas.openxmlformats.org/officeDocument/2006/relationships/tags" Target="../tags/tag1802.xml"/><Relationship Id="rId3" Type="http://schemas.openxmlformats.org/officeDocument/2006/relationships/image" Target="../media/image1.png"/><Relationship Id="rId2" Type="http://schemas.openxmlformats.org/officeDocument/2006/relationships/tags" Target="../tags/tag1801.xml"/><Relationship Id="rId15" Type="http://schemas.openxmlformats.org/officeDocument/2006/relationships/tags" Target="../tags/tag1811.xml"/><Relationship Id="rId14" Type="http://schemas.openxmlformats.org/officeDocument/2006/relationships/tags" Target="../tags/tag1810.xml"/><Relationship Id="rId13" Type="http://schemas.openxmlformats.org/officeDocument/2006/relationships/tags" Target="../tags/tag1809.xml"/><Relationship Id="rId12" Type="http://schemas.openxmlformats.org/officeDocument/2006/relationships/tags" Target="../tags/tag1808.xml"/><Relationship Id="rId11" Type="http://schemas.openxmlformats.org/officeDocument/2006/relationships/tags" Target="../tags/tag1807.xml"/><Relationship Id="rId10" Type="http://schemas.openxmlformats.org/officeDocument/2006/relationships/tags" Target="../tags/tag1806.xml"/><Relationship Id="rId1" Type="http://schemas.openxmlformats.org/officeDocument/2006/relationships/slideMaster" Target="../slideMasters/slideMaster13.xml"/></Relationships>
</file>

<file path=ppt/slideLayouts/_rels/slideLayout227.xml.rels><?xml version="1.0" encoding="UTF-8" standalone="yes"?>
<Relationships xmlns="http://schemas.openxmlformats.org/package/2006/relationships"><Relationship Id="rId9" Type="http://schemas.openxmlformats.org/officeDocument/2006/relationships/tags" Target="../tags/tag1816.xml"/><Relationship Id="rId8" Type="http://schemas.openxmlformats.org/officeDocument/2006/relationships/tags" Target="../tags/tag1815.xml"/><Relationship Id="rId7" Type="http://schemas.openxmlformats.org/officeDocument/2006/relationships/image" Target="../media/image6.png"/><Relationship Id="rId6" Type="http://schemas.openxmlformats.org/officeDocument/2006/relationships/tags" Target="../tags/tag1814.xml"/><Relationship Id="rId5" Type="http://schemas.openxmlformats.org/officeDocument/2006/relationships/image" Target="../media/image5.png"/><Relationship Id="rId4" Type="http://schemas.openxmlformats.org/officeDocument/2006/relationships/tags" Target="../tags/tag1813.xml"/><Relationship Id="rId3" Type="http://schemas.openxmlformats.org/officeDocument/2006/relationships/image" Target="../media/image4.png"/><Relationship Id="rId2" Type="http://schemas.openxmlformats.org/officeDocument/2006/relationships/tags" Target="../tags/tag1812.xml"/><Relationship Id="rId12" Type="http://schemas.openxmlformats.org/officeDocument/2006/relationships/tags" Target="../tags/tag1819.xml"/><Relationship Id="rId11" Type="http://schemas.openxmlformats.org/officeDocument/2006/relationships/tags" Target="../tags/tag1818.xml"/><Relationship Id="rId10" Type="http://schemas.openxmlformats.org/officeDocument/2006/relationships/tags" Target="../tags/tag1817.xml"/><Relationship Id="rId1" Type="http://schemas.openxmlformats.org/officeDocument/2006/relationships/slideMaster" Target="../slideMasters/slideMaster13.xml"/></Relationships>
</file>

<file path=ppt/slideLayouts/_rels/slideLayout228.xml.rels><?xml version="1.0" encoding="UTF-8" standalone="yes"?>
<Relationships xmlns="http://schemas.openxmlformats.org/package/2006/relationships"><Relationship Id="rId9" Type="http://schemas.openxmlformats.org/officeDocument/2006/relationships/tags" Target="../tags/tag1824.xml"/><Relationship Id="rId8" Type="http://schemas.openxmlformats.org/officeDocument/2006/relationships/tags" Target="../tags/tag1823.xml"/><Relationship Id="rId7" Type="http://schemas.openxmlformats.org/officeDocument/2006/relationships/image" Target="../media/image9.png"/><Relationship Id="rId6" Type="http://schemas.openxmlformats.org/officeDocument/2006/relationships/tags" Target="../tags/tag1822.xml"/><Relationship Id="rId5" Type="http://schemas.openxmlformats.org/officeDocument/2006/relationships/image" Target="../media/image8.png"/><Relationship Id="rId4" Type="http://schemas.openxmlformats.org/officeDocument/2006/relationships/tags" Target="../tags/tag1821.xml"/><Relationship Id="rId3" Type="http://schemas.openxmlformats.org/officeDocument/2006/relationships/image" Target="../media/image7.png"/><Relationship Id="rId2" Type="http://schemas.openxmlformats.org/officeDocument/2006/relationships/tags" Target="../tags/tag1820.xml"/><Relationship Id="rId11" Type="http://schemas.openxmlformats.org/officeDocument/2006/relationships/tags" Target="../tags/tag1826.xml"/><Relationship Id="rId10" Type="http://schemas.openxmlformats.org/officeDocument/2006/relationships/tags" Target="../tags/tag1825.xml"/><Relationship Id="rId1" Type="http://schemas.openxmlformats.org/officeDocument/2006/relationships/slideMaster" Target="../slideMasters/slideMaster13.xml"/></Relationships>
</file>

<file path=ppt/slideLayouts/_rels/slideLayout229.xml.rels><?xml version="1.0" encoding="UTF-8" standalone="yes"?>
<Relationships xmlns="http://schemas.openxmlformats.org/package/2006/relationships"><Relationship Id="rId9" Type="http://schemas.openxmlformats.org/officeDocument/2006/relationships/tags" Target="../tags/tag1831.xml"/><Relationship Id="rId8" Type="http://schemas.openxmlformats.org/officeDocument/2006/relationships/tags" Target="../tags/tag1830.xml"/><Relationship Id="rId7" Type="http://schemas.openxmlformats.org/officeDocument/2006/relationships/image" Target="../media/image6.png"/><Relationship Id="rId6" Type="http://schemas.openxmlformats.org/officeDocument/2006/relationships/tags" Target="../tags/tag1829.xml"/><Relationship Id="rId5" Type="http://schemas.openxmlformats.org/officeDocument/2006/relationships/image" Target="../media/image5.png"/><Relationship Id="rId4" Type="http://schemas.openxmlformats.org/officeDocument/2006/relationships/tags" Target="../tags/tag1828.xml"/><Relationship Id="rId3" Type="http://schemas.openxmlformats.org/officeDocument/2006/relationships/image" Target="../media/image4.png"/><Relationship Id="rId2" Type="http://schemas.openxmlformats.org/officeDocument/2006/relationships/tags" Target="../tags/tag1827.xml"/><Relationship Id="rId13" Type="http://schemas.openxmlformats.org/officeDocument/2006/relationships/tags" Target="../tags/tag1835.xml"/><Relationship Id="rId12" Type="http://schemas.openxmlformats.org/officeDocument/2006/relationships/tags" Target="../tags/tag1834.xml"/><Relationship Id="rId11" Type="http://schemas.openxmlformats.org/officeDocument/2006/relationships/tags" Target="../tags/tag1833.xml"/><Relationship Id="rId10" Type="http://schemas.openxmlformats.org/officeDocument/2006/relationships/tags" Target="../tags/tag1832.xml"/><Relationship Id="rId1" Type="http://schemas.openxmlformats.org/officeDocument/2006/relationships/slideMaster" Target="../slideMasters/slideMaster13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image" Target="../media/image6.png"/><Relationship Id="rId6" Type="http://schemas.openxmlformats.org/officeDocument/2006/relationships/tags" Target="../tags/tag179.xml"/><Relationship Id="rId5" Type="http://schemas.openxmlformats.org/officeDocument/2006/relationships/image" Target="../media/image5.png"/><Relationship Id="rId4" Type="http://schemas.openxmlformats.org/officeDocument/2006/relationships/tags" Target="../tags/tag178.xml"/><Relationship Id="rId3" Type="http://schemas.openxmlformats.org/officeDocument/2006/relationships/image" Target="../media/image4.png"/><Relationship Id="rId2" Type="http://schemas.openxmlformats.org/officeDocument/2006/relationships/tags" Target="../tags/tag177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9" Type="http://schemas.openxmlformats.org/officeDocument/2006/relationships/tags" Target="../tags/tag1840.xml"/><Relationship Id="rId8" Type="http://schemas.openxmlformats.org/officeDocument/2006/relationships/tags" Target="../tags/tag1839.xml"/><Relationship Id="rId7" Type="http://schemas.openxmlformats.org/officeDocument/2006/relationships/image" Target="../media/image6.png"/><Relationship Id="rId6" Type="http://schemas.openxmlformats.org/officeDocument/2006/relationships/tags" Target="../tags/tag1838.xml"/><Relationship Id="rId5" Type="http://schemas.openxmlformats.org/officeDocument/2006/relationships/image" Target="../media/image5.png"/><Relationship Id="rId4" Type="http://schemas.openxmlformats.org/officeDocument/2006/relationships/tags" Target="../tags/tag1837.xml"/><Relationship Id="rId3" Type="http://schemas.openxmlformats.org/officeDocument/2006/relationships/image" Target="../media/image4.png"/><Relationship Id="rId2" Type="http://schemas.openxmlformats.org/officeDocument/2006/relationships/tags" Target="../tags/tag1836.xml"/><Relationship Id="rId15" Type="http://schemas.openxmlformats.org/officeDocument/2006/relationships/tags" Target="../tags/tag1846.xml"/><Relationship Id="rId14" Type="http://schemas.openxmlformats.org/officeDocument/2006/relationships/tags" Target="../tags/tag1845.xml"/><Relationship Id="rId13" Type="http://schemas.openxmlformats.org/officeDocument/2006/relationships/tags" Target="../tags/tag1844.xml"/><Relationship Id="rId12" Type="http://schemas.openxmlformats.org/officeDocument/2006/relationships/tags" Target="../tags/tag1843.xml"/><Relationship Id="rId11" Type="http://schemas.openxmlformats.org/officeDocument/2006/relationships/tags" Target="../tags/tag1842.xml"/><Relationship Id="rId10" Type="http://schemas.openxmlformats.org/officeDocument/2006/relationships/tags" Target="../tags/tag1841.xml"/><Relationship Id="rId1" Type="http://schemas.openxmlformats.org/officeDocument/2006/relationships/slideMaster" Target="../slideMasters/slideMaster13.xml"/></Relationships>
</file>

<file path=ppt/slideLayouts/_rels/slideLayout231.xml.rels><?xml version="1.0" encoding="UTF-8" standalone="yes"?>
<Relationships xmlns="http://schemas.openxmlformats.org/package/2006/relationships"><Relationship Id="rId7" Type="http://schemas.openxmlformats.org/officeDocument/2006/relationships/tags" Target="../tags/tag1851.xml"/><Relationship Id="rId6" Type="http://schemas.openxmlformats.org/officeDocument/2006/relationships/tags" Target="../tags/tag1850.xml"/><Relationship Id="rId5" Type="http://schemas.openxmlformats.org/officeDocument/2006/relationships/tags" Target="../tags/tag1849.xml"/><Relationship Id="rId4" Type="http://schemas.openxmlformats.org/officeDocument/2006/relationships/tags" Target="../tags/tag1848.xml"/><Relationship Id="rId3" Type="http://schemas.openxmlformats.org/officeDocument/2006/relationships/image" Target="../media/image10.png"/><Relationship Id="rId2" Type="http://schemas.openxmlformats.org/officeDocument/2006/relationships/tags" Target="../tags/tag1847.xml"/><Relationship Id="rId1" Type="http://schemas.openxmlformats.org/officeDocument/2006/relationships/slideMaster" Target="../slideMasters/slideMaster13.xml"/></Relationships>
</file>

<file path=ppt/slideLayouts/_rels/slideLayout232.xml.rels><?xml version="1.0" encoding="UTF-8" standalone="yes"?>
<Relationships xmlns="http://schemas.openxmlformats.org/package/2006/relationships"><Relationship Id="rId4" Type="http://schemas.openxmlformats.org/officeDocument/2006/relationships/tags" Target="../tags/tag1854.xml"/><Relationship Id="rId3" Type="http://schemas.openxmlformats.org/officeDocument/2006/relationships/tags" Target="../tags/tag1853.xml"/><Relationship Id="rId2" Type="http://schemas.openxmlformats.org/officeDocument/2006/relationships/tags" Target="../tags/tag1852.xml"/><Relationship Id="rId1" Type="http://schemas.openxmlformats.org/officeDocument/2006/relationships/slideMaster" Target="../slideMasters/slideMaster13.xml"/></Relationships>
</file>

<file path=ppt/slideLayouts/_rels/slideLayout233.xml.rels><?xml version="1.0" encoding="UTF-8" standalone="yes"?>
<Relationships xmlns="http://schemas.openxmlformats.org/package/2006/relationships"><Relationship Id="rId9" Type="http://schemas.openxmlformats.org/officeDocument/2006/relationships/tags" Target="../tags/tag1859.xml"/><Relationship Id="rId8" Type="http://schemas.openxmlformats.org/officeDocument/2006/relationships/tags" Target="../tags/tag1858.xml"/><Relationship Id="rId7" Type="http://schemas.openxmlformats.org/officeDocument/2006/relationships/image" Target="../media/image6.png"/><Relationship Id="rId6" Type="http://schemas.openxmlformats.org/officeDocument/2006/relationships/tags" Target="../tags/tag1857.xml"/><Relationship Id="rId5" Type="http://schemas.openxmlformats.org/officeDocument/2006/relationships/image" Target="../media/image5.png"/><Relationship Id="rId4" Type="http://schemas.openxmlformats.org/officeDocument/2006/relationships/tags" Target="../tags/tag1856.xml"/><Relationship Id="rId3" Type="http://schemas.openxmlformats.org/officeDocument/2006/relationships/image" Target="../media/image4.png"/><Relationship Id="rId2" Type="http://schemas.openxmlformats.org/officeDocument/2006/relationships/tags" Target="../tags/tag1855.xml"/><Relationship Id="rId13" Type="http://schemas.openxmlformats.org/officeDocument/2006/relationships/tags" Target="../tags/tag1863.xml"/><Relationship Id="rId12" Type="http://schemas.openxmlformats.org/officeDocument/2006/relationships/tags" Target="../tags/tag1862.xml"/><Relationship Id="rId11" Type="http://schemas.openxmlformats.org/officeDocument/2006/relationships/tags" Target="../tags/tag1861.xml"/><Relationship Id="rId10" Type="http://schemas.openxmlformats.org/officeDocument/2006/relationships/tags" Target="../tags/tag1860.xml"/><Relationship Id="rId1" Type="http://schemas.openxmlformats.org/officeDocument/2006/relationships/slideMaster" Target="../slideMasters/slideMaster13.xml"/></Relationships>
</file>

<file path=ppt/slideLayouts/_rels/slideLayout234.xml.rels><?xml version="1.0" encoding="UTF-8" standalone="yes"?>
<Relationships xmlns="http://schemas.openxmlformats.org/package/2006/relationships"><Relationship Id="rId9" Type="http://schemas.openxmlformats.org/officeDocument/2006/relationships/tags" Target="../tags/tag1868.xml"/><Relationship Id="rId8" Type="http://schemas.openxmlformats.org/officeDocument/2006/relationships/tags" Target="../tags/tag1867.xml"/><Relationship Id="rId7" Type="http://schemas.openxmlformats.org/officeDocument/2006/relationships/image" Target="../media/image6.png"/><Relationship Id="rId6" Type="http://schemas.openxmlformats.org/officeDocument/2006/relationships/tags" Target="../tags/tag1866.xml"/><Relationship Id="rId5" Type="http://schemas.openxmlformats.org/officeDocument/2006/relationships/image" Target="../media/image5.png"/><Relationship Id="rId4" Type="http://schemas.openxmlformats.org/officeDocument/2006/relationships/tags" Target="../tags/tag1865.xml"/><Relationship Id="rId3" Type="http://schemas.openxmlformats.org/officeDocument/2006/relationships/image" Target="../media/image4.png"/><Relationship Id="rId2" Type="http://schemas.openxmlformats.org/officeDocument/2006/relationships/tags" Target="../tags/tag1864.xml"/><Relationship Id="rId12" Type="http://schemas.openxmlformats.org/officeDocument/2006/relationships/tags" Target="../tags/tag1871.xml"/><Relationship Id="rId11" Type="http://schemas.openxmlformats.org/officeDocument/2006/relationships/tags" Target="../tags/tag1870.xml"/><Relationship Id="rId10" Type="http://schemas.openxmlformats.org/officeDocument/2006/relationships/tags" Target="../tags/tag1869.xml"/><Relationship Id="rId1" Type="http://schemas.openxmlformats.org/officeDocument/2006/relationships/slideMaster" Target="../slideMasters/slideMaster13.xml"/></Relationships>
</file>

<file path=ppt/slideLayouts/_rels/slideLayout235.xml.rels><?xml version="1.0" encoding="UTF-8" standalone="yes"?>
<Relationships xmlns="http://schemas.openxmlformats.org/package/2006/relationships"><Relationship Id="rId9" Type="http://schemas.openxmlformats.org/officeDocument/2006/relationships/tags" Target="../tags/tag1876.xml"/><Relationship Id="rId8" Type="http://schemas.openxmlformats.org/officeDocument/2006/relationships/tags" Target="../tags/tag1875.xml"/><Relationship Id="rId7" Type="http://schemas.openxmlformats.org/officeDocument/2006/relationships/image" Target="../media/image6.png"/><Relationship Id="rId6" Type="http://schemas.openxmlformats.org/officeDocument/2006/relationships/tags" Target="../tags/tag1874.xml"/><Relationship Id="rId5" Type="http://schemas.openxmlformats.org/officeDocument/2006/relationships/image" Target="../media/image5.png"/><Relationship Id="rId4" Type="http://schemas.openxmlformats.org/officeDocument/2006/relationships/tags" Target="../tags/tag1873.xml"/><Relationship Id="rId3" Type="http://schemas.openxmlformats.org/officeDocument/2006/relationships/image" Target="../media/image4.png"/><Relationship Id="rId2" Type="http://schemas.openxmlformats.org/officeDocument/2006/relationships/tags" Target="../tags/tag1872.xml"/><Relationship Id="rId11" Type="http://schemas.openxmlformats.org/officeDocument/2006/relationships/tags" Target="../tags/tag1878.xml"/><Relationship Id="rId10" Type="http://schemas.openxmlformats.org/officeDocument/2006/relationships/tags" Target="../tags/tag1877.xml"/><Relationship Id="rId1" Type="http://schemas.openxmlformats.org/officeDocument/2006/relationships/slideMaster" Target="../slideMasters/slideMaster13.xml"/></Relationships>
</file>

<file path=ppt/slideLayouts/_rels/slideLayout236.xml.rels><?xml version="1.0" encoding="UTF-8" standalone="yes"?>
<Relationships xmlns="http://schemas.openxmlformats.org/package/2006/relationships"><Relationship Id="rId9" Type="http://schemas.openxmlformats.org/officeDocument/2006/relationships/tags" Target="../tags/tag1885.xml"/><Relationship Id="rId8" Type="http://schemas.openxmlformats.org/officeDocument/2006/relationships/tags" Target="../tags/tag1884.xml"/><Relationship Id="rId7" Type="http://schemas.openxmlformats.org/officeDocument/2006/relationships/tags" Target="../tags/tag1883.xml"/><Relationship Id="rId6" Type="http://schemas.openxmlformats.org/officeDocument/2006/relationships/tags" Target="../tags/tag1882.xml"/><Relationship Id="rId5" Type="http://schemas.openxmlformats.org/officeDocument/2006/relationships/tags" Target="../tags/tag1881.xml"/><Relationship Id="rId4" Type="http://schemas.openxmlformats.org/officeDocument/2006/relationships/tags" Target="../tags/tag1880.xml"/><Relationship Id="rId3" Type="http://schemas.openxmlformats.org/officeDocument/2006/relationships/image" Target="../media/image11.png"/><Relationship Id="rId2" Type="http://schemas.openxmlformats.org/officeDocument/2006/relationships/tags" Target="../tags/tag1879.xml"/><Relationship Id="rId1" Type="http://schemas.openxmlformats.org/officeDocument/2006/relationships/slideMaster" Target="../slideMasters/slideMaster13.xml"/></Relationships>
</file>

<file path=ppt/slideLayouts/_rels/slideLayout237.xml.rels><?xml version="1.0" encoding="UTF-8" standalone="yes"?>
<Relationships xmlns="http://schemas.openxmlformats.org/package/2006/relationships"><Relationship Id="rId9" Type="http://schemas.openxmlformats.org/officeDocument/2006/relationships/tags" Target="../tags/tag1890.xml"/><Relationship Id="rId8" Type="http://schemas.openxmlformats.org/officeDocument/2006/relationships/tags" Target="../tags/tag1889.xml"/><Relationship Id="rId7" Type="http://schemas.openxmlformats.org/officeDocument/2006/relationships/image" Target="../media/image6.png"/><Relationship Id="rId6" Type="http://schemas.openxmlformats.org/officeDocument/2006/relationships/tags" Target="../tags/tag1888.xml"/><Relationship Id="rId5" Type="http://schemas.openxmlformats.org/officeDocument/2006/relationships/image" Target="../media/image5.png"/><Relationship Id="rId4" Type="http://schemas.openxmlformats.org/officeDocument/2006/relationships/tags" Target="../tags/tag1887.xml"/><Relationship Id="rId3" Type="http://schemas.openxmlformats.org/officeDocument/2006/relationships/image" Target="../media/image4.png"/><Relationship Id="rId2" Type="http://schemas.openxmlformats.org/officeDocument/2006/relationships/tags" Target="../tags/tag1886.xml"/><Relationship Id="rId11" Type="http://schemas.openxmlformats.org/officeDocument/2006/relationships/tags" Target="../tags/tag1892.xml"/><Relationship Id="rId10" Type="http://schemas.openxmlformats.org/officeDocument/2006/relationships/tags" Target="../tags/tag1891.xml"/><Relationship Id="rId1" Type="http://schemas.openxmlformats.org/officeDocument/2006/relationships/slideMaster" Target="../slideMasters/slideMaster13.xml"/></Relationships>
</file>

<file path=ppt/slideLayouts/_rels/slideLayout238.xml.rels><?xml version="1.0" encoding="UTF-8" standalone="yes"?>
<Relationships xmlns="http://schemas.openxmlformats.org/package/2006/relationships"><Relationship Id="rId9" Type="http://schemas.openxmlformats.org/officeDocument/2006/relationships/tags" Target="../tags/tag1898.xml"/><Relationship Id="rId8" Type="http://schemas.openxmlformats.org/officeDocument/2006/relationships/tags" Target="../tags/tag1897.xml"/><Relationship Id="rId7" Type="http://schemas.openxmlformats.org/officeDocument/2006/relationships/tags" Target="../tags/tag1896.xml"/><Relationship Id="rId6" Type="http://schemas.openxmlformats.org/officeDocument/2006/relationships/image" Target="../media/image12.png"/><Relationship Id="rId5" Type="http://schemas.openxmlformats.org/officeDocument/2006/relationships/tags" Target="../tags/tag1895.xml"/><Relationship Id="rId4" Type="http://schemas.openxmlformats.org/officeDocument/2006/relationships/tags" Target="../tags/tag1894.xml"/><Relationship Id="rId3" Type="http://schemas.openxmlformats.org/officeDocument/2006/relationships/image" Target="../media/image4.png"/><Relationship Id="rId2" Type="http://schemas.openxmlformats.org/officeDocument/2006/relationships/tags" Target="../tags/tag1893.xml"/><Relationship Id="rId11" Type="http://schemas.openxmlformats.org/officeDocument/2006/relationships/tags" Target="../tags/tag1900.xml"/><Relationship Id="rId10" Type="http://schemas.openxmlformats.org/officeDocument/2006/relationships/tags" Target="../tags/tag1899.xml"/><Relationship Id="rId1" Type="http://schemas.openxmlformats.org/officeDocument/2006/relationships/slideMaster" Target="../slideMasters/slideMaster13.xml"/></Relationships>
</file>

<file path=ppt/slideLayouts/_rels/slideLayout239.xml.rels><?xml version="1.0" encoding="UTF-8" standalone="yes"?>
<Relationships xmlns="http://schemas.openxmlformats.org/package/2006/relationships"><Relationship Id="rId9" Type="http://schemas.openxmlformats.org/officeDocument/2006/relationships/tags" Target="../tags/tag1907.xml"/><Relationship Id="rId8" Type="http://schemas.openxmlformats.org/officeDocument/2006/relationships/tags" Target="../tags/tag1906.xml"/><Relationship Id="rId7" Type="http://schemas.openxmlformats.org/officeDocument/2006/relationships/tags" Target="../tags/tag1905.xml"/><Relationship Id="rId6" Type="http://schemas.openxmlformats.org/officeDocument/2006/relationships/tags" Target="../tags/tag1904.xml"/><Relationship Id="rId5" Type="http://schemas.openxmlformats.org/officeDocument/2006/relationships/tags" Target="../tags/tag1903.xml"/><Relationship Id="rId4" Type="http://schemas.openxmlformats.org/officeDocument/2006/relationships/tags" Target="../tags/tag1902.xml"/><Relationship Id="rId3" Type="http://schemas.openxmlformats.org/officeDocument/2006/relationships/image" Target="../media/image4.png"/><Relationship Id="rId2" Type="http://schemas.openxmlformats.org/officeDocument/2006/relationships/tags" Target="../tags/tag1901.xml"/><Relationship Id="rId10" Type="http://schemas.openxmlformats.org/officeDocument/2006/relationships/tags" Target="../tags/tag1908.xml"/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image" Target="../media/image6.png"/><Relationship Id="rId6" Type="http://schemas.openxmlformats.org/officeDocument/2006/relationships/tags" Target="../tags/tag188.xml"/><Relationship Id="rId5" Type="http://schemas.openxmlformats.org/officeDocument/2006/relationships/image" Target="../media/image5.png"/><Relationship Id="rId4" Type="http://schemas.openxmlformats.org/officeDocument/2006/relationships/tags" Target="../tags/tag187.xml"/><Relationship Id="rId3" Type="http://schemas.openxmlformats.org/officeDocument/2006/relationships/image" Target="../media/image4.png"/><Relationship Id="rId2" Type="http://schemas.openxmlformats.org/officeDocument/2006/relationships/tags" Target="../tags/tag186.xml"/><Relationship Id="rId15" Type="http://schemas.openxmlformats.org/officeDocument/2006/relationships/tags" Target="../tags/tag196.xml"/><Relationship Id="rId14" Type="http://schemas.openxmlformats.org/officeDocument/2006/relationships/tags" Target="../tags/tag195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9" Type="http://schemas.openxmlformats.org/officeDocument/2006/relationships/tags" Target="../tags/tag1914.xml"/><Relationship Id="rId8" Type="http://schemas.openxmlformats.org/officeDocument/2006/relationships/tags" Target="../tags/tag1913.xml"/><Relationship Id="rId7" Type="http://schemas.openxmlformats.org/officeDocument/2006/relationships/tags" Target="../tags/tag1912.xml"/><Relationship Id="rId6" Type="http://schemas.openxmlformats.org/officeDocument/2006/relationships/image" Target="../media/image6.png"/><Relationship Id="rId5" Type="http://schemas.openxmlformats.org/officeDocument/2006/relationships/tags" Target="../tags/tag1911.xml"/><Relationship Id="rId4" Type="http://schemas.openxmlformats.org/officeDocument/2006/relationships/tags" Target="../tags/tag1910.xml"/><Relationship Id="rId3" Type="http://schemas.openxmlformats.org/officeDocument/2006/relationships/image" Target="../media/image4.png"/><Relationship Id="rId2" Type="http://schemas.openxmlformats.org/officeDocument/2006/relationships/tags" Target="../tags/tag1909.xml"/><Relationship Id="rId12" Type="http://schemas.openxmlformats.org/officeDocument/2006/relationships/tags" Target="../tags/tag1917.xml"/><Relationship Id="rId11" Type="http://schemas.openxmlformats.org/officeDocument/2006/relationships/tags" Target="../tags/tag1916.xml"/><Relationship Id="rId10" Type="http://schemas.openxmlformats.org/officeDocument/2006/relationships/tags" Target="../tags/tag1915.xml"/><Relationship Id="rId1" Type="http://schemas.openxmlformats.org/officeDocument/2006/relationships/slideMaster" Target="../slideMasters/slideMaster13.xml"/></Relationships>
</file>

<file path=ppt/slideLayouts/_rels/slideLayout241.xml.rels><?xml version="1.0" encoding="UTF-8" standalone="yes"?>
<Relationships xmlns="http://schemas.openxmlformats.org/package/2006/relationships"><Relationship Id="rId9" Type="http://schemas.openxmlformats.org/officeDocument/2006/relationships/tags" Target="../tags/tag1924.xml"/><Relationship Id="rId8" Type="http://schemas.openxmlformats.org/officeDocument/2006/relationships/tags" Target="../tags/tag1923.xml"/><Relationship Id="rId7" Type="http://schemas.openxmlformats.org/officeDocument/2006/relationships/tags" Target="../tags/tag1922.xml"/><Relationship Id="rId6" Type="http://schemas.openxmlformats.org/officeDocument/2006/relationships/tags" Target="../tags/tag1921.xml"/><Relationship Id="rId5" Type="http://schemas.openxmlformats.org/officeDocument/2006/relationships/tags" Target="../tags/tag1920.xml"/><Relationship Id="rId4" Type="http://schemas.openxmlformats.org/officeDocument/2006/relationships/tags" Target="../tags/tag1919.xml"/><Relationship Id="rId3" Type="http://schemas.openxmlformats.org/officeDocument/2006/relationships/image" Target="../media/image4.png"/><Relationship Id="rId2" Type="http://schemas.openxmlformats.org/officeDocument/2006/relationships/tags" Target="../tags/tag1918.xml"/><Relationship Id="rId10" Type="http://schemas.openxmlformats.org/officeDocument/2006/relationships/tags" Target="../tags/tag1925.xml"/><Relationship Id="rId1" Type="http://schemas.openxmlformats.org/officeDocument/2006/relationships/slideMaster" Target="../slideMasters/slideMaster13.xml"/></Relationships>
</file>

<file path=ppt/slideLayouts/_rels/slideLayout242.xml.rels><?xml version="1.0" encoding="UTF-8" standalone="yes"?>
<Relationships xmlns="http://schemas.openxmlformats.org/package/2006/relationships"><Relationship Id="rId9" Type="http://schemas.openxmlformats.org/officeDocument/2006/relationships/tags" Target="../tags/tag1931.xml"/><Relationship Id="rId8" Type="http://schemas.openxmlformats.org/officeDocument/2006/relationships/tags" Target="../tags/tag1930.xml"/><Relationship Id="rId7" Type="http://schemas.openxmlformats.org/officeDocument/2006/relationships/tags" Target="../tags/tag1929.xml"/><Relationship Id="rId6" Type="http://schemas.openxmlformats.org/officeDocument/2006/relationships/image" Target="../media/image13.png"/><Relationship Id="rId5" Type="http://schemas.openxmlformats.org/officeDocument/2006/relationships/tags" Target="../tags/tag1928.xml"/><Relationship Id="rId4" Type="http://schemas.openxmlformats.org/officeDocument/2006/relationships/tags" Target="../tags/tag1927.xml"/><Relationship Id="rId3" Type="http://schemas.openxmlformats.org/officeDocument/2006/relationships/image" Target="../media/image4.png"/><Relationship Id="rId2" Type="http://schemas.openxmlformats.org/officeDocument/2006/relationships/tags" Target="../tags/tag1926.xml"/><Relationship Id="rId14" Type="http://schemas.openxmlformats.org/officeDocument/2006/relationships/tags" Target="../tags/tag1936.xml"/><Relationship Id="rId13" Type="http://schemas.openxmlformats.org/officeDocument/2006/relationships/tags" Target="../tags/tag1935.xml"/><Relationship Id="rId12" Type="http://schemas.openxmlformats.org/officeDocument/2006/relationships/tags" Target="../tags/tag1934.xml"/><Relationship Id="rId11" Type="http://schemas.openxmlformats.org/officeDocument/2006/relationships/tags" Target="../tags/tag1933.xml"/><Relationship Id="rId10" Type="http://schemas.openxmlformats.org/officeDocument/2006/relationships/tags" Target="../tags/tag1932.xml"/><Relationship Id="rId1" Type="http://schemas.openxmlformats.org/officeDocument/2006/relationships/slideMaster" Target="../slideMasters/slideMaster13.xml"/></Relationships>
</file>

<file path=ppt/slideLayouts/_rels/slideLayout243.xml.rels><?xml version="1.0" encoding="UTF-8" standalone="yes"?>
<Relationships xmlns="http://schemas.openxmlformats.org/package/2006/relationships"><Relationship Id="rId9" Type="http://schemas.openxmlformats.org/officeDocument/2006/relationships/tags" Target="../tags/tag1942.xml"/><Relationship Id="rId8" Type="http://schemas.openxmlformats.org/officeDocument/2006/relationships/tags" Target="../tags/tag1941.xml"/><Relationship Id="rId7" Type="http://schemas.openxmlformats.org/officeDocument/2006/relationships/tags" Target="../tags/tag1940.xml"/><Relationship Id="rId6" Type="http://schemas.openxmlformats.org/officeDocument/2006/relationships/image" Target="../media/image13.png"/><Relationship Id="rId5" Type="http://schemas.openxmlformats.org/officeDocument/2006/relationships/tags" Target="../tags/tag1939.xml"/><Relationship Id="rId4" Type="http://schemas.openxmlformats.org/officeDocument/2006/relationships/tags" Target="../tags/tag1938.xml"/><Relationship Id="rId3" Type="http://schemas.openxmlformats.org/officeDocument/2006/relationships/image" Target="../media/image4.png"/><Relationship Id="rId2" Type="http://schemas.openxmlformats.org/officeDocument/2006/relationships/tags" Target="../tags/tag1937.xml"/><Relationship Id="rId11" Type="http://schemas.openxmlformats.org/officeDocument/2006/relationships/tags" Target="../tags/tag1944.xml"/><Relationship Id="rId10" Type="http://schemas.openxmlformats.org/officeDocument/2006/relationships/tags" Target="../tags/tag1943.xml"/><Relationship Id="rId1" Type="http://schemas.openxmlformats.org/officeDocument/2006/relationships/slideMaster" Target="../slideMasters/slideMaster13.xml"/></Relationships>
</file>

<file path=ppt/slideLayouts/_rels/slideLayout244.xml.rels><?xml version="1.0" encoding="UTF-8" standalone="yes"?>
<Relationships xmlns="http://schemas.openxmlformats.org/package/2006/relationships"><Relationship Id="rId9" Type="http://schemas.openxmlformats.org/officeDocument/2006/relationships/tags" Target="../tags/tag1955.xml"/><Relationship Id="rId8" Type="http://schemas.openxmlformats.org/officeDocument/2006/relationships/tags" Target="../tags/tag1954.xml"/><Relationship Id="rId7" Type="http://schemas.openxmlformats.org/officeDocument/2006/relationships/image" Target="../media/image16.png"/><Relationship Id="rId6" Type="http://schemas.openxmlformats.org/officeDocument/2006/relationships/tags" Target="../tags/tag1953.xml"/><Relationship Id="rId5" Type="http://schemas.openxmlformats.org/officeDocument/2006/relationships/image" Target="../media/image15.png"/><Relationship Id="rId4" Type="http://schemas.openxmlformats.org/officeDocument/2006/relationships/tags" Target="../tags/tag1952.xml"/><Relationship Id="rId3" Type="http://schemas.openxmlformats.org/officeDocument/2006/relationships/image" Target="../media/image14.png"/><Relationship Id="rId2" Type="http://schemas.openxmlformats.org/officeDocument/2006/relationships/tags" Target="../tags/tag1951.xml"/><Relationship Id="rId15" Type="http://schemas.openxmlformats.org/officeDocument/2006/relationships/tags" Target="../tags/tag1961.xml"/><Relationship Id="rId14" Type="http://schemas.openxmlformats.org/officeDocument/2006/relationships/tags" Target="../tags/tag1960.xml"/><Relationship Id="rId13" Type="http://schemas.openxmlformats.org/officeDocument/2006/relationships/tags" Target="../tags/tag1959.xml"/><Relationship Id="rId12" Type="http://schemas.openxmlformats.org/officeDocument/2006/relationships/tags" Target="../tags/tag1958.xml"/><Relationship Id="rId11" Type="http://schemas.openxmlformats.org/officeDocument/2006/relationships/tags" Target="../tags/tag1957.xml"/><Relationship Id="rId10" Type="http://schemas.openxmlformats.org/officeDocument/2006/relationships/tags" Target="../tags/tag1956.xml"/><Relationship Id="rId1" Type="http://schemas.openxmlformats.org/officeDocument/2006/relationships/slideMaster" Target="../slideMasters/slideMaster14.xml"/></Relationships>
</file>

<file path=ppt/slideLayouts/_rels/slideLayout245.xml.rels><?xml version="1.0" encoding="UTF-8" standalone="yes"?>
<Relationships xmlns="http://schemas.openxmlformats.org/package/2006/relationships"><Relationship Id="rId9" Type="http://schemas.openxmlformats.org/officeDocument/2006/relationships/tags" Target="../tags/tag1966.xml"/><Relationship Id="rId8" Type="http://schemas.openxmlformats.org/officeDocument/2006/relationships/tags" Target="../tags/tag1965.xml"/><Relationship Id="rId7" Type="http://schemas.openxmlformats.org/officeDocument/2006/relationships/image" Target="../media/image6.png"/><Relationship Id="rId6" Type="http://schemas.openxmlformats.org/officeDocument/2006/relationships/tags" Target="../tags/tag1964.xml"/><Relationship Id="rId5" Type="http://schemas.openxmlformats.org/officeDocument/2006/relationships/image" Target="../media/image5.png"/><Relationship Id="rId4" Type="http://schemas.openxmlformats.org/officeDocument/2006/relationships/tags" Target="../tags/tag1963.xml"/><Relationship Id="rId3" Type="http://schemas.openxmlformats.org/officeDocument/2006/relationships/image" Target="../media/image4.png"/><Relationship Id="rId2" Type="http://schemas.openxmlformats.org/officeDocument/2006/relationships/tags" Target="../tags/tag1962.xml"/><Relationship Id="rId12" Type="http://schemas.openxmlformats.org/officeDocument/2006/relationships/tags" Target="../tags/tag1969.xml"/><Relationship Id="rId11" Type="http://schemas.openxmlformats.org/officeDocument/2006/relationships/tags" Target="../tags/tag1968.xml"/><Relationship Id="rId10" Type="http://schemas.openxmlformats.org/officeDocument/2006/relationships/tags" Target="../tags/tag1967.xml"/><Relationship Id="rId1" Type="http://schemas.openxmlformats.org/officeDocument/2006/relationships/slideMaster" Target="../slideMasters/slideMaster14.xml"/></Relationships>
</file>

<file path=ppt/slideLayouts/_rels/slideLayout246.xml.rels><?xml version="1.0" encoding="UTF-8" standalone="yes"?>
<Relationships xmlns="http://schemas.openxmlformats.org/package/2006/relationships"><Relationship Id="rId9" Type="http://schemas.openxmlformats.org/officeDocument/2006/relationships/tags" Target="../tags/tag1974.xml"/><Relationship Id="rId8" Type="http://schemas.openxmlformats.org/officeDocument/2006/relationships/tags" Target="../tags/tag1973.xml"/><Relationship Id="rId7" Type="http://schemas.openxmlformats.org/officeDocument/2006/relationships/image" Target="../media/image9.png"/><Relationship Id="rId6" Type="http://schemas.openxmlformats.org/officeDocument/2006/relationships/tags" Target="../tags/tag1972.xml"/><Relationship Id="rId5" Type="http://schemas.openxmlformats.org/officeDocument/2006/relationships/image" Target="../media/image8.png"/><Relationship Id="rId4" Type="http://schemas.openxmlformats.org/officeDocument/2006/relationships/tags" Target="../tags/tag1971.xml"/><Relationship Id="rId3" Type="http://schemas.openxmlformats.org/officeDocument/2006/relationships/image" Target="../media/image7.png"/><Relationship Id="rId2" Type="http://schemas.openxmlformats.org/officeDocument/2006/relationships/tags" Target="../tags/tag1970.xml"/><Relationship Id="rId11" Type="http://schemas.openxmlformats.org/officeDocument/2006/relationships/tags" Target="../tags/tag1976.xml"/><Relationship Id="rId10" Type="http://schemas.openxmlformats.org/officeDocument/2006/relationships/tags" Target="../tags/tag1975.xml"/><Relationship Id="rId1" Type="http://schemas.openxmlformats.org/officeDocument/2006/relationships/slideMaster" Target="../slideMasters/slideMaster14.xml"/></Relationships>
</file>

<file path=ppt/slideLayouts/_rels/slideLayout247.xml.rels><?xml version="1.0" encoding="UTF-8" standalone="yes"?>
<Relationships xmlns="http://schemas.openxmlformats.org/package/2006/relationships"><Relationship Id="rId9" Type="http://schemas.openxmlformats.org/officeDocument/2006/relationships/tags" Target="../tags/tag1981.xml"/><Relationship Id="rId8" Type="http://schemas.openxmlformats.org/officeDocument/2006/relationships/tags" Target="../tags/tag1980.xml"/><Relationship Id="rId7" Type="http://schemas.openxmlformats.org/officeDocument/2006/relationships/image" Target="../media/image6.png"/><Relationship Id="rId6" Type="http://schemas.openxmlformats.org/officeDocument/2006/relationships/tags" Target="../tags/tag1979.xml"/><Relationship Id="rId5" Type="http://schemas.openxmlformats.org/officeDocument/2006/relationships/image" Target="../media/image5.png"/><Relationship Id="rId4" Type="http://schemas.openxmlformats.org/officeDocument/2006/relationships/tags" Target="../tags/tag1978.xml"/><Relationship Id="rId3" Type="http://schemas.openxmlformats.org/officeDocument/2006/relationships/image" Target="../media/image4.png"/><Relationship Id="rId2" Type="http://schemas.openxmlformats.org/officeDocument/2006/relationships/tags" Target="../tags/tag1977.xml"/><Relationship Id="rId13" Type="http://schemas.openxmlformats.org/officeDocument/2006/relationships/tags" Target="../tags/tag1985.xml"/><Relationship Id="rId12" Type="http://schemas.openxmlformats.org/officeDocument/2006/relationships/tags" Target="../tags/tag1984.xml"/><Relationship Id="rId11" Type="http://schemas.openxmlformats.org/officeDocument/2006/relationships/tags" Target="../tags/tag1983.xml"/><Relationship Id="rId10" Type="http://schemas.openxmlformats.org/officeDocument/2006/relationships/tags" Target="../tags/tag1982.xml"/><Relationship Id="rId1" Type="http://schemas.openxmlformats.org/officeDocument/2006/relationships/slideMaster" Target="../slideMasters/slideMaster14.xml"/></Relationships>
</file>

<file path=ppt/slideLayouts/_rels/slideLayout248.xml.rels><?xml version="1.0" encoding="UTF-8" standalone="yes"?>
<Relationships xmlns="http://schemas.openxmlformats.org/package/2006/relationships"><Relationship Id="rId9" Type="http://schemas.openxmlformats.org/officeDocument/2006/relationships/tags" Target="../tags/tag1990.xml"/><Relationship Id="rId8" Type="http://schemas.openxmlformats.org/officeDocument/2006/relationships/tags" Target="../tags/tag1989.xml"/><Relationship Id="rId7" Type="http://schemas.openxmlformats.org/officeDocument/2006/relationships/image" Target="../media/image6.png"/><Relationship Id="rId6" Type="http://schemas.openxmlformats.org/officeDocument/2006/relationships/tags" Target="../tags/tag1988.xml"/><Relationship Id="rId5" Type="http://schemas.openxmlformats.org/officeDocument/2006/relationships/image" Target="../media/image5.png"/><Relationship Id="rId4" Type="http://schemas.openxmlformats.org/officeDocument/2006/relationships/tags" Target="../tags/tag1987.xml"/><Relationship Id="rId3" Type="http://schemas.openxmlformats.org/officeDocument/2006/relationships/image" Target="../media/image4.png"/><Relationship Id="rId2" Type="http://schemas.openxmlformats.org/officeDocument/2006/relationships/tags" Target="../tags/tag1986.xml"/><Relationship Id="rId15" Type="http://schemas.openxmlformats.org/officeDocument/2006/relationships/tags" Target="../tags/tag1996.xml"/><Relationship Id="rId14" Type="http://schemas.openxmlformats.org/officeDocument/2006/relationships/tags" Target="../tags/tag1995.xml"/><Relationship Id="rId13" Type="http://schemas.openxmlformats.org/officeDocument/2006/relationships/tags" Target="../tags/tag1994.xml"/><Relationship Id="rId12" Type="http://schemas.openxmlformats.org/officeDocument/2006/relationships/tags" Target="../tags/tag1993.xml"/><Relationship Id="rId11" Type="http://schemas.openxmlformats.org/officeDocument/2006/relationships/tags" Target="../tags/tag1992.xml"/><Relationship Id="rId10" Type="http://schemas.openxmlformats.org/officeDocument/2006/relationships/tags" Target="../tags/tag1991.xml"/><Relationship Id="rId1" Type="http://schemas.openxmlformats.org/officeDocument/2006/relationships/slideMaster" Target="../slideMasters/slideMaster14.xml"/></Relationships>
</file>

<file path=ppt/slideLayouts/_rels/slideLayout249.xml.rels><?xml version="1.0" encoding="UTF-8" standalone="yes"?>
<Relationships xmlns="http://schemas.openxmlformats.org/package/2006/relationships"><Relationship Id="rId7" Type="http://schemas.openxmlformats.org/officeDocument/2006/relationships/tags" Target="../tags/tag2001.xml"/><Relationship Id="rId6" Type="http://schemas.openxmlformats.org/officeDocument/2006/relationships/tags" Target="../tags/tag2000.xml"/><Relationship Id="rId5" Type="http://schemas.openxmlformats.org/officeDocument/2006/relationships/tags" Target="../tags/tag1999.xml"/><Relationship Id="rId4" Type="http://schemas.openxmlformats.org/officeDocument/2006/relationships/tags" Target="../tags/tag1998.xml"/><Relationship Id="rId3" Type="http://schemas.openxmlformats.org/officeDocument/2006/relationships/image" Target="../media/image10.png"/><Relationship Id="rId2" Type="http://schemas.openxmlformats.org/officeDocument/2006/relationships/tags" Target="../tags/tag1997.xml"/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image" Target="../media/image10.png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4" Type="http://schemas.openxmlformats.org/officeDocument/2006/relationships/tags" Target="../tags/tag2004.xml"/><Relationship Id="rId3" Type="http://schemas.openxmlformats.org/officeDocument/2006/relationships/tags" Target="../tags/tag2003.xml"/><Relationship Id="rId2" Type="http://schemas.openxmlformats.org/officeDocument/2006/relationships/tags" Target="../tags/tag2002.xml"/><Relationship Id="rId1" Type="http://schemas.openxmlformats.org/officeDocument/2006/relationships/slideMaster" Target="../slideMasters/slideMaster14.xml"/></Relationships>
</file>

<file path=ppt/slideLayouts/_rels/slideLayout251.xml.rels><?xml version="1.0" encoding="UTF-8" standalone="yes"?>
<Relationships xmlns="http://schemas.openxmlformats.org/package/2006/relationships"><Relationship Id="rId9" Type="http://schemas.openxmlformats.org/officeDocument/2006/relationships/tags" Target="../tags/tag2009.xml"/><Relationship Id="rId8" Type="http://schemas.openxmlformats.org/officeDocument/2006/relationships/tags" Target="../tags/tag2008.xml"/><Relationship Id="rId7" Type="http://schemas.openxmlformats.org/officeDocument/2006/relationships/image" Target="../media/image6.png"/><Relationship Id="rId6" Type="http://schemas.openxmlformats.org/officeDocument/2006/relationships/tags" Target="../tags/tag2007.xml"/><Relationship Id="rId5" Type="http://schemas.openxmlformats.org/officeDocument/2006/relationships/image" Target="../media/image5.png"/><Relationship Id="rId4" Type="http://schemas.openxmlformats.org/officeDocument/2006/relationships/tags" Target="../tags/tag2006.xml"/><Relationship Id="rId3" Type="http://schemas.openxmlformats.org/officeDocument/2006/relationships/image" Target="../media/image4.png"/><Relationship Id="rId2" Type="http://schemas.openxmlformats.org/officeDocument/2006/relationships/tags" Target="../tags/tag2005.xml"/><Relationship Id="rId13" Type="http://schemas.openxmlformats.org/officeDocument/2006/relationships/tags" Target="../tags/tag2013.xml"/><Relationship Id="rId12" Type="http://schemas.openxmlformats.org/officeDocument/2006/relationships/tags" Target="../tags/tag2012.xml"/><Relationship Id="rId11" Type="http://schemas.openxmlformats.org/officeDocument/2006/relationships/tags" Target="../tags/tag2011.xml"/><Relationship Id="rId10" Type="http://schemas.openxmlformats.org/officeDocument/2006/relationships/tags" Target="../tags/tag2010.xml"/><Relationship Id="rId1" Type="http://schemas.openxmlformats.org/officeDocument/2006/relationships/slideMaster" Target="../slideMasters/slideMaster14.xml"/></Relationships>
</file>

<file path=ppt/slideLayouts/_rels/slideLayout252.xml.rels><?xml version="1.0" encoding="UTF-8" standalone="yes"?>
<Relationships xmlns="http://schemas.openxmlformats.org/package/2006/relationships"><Relationship Id="rId9" Type="http://schemas.openxmlformats.org/officeDocument/2006/relationships/tags" Target="../tags/tag2018.xml"/><Relationship Id="rId8" Type="http://schemas.openxmlformats.org/officeDocument/2006/relationships/tags" Target="../tags/tag2017.xml"/><Relationship Id="rId7" Type="http://schemas.openxmlformats.org/officeDocument/2006/relationships/image" Target="../media/image6.png"/><Relationship Id="rId6" Type="http://schemas.openxmlformats.org/officeDocument/2006/relationships/tags" Target="../tags/tag2016.xml"/><Relationship Id="rId5" Type="http://schemas.openxmlformats.org/officeDocument/2006/relationships/image" Target="../media/image5.png"/><Relationship Id="rId4" Type="http://schemas.openxmlformats.org/officeDocument/2006/relationships/tags" Target="../tags/tag2015.xml"/><Relationship Id="rId3" Type="http://schemas.openxmlformats.org/officeDocument/2006/relationships/image" Target="../media/image4.png"/><Relationship Id="rId2" Type="http://schemas.openxmlformats.org/officeDocument/2006/relationships/tags" Target="../tags/tag2014.xml"/><Relationship Id="rId12" Type="http://schemas.openxmlformats.org/officeDocument/2006/relationships/tags" Target="../tags/tag2021.xml"/><Relationship Id="rId11" Type="http://schemas.openxmlformats.org/officeDocument/2006/relationships/tags" Target="../tags/tag2020.xml"/><Relationship Id="rId10" Type="http://schemas.openxmlformats.org/officeDocument/2006/relationships/tags" Target="../tags/tag2019.xml"/><Relationship Id="rId1" Type="http://schemas.openxmlformats.org/officeDocument/2006/relationships/slideMaster" Target="../slideMasters/slideMaster14.xml"/></Relationships>
</file>

<file path=ppt/slideLayouts/_rels/slideLayout253.xml.rels><?xml version="1.0" encoding="UTF-8" standalone="yes"?>
<Relationships xmlns="http://schemas.openxmlformats.org/package/2006/relationships"><Relationship Id="rId9" Type="http://schemas.openxmlformats.org/officeDocument/2006/relationships/tags" Target="../tags/tag2026.xml"/><Relationship Id="rId8" Type="http://schemas.openxmlformats.org/officeDocument/2006/relationships/tags" Target="../tags/tag2025.xml"/><Relationship Id="rId7" Type="http://schemas.openxmlformats.org/officeDocument/2006/relationships/image" Target="../media/image6.png"/><Relationship Id="rId6" Type="http://schemas.openxmlformats.org/officeDocument/2006/relationships/tags" Target="../tags/tag2024.xml"/><Relationship Id="rId5" Type="http://schemas.openxmlformats.org/officeDocument/2006/relationships/image" Target="../media/image5.png"/><Relationship Id="rId4" Type="http://schemas.openxmlformats.org/officeDocument/2006/relationships/tags" Target="../tags/tag2023.xml"/><Relationship Id="rId3" Type="http://schemas.openxmlformats.org/officeDocument/2006/relationships/image" Target="../media/image4.png"/><Relationship Id="rId2" Type="http://schemas.openxmlformats.org/officeDocument/2006/relationships/tags" Target="../tags/tag2022.xml"/><Relationship Id="rId11" Type="http://schemas.openxmlformats.org/officeDocument/2006/relationships/tags" Target="../tags/tag2028.xml"/><Relationship Id="rId10" Type="http://schemas.openxmlformats.org/officeDocument/2006/relationships/tags" Target="../tags/tag2027.xml"/><Relationship Id="rId1" Type="http://schemas.openxmlformats.org/officeDocument/2006/relationships/slideMaster" Target="../slideMasters/slideMaster14.xml"/></Relationships>
</file>

<file path=ppt/slideLayouts/_rels/slideLayout254.xml.rels><?xml version="1.0" encoding="UTF-8" standalone="yes"?>
<Relationships xmlns="http://schemas.openxmlformats.org/package/2006/relationships"><Relationship Id="rId9" Type="http://schemas.openxmlformats.org/officeDocument/2006/relationships/tags" Target="../tags/tag2035.xml"/><Relationship Id="rId8" Type="http://schemas.openxmlformats.org/officeDocument/2006/relationships/tags" Target="../tags/tag2034.xml"/><Relationship Id="rId7" Type="http://schemas.openxmlformats.org/officeDocument/2006/relationships/tags" Target="../tags/tag2033.xml"/><Relationship Id="rId6" Type="http://schemas.openxmlformats.org/officeDocument/2006/relationships/tags" Target="../tags/tag2032.xml"/><Relationship Id="rId5" Type="http://schemas.openxmlformats.org/officeDocument/2006/relationships/tags" Target="../tags/tag2031.xml"/><Relationship Id="rId4" Type="http://schemas.openxmlformats.org/officeDocument/2006/relationships/tags" Target="../tags/tag2030.xml"/><Relationship Id="rId3" Type="http://schemas.openxmlformats.org/officeDocument/2006/relationships/image" Target="../media/image11.png"/><Relationship Id="rId2" Type="http://schemas.openxmlformats.org/officeDocument/2006/relationships/tags" Target="../tags/tag2029.xml"/><Relationship Id="rId1" Type="http://schemas.openxmlformats.org/officeDocument/2006/relationships/slideMaster" Target="../slideMasters/slideMaster14.xml"/></Relationships>
</file>

<file path=ppt/slideLayouts/_rels/slideLayout255.xml.rels><?xml version="1.0" encoding="UTF-8" standalone="yes"?>
<Relationships xmlns="http://schemas.openxmlformats.org/package/2006/relationships"><Relationship Id="rId9" Type="http://schemas.openxmlformats.org/officeDocument/2006/relationships/tags" Target="../tags/tag2040.xml"/><Relationship Id="rId8" Type="http://schemas.openxmlformats.org/officeDocument/2006/relationships/tags" Target="../tags/tag2039.xml"/><Relationship Id="rId7" Type="http://schemas.openxmlformats.org/officeDocument/2006/relationships/image" Target="../media/image6.png"/><Relationship Id="rId6" Type="http://schemas.openxmlformats.org/officeDocument/2006/relationships/tags" Target="../tags/tag2038.xml"/><Relationship Id="rId5" Type="http://schemas.openxmlformats.org/officeDocument/2006/relationships/image" Target="../media/image5.png"/><Relationship Id="rId4" Type="http://schemas.openxmlformats.org/officeDocument/2006/relationships/tags" Target="../tags/tag2037.xml"/><Relationship Id="rId3" Type="http://schemas.openxmlformats.org/officeDocument/2006/relationships/image" Target="../media/image4.png"/><Relationship Id="rId2" Type="http://schemas.openxmlformats.org/officeDocument/2006/relationships/tags" Target="../tags/tag2036.xml"/><Relationship Id="rId11" Type="http://schemas.openxmlformats.org/officeDocument/2006/relationships/tags" Target="../tags/tag2042.xml"/><Relationship Id="rId10" Type="http://schemas.openxmlformats.org/officeDocument/2006/relationships/tags" Target="../tags/tag2041.xml"/><Relationship Id="rId1" Type="http://schemas.openxmlformats.org/officeDocument/2006/relationships/slideMaster" Target="../slideMasters/slideMaster14.xml"/></Relationships>
</file>

<file path=ppt/slideLayouts/_rels/slideLayout256.xml.rels><?xml version="1.0" encoding="UTF-8" standalone="yes"?>
<Relationships xmlns="http://schemas.openxmlformats.org/package/2006/relationships"><Relationship Id="rId9" Type="http://schemas.openxmlformats.org/officeDocument/2006/relationships/tags" Target="../tags/tag2048.xml"/><Relationship Id="rId8" Type="http://schemas.openxmlformats.org/officeDocument/2006/relationships/tags" Target="../tags/tag2047.xml"/><Relationship Id="rId7" Type="http://schemas.openxmlformats.org/officeDocument/2006/relationships/tags" Target="../tags/tag2046.xml"/><Relationship Id="rId6" Type="http://schemas.openxmlformats.org/officeDocument/2006/relationships/image" Target="../media/image6.png"/><Relationship Id="rId5" Type="http://schemas.openxmlformats.org/officeDocument/2006/relationships/tags" Target="../tags/tag2045.xml"/><Relationship Id="rId4" Type="http://schemas.openxmlformats.org/officeDocument/2006/relationships/tags" Target="../tags/tag2044.xml"/><Relationship Id="rId3" Type="http://schemas.openxmlformats.org/officeDocument/2006/relationships/image" Target="../media/image4.png"/><Relationship Id="rId2" Type="http://schemas.openxmlformats.org/officeDocument/2006/relationships/tags" Target="../tags/tag2043.xml"/><Relationship Id="rId11" Type="http://schemas.openxmlformats.org/officeDocument/2006/relationships/tags" Target="../tags/tag2050.xml"/><Relationship Id="rId10" Type="http://schemas.openxmlformats.org/officeDocument/2006/relationships/tags" Target="../tags/tag2049.xml"/><Relationship Id="rId1" Type="http://schemas.openxmlformats.org/officeDocument/2006/relationships/slideMaster" Target="../slideMasters/slideMaster14.xml"/></Relationships>
</file>

<file path=ppt/slideLayouts/_rels/slideLayout257.xml.rels><?xml version="1.0" encoding="UTF-8" standalone="yes"?>
<Relationships xmlns="http://schemas.openxmlformats.org/package/2006/relationships"><Relationship Id="rId9" Type="http://schemas.openxmlformats.org/officeDocument/2006/relationships/tags" Target="../tags/tag2057.xml"/><Relationship Id="rId8" Type="http://schemas.openxmlformats.org/officeDocument/2006/relationships/tags" Target="../tags/tag2056.xml"/><Relationship Id="rId7" Type="http://schemas.openxmlformats.org/officeDocument/2006/relationships/tags" Target="../tags/tag2055.xml"/><Relationship Id="rId6" Type="http://schemas.openxmlformats.org/officeDocument/2006/relationships/tags" Target="../tags/tag2054.xml"/><Relationship Id="rId5" Type="http://schemas.openxmlformats.org/officeDocument/2006/relationships/tags" Target="../tags/tag2053.xml"/><Relationship Id="rId4" Type="http://schemas.openxmlformats.org/officeDocument/2006/relationships/tags" Target="../tags/tag2052.xml"/><Relationship Id="rId3" Type="http://schemas.openxmlformats.org/officeDocument/2006/relationships/image" Target="../media/image4.png"/><Relationship Id="rId2" Type="http://schemas.openxmlformats.org/officeDocument/2006/relationships/tags" Target="../tags/tag2051.xml"/><Relationship Id="rId10" Type="http://schemas.openxmlformats.org/officeDocument/2006/relationships/tags" Target="../tags/tag2058.xml"/><Relationship Id="rId1" Type="http://schemas.openxmlformats.org/officeDocument/2006/relationships/slideMaster" Target="../slideMasters/slideMaster14.xml"/></Relationships>
</file>

<file path=ppt/slideLayouts/_rels/slideLayout258.xml.rels><?xml version="1.0" encoding="UTF-8" standalone="yes"?>
<Relationships xmlns="http://schemas.openxmlformats.org/package/2006/relationships"><Relationship Id="rId9" Type="http://schemas.openxmlformats.org/officeDocument/2006/relationships/tags" Target="../tags/tag2064.xml"/><Relationship Id="rId8" Type="http://schemas.openxmlformats.org/officeDocument/2006/relationships/tags" Target="../tags/tag2063.xml"/><Relationship Id="rId7" Type="http://schemas.openxmlformats.org/officeDocument/2006/relationships/tags" Target="../tags/tag2062.xml"/><Relationship Id="rId6" Type="http://schemas.openxmlformats.org/officeDocument/2006/relationships/image" Target="../media/image6.png"/><Relationship Id="rId5" Type="http://schemas.openxmlformats.org/officeDocument/2006/relationships/tags" Target="../tags/tag2061.xml"/><Relationship Id="rId4" Type="http://schemas.openxmlformats.org/officeDocument/2006/relationships/tags" Target="../tags/tag2060.xml"/><Relationship Id="rId3" Type="http://schemas.openxmlformats.org/officeDocument/2006/relationships/image" Target="../media/image4.png"/><Relationship Id="rId2" Type="http://schemas.openxmlformats.org/officeDocument/2006/relationships/tags" Target="../tags/tag2059.xml"/><Relationship Id="rId12" Type="http://schemas.openxmlformats.org/officeDocument/2006/relationships/tags" Target="../tags/tag2067.xml"/><Relationship Id="rId11" Type="http://schemas.openxmlformats.org/officeDocument/2006/relationships/tags" Target="../tags/tag2066.xml"/><Relationship Id="rId10" Type="http://schemas.openxmlformats.org/officeDocument/2006/relationships/tags" Target="../tags/tag2065.xml"/><Relationship Id="rId1" Type="http://schemas.openxmlformats.org/officeDocument/2006/relationships/slideMaster" Target="../slideMasters/slideMaster14.xml"/></Relationships>
</file>

<file path=ppt/slideLayouts/_rels/slideLayout259.xml.rels><?xml version="1.0" encoding="UTF-8" standalone="yes"?>
<Relationships xmlns="http://schemas.openxmlformats.org/package/2006/relationships"><Relationship Id="rId9" Type="http://schemas.openxmlformats.org/officeDocument/2006/relationships/tags" Target="../tags/tag2074.xml"/><Relationship Id="rId8" Type="http://schemas.openxmlformats.org/officeDocument/2006/relationships/tags" Target="../tags/tag2073.xml"/><Relationship Id="rId7" Type="http://schemas.openxmlformats.org/officeDocument/2006/relationships/tags" Target="../tags/tag2072.xml"/><Relationship Id="rId6" Type="http://schemas.openxmlformats.org/officeDocument/2006/relationships/tags" Target="../tags/tag2071.xml"/><Relationship Id="rId5" Type="http://schemas.openxmlformats.org/officeDocument/2006/relationships/tags" Target="../tags/tag2070.xml"/><Relationship Id="rId4" Type="http://schemas.openxmlformats.org/officeDocument/2006/relationships/tags" Target="../tags/tag2069.xml"/><Relationship Id="rId3" Type="http://schemas.openxmlformats.org/officeDocument/2006/relationships/image" Target="../media/image4.png"/><Relationship Id="rId2" Type="http://schemas.openxmlformats.org/officeDocument/2006/relationships/tags" Target="../tags/tag2068.xml"/><Relationship Id="rId10" Type="http://schemas.openxmlformats.org/officeDocument/2006/relationships/tags" Target="../tags/tag2075.xml"/><Relationship Id="rId1" Type="http://schemas.openxmlformats.org/officeDocument/2006/relationships/slideMaster" Target="../slideMasters/slideMaster14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9" Type="http://schemas.openxmlformats.org/officeDocument/2006/relationships/tags" Target="../tags/tag2081.xml"/><Relationship Id="rId8" Type="http://schemas.openxmlformats.org/officeDocument/2006/relationships/tags" Target="../tags/tag2080.xml"/><Relationship Id="rId7" Type="http://schemas.openxmlformats.org/officeDocument/2006/relationships/tags" Target="../tags/tag2079.xml"/><Relationship Id="rId6" Type="http://schemas.openxmlformats.org/officeDocument/2006/relationships/image" Target="../media/image6.png"/><Relationship Id="rId5" Type="http://schemas.openxmlformats.org/officeDocument/2006/relationships/tags" Target="../tags/tag2078.xml"/><Relationship Id="rId4" Type="http://schemas.openxmlformats.org/officeDocument/2006/relationships/tags" Target="../tags/tag2077.xml"/><Relationship Id="rId3" Type="http://schemas.openxmlformats.org/officeDocument/2006/relationships/image" Target="../media/image4.png"/><Relationship Id="rId2" Type="http://schemas.openxmlformats.org/officeDocument/2006/relationships/tags" Target="../tags/tag2076.xml"/><Relationship Id="rId14" Type="http://schemas.openxmlformats.org/officeDocument/2006/relationships/tags" Target="../tags/tag2086.xml"/><Relationship Id="rId13" Type="http://schemas.openxmlformats.org/officeDocument/2006/relationships/tags" Target="../tags/tag2085.xml"/><Relationship Id="rId12" Type="http://schemas.openxmlformats.org/officeDocument/2006/relationships/tags" Target="../tags/tag2084.xml"/><Relationship Id="rId11" Type="http://schemas.openxmlformats.org/officeDocument/2006/relationships/tags" Target="../tags/tag2083.xml"/><Relationship Id="rId10" Type="http://schemas.openxmlformats.org/officeDocument/2006/relationships/tags" Target="../tags/tag2082.xml"/><Relationship Id="rId1" Type="http://schemas.openxmlformats.org/officeDocument/2006/relationships/slideMaster" Target="../slideMasters/slideMaster14.xml"/></Relationships>
</file>

<file path=ppt/slideLayouts/_rels/slideLayout261.xml.rels><?xml version="1.0" encoding="UTF-8" standalone="yes"?>
<Relationships xmlns="http://schemas.openxmlformats.org/package/2006/relationships"><Relationship Id="rId9" Type="http://schemas.openxmlformats.org/officeDocument/2006/relationships/tags" Target="../tags/tag2092.xml"/><Relationship Id="rId8" Type="http://schemas.openxmlformats.org/officeDocument/2006/relationships/tags" Target="../tags/tag2091.xml"/><Relationship Id="rId7" Type="http://schemas.openxmlformats.org/officeDocument/2006/relationships/tags" Target="../tags/tag2090.xml"/><Relationship Id="rId6" Type="http://schemas.openxmlformats.org/officeDocument/2006/relationships/image" Target="../media/image6.png"/><Relationship Id="rId5" Type="http://schemas.openxmlformats.org/officeDocument/2006/relationships/tags" Target="../tags/tag2089.xml"/><Relationship Id="rId4" Type="http://schemas.openxmlformats.org/officeDocument/2006/relationships/tags" Target="../tags/tag2088.xml"/><Relationship Id="rId3" Type="http://schemas.openxmlformats.org/officeDocument/2006/relationships/image" Target="../media/image4.png"/><Relationship Id="rId2" Type="http://schemas.openxmlformats.org/officeDocument/2006/relationships/tags" Target="../tags/tag2087.xml"/><Relationship Id="rId11" Type="http://schemas.openxmlformats.org/officeDocument/2006/relationships/tags" Target="../tags/tag2094.xml"/><Relationship Id="rId10" Type="http://schemas.openxmlformats.org/officeDocument/2006/relationships/tags" Target="../tags/tag2093.xml"/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image" Target="../media/image6.png"/><Relationship Id="rId6" Type="http://schemas.openxmlformats.org/officeDocument/2006/relationships/tags" Target="../tags/tag207.xml"/><Relationship Id="rId5" Type="http://schemas.openxmlformats.org/officeDocument/2006/relationships/image" Target="../media/image5.png"/><Relationship Id="rId4" Type="http://schemas.openxmlformats.org/officeDocument/2006/relationships/tags" Target="../tags/tag206.xml"/><Relationship Id="rId3" Type="http://schemas.openxmlformats.org/officeDocument/2006/relationships/image" Target="../media/image4.png"/><Relationship Id="rId2" Type="http://schemas.openxmlformats.org/officeDocument/2006/relationships/tags" Target="../tags/tag205.xml"/><Relationship Id="rId13" Type="http://schemas.openxmlformats.org/officeDocument/2006/relationships/tags" Target="../tags/tag213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image" Target="../media/image6.png"/><Relationship Id="rId6" Type="http://schemas.openxmlformats.org/officeDocument/2006/relationships/tags" Target="../tags/tag216.xml"/><Relationship Id="rId5" Type="http://schemas.openxmlformats.org/officeDocument/2006/relationships/image" Target="../media/image5.png"/><Relationship Id="rId4" Type="http://schemas.openxmlformats.org/officeDocument/2006/relationships/tags" Target="../tags/tag215.xml"/><Relationship Id="rId3" Type="http://schemas.openxmlformats.org/officeDocument/2006/relationships/image" Target="../media/image4.png"/><Relationship Id="rId2" Type="http://schemas.openxmlformats.org/officeDocument/2006/relationships/tags" Target="../tags/tag214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../media/image6.png"/><Relationship Id="rId6" Type="http://schemas.openxmlformats.org/officeDocument/2006/relationships/tags" Target="../tags/tag224.xml"/><Relationship Id="rId5" Type="http://schemas.openxmlformats.org/officeDocument/2006/relationships/image" Target="../media/image5.png"/><Relationship Id="rId4" Type="http://schemas.openxmlformats.org/officeDocument/2006/relationships/tags" Target="../tags/tag223.xml"/><Relationship Id="rId3" Type="http://schemas.openxmlformats.org/officeDocument/2006/relationships/image" Target="../media/image4.png"/><Relationship Id="rId2" Type="http://schemas.openxmlformats.org/officeDocument/2006/relationships/tags" Target="../tags/tag222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../media/image9.png"/><Relationship Id="rId6" Type="http://schemas.openxmlformats.org/officeDocument/2006/relationships/tags" Target="../tags/tag22.xml"/><Relationship Id="rId5" Type="http://schemas.openxmlformats.org/officeDocument/2006/relationships/image" Target="../media/image8.png"/><Relationship Id="rId4" Type="http://schemas.openxmlformats.org/officeDocument/2006/relationships/tags" Target="../tags/tag21.xml"/><Relationship Id="rId3" Type="http://schemas.openxmlformats.org/officeDocument/2006/relationships/image" Target="../media/image7.png"/><Relationship Id="rId2" Type="http://schemas.openxmlformats.org/officeDocument/2006/relationships/tags" Target="../tags/tag20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image" Target="../media/image11.png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image" Target="../media/image6.png"/><Relationship Id="rId6" Type="http://schemas.openxmlformats.org/officeDocument/2006/relationships/tags" Target="../tags/tag238.xml"/><Relationship Id="rId5" Type="http://schemas.openxmlformats.org/officeDocument/2006/relationships/image" Target="../media/image5.png"/><Relationship Id="rId4" Type="http://schemas.openxmlformats.org/officeDocument/2006/relationships/tags" Target="../tags/tag237.xml"/><Relationship Id="rId3" Type="http://schemas.openxmlformats.org/officeDocument/2006/relationships/image" Target="../media/image4.png"/><Relationship Id="rId2" Type="http://schemas.openxmlformats.org/officeDocument/2006/relationships/tags" Target="../tags/tag236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image" Target="../media/image12.png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image" Target="../media/image4.png"/><Relationship Id="rId2" Type="http://schemas.openxmlformats.org/officeDocument/2006/relationships/tags" Target="../tags/tag243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image" Target="../media/image4.png"/><Relationship Id="rId2" Type="http://schemas.openxmlformats.org/officeDocument/2006/relationships/tags" Target="../tags/tag251.xml"/><Relationship Id="rId10" Type="http://schemas.openxmlformats.org/officeDocument/2006/relationships/tags" Target="../tags/tag258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image" Target="../media/image6.png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image" Target="../media/image4.png"/><Relationship Id="rId2" Type="http://schemas.openxmlformats.org/officeDocument/2006/relationships/tags" Target="../tags/tag259.xml"/><Relationship Id="rId12" Type="http://schemas.openxmlformats.org/officeDocument/2006/relationships/tags" Target="../tags/tag267.xml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image" Target="../media/image4.png"/><Relationship Id="rId2" Type="http://schemas.openxmlformats.org/officeDocument/2006/relationships/tags" Target="../tags/tag268.xml"/><Relationship Id="rId10" Type="http://schemas.openxmlformats.org/officeDocument/2006/relationships/tags" Target="../tags/tag275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image" Target="../media/image13.png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image" Target="../media/image4.png"/><Relationship Id="rId2" Type="http://schemas.openxmlformats.org/officeDocument/2006/relationships/tags" Target="../tags/tag276.xml"/><Relationship Id="rId14" Type="http://schemas.openxmlformats.org/officeDocument/2006/relationships/tags" Target="../tags/tag286.xml"/><Relationship Id="rId13" Type="http://schemas.openxmlformats.org/officeDocument/2006/relationships/tags" Target="../tags/tag285.xml"/><Relationship Id="rId12" Type="http://schemas.openxmlformats.org/officeDocument/2006/relationships/tags" Target="../tags/tag28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image" Target="../media/image13.png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image" Target="../media/image4.png"/><Relationship Id="rId2" Type="http://schemas.openxmlformats.org/officeDocument/2006/relationships/tags" Target="../tags/tag287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image" Target="../media/image3.png"/><Relationship Id="rId6" Type="http://schemas.openxmlformats.org/officeDocument/2006/relationships/tags" Target="../tags/tag303.xml"/><Relationship Id="rId5" Type="http://schemas.openxmlformats.org/officeDocument/2006/relationships/image" Target="../media/image2.png"/><Relationship Id="rId4" Type="http://schemas.openxmlformats.org/officeDocument/2006/relationships/tags" Target="../tags/tag302.xml"/><Relationship Id="rId3" Type="http://schemas.openxmlformats.org/officeDocument/2006/relationships/image" Target="../media/image1.png"/><Relationship Id="rId2" Type="http://schemas.openxmlformats.org/officeDocument/2006/relationships/tags" Target="../tags/tag301.xml"/><Relationship Id="rId15" Type="http://schemas.openxmlformats.org/officeDocument/2006/relationships/tags" Target="../tags/tag311.xml"/><Relationship Id="rId14" Type="http://schemas.openxmlformats.org/officeDocument/2006/relationships/tags" Target="../tags/tag310.xml"/><Relationship Id="rId13" Type="http://schemas.openxmlformats.org/officeDocument/2006/relationships/tags" Target="../tags/tag309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image" Target="../media/image6.png"/><Relationship Id="rId6" Type="http://schemas.openxmlformats.org/officeDocument/2006/relationships/tags" Target="../tags/tag314.xml"/><Relationship Id="rId5" Type="http://schemas.openxmlformats.org/officeDocument/2006/relationships/image" Target="../media/image5.png"/><Relationship Id="rId4" Type="http://schemas.openxmlformats.org/officeDocument/2006/relationships/tags" Target="../tags/tag313.xml"/><Relationship Id="rId3" Type="http://schemas.openxmlformats.org/officeDocument/2006/relationships/image" Target="../media/image4.png"/><Relationship Id="rId2" Type="http://schemas.openxmlformats.org/officeDocument/2006/relationships/tags" Target="../tags/tag312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image" Target="../media/image6.png"/><Relationship Id="rId6" Type="http://schemas.openxmlformats.org/officeDocument/2006/relationships/tags" Target="../tags/tag29.xml"/><Relationship Id="rId5" Type="http://schemas.openxmlformats.org/officeDocument/2006/relationships/image" Target="../media/image5.png"/><Relationship Id="rId4" Type="http://schemas.openxmlformats.org/officeDocument/2006/relationships/tags" Target="../tags/tag28.xml"/><Relationship Id="rId3" Type="http://schemas.openxmlformats.org/officeDocument/2006/relationships/image" Target="../media/image4.png"/><Relationship Id="rId2" Type="http://schemas.openxmlformats.org/officeDocument/2006/relationships/tags" Target="../tags/tag27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image" Target="../media/image9.png"/><Relationship Id="rId6" Type="http://schemas.openxmlformats.org/officeDocument/2006/relationships/tags" Target="../tags/tag322.xml"/><Relationship Id="rId5" Type="http://schemas.openxmlformats.org/officeDocument/2006/relationships/image" Target="../media/image8.png"/><Relationship Id="rId4" Type="http://schemas.openxmlformats.org/officeDocument/2006/relationships/tags" Target="../tags/tag321.xml"/><Relationship Id="rId3" Type="http://schemas.openxmlformats.org/officeDocument/2006/relationships/image" Target="../media/image7.png"/><Relationship Id="rId2" Type="http://schemas.openxmlformats.org/officeDocument/2006/relationships/tags" Target="../tags/tag320.xml"/><Relationship Id="rId11" Type="http://schemas.openxmlformats.org/officeDocument/2006/relationships/tags" Target="../tags/tag326.xml"/><Relationship Id="rId10" Type="http://schemas.openxmlformats.org/officeDocument/2006/relationships/tags" Target="../tags/tag325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image" Target="../media/image6.png"/><Relationship Id="rId6" Type="http://schemas.openxmlformats.org/officeDocument/2006/relationships/tags" Target="../tags/tag329.xml"/><Relationship Id="rId5" Type="http://schemas.openxmlformats.org/officeDocument/2006/relationships/image" Target="../media/image5.png"/><Relationship Id="rId4" Type="http://schemas.openxmlformats.org/officeDocument/2006/relationships/tags" Target="../tags/tag328.xml"/><Relationship Id="rId3" Type="http://schemas.openxmlformats.org/officeDocument/2006/relationships/image" Target="../media/image4.png"/><Relationship Id="rId2" Type="http://schemas.openxmlformats.org/officeDocument/2006/relationships/tags" Target="../tags/tag327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image" Target="../media/image6.png"/><Relationship Id="rId6" Type="http://schemas.openxmlformats.org/officeDocument/2006/relationships/tags" Target="../tags/tag338.xml"/><Relationship Id="rId5" Type="http://schemas.openxmlformats.org/officeDocument/2006/relationships/image" Target="../media/image5.png"/><Relationship Id="rId4" Type="http://schemas.openxmlformats.org/officeDocument/2006/relationships/tags" Target="../tags/tag337.xml"/><Relationship Id="rId3" Type="http://schemas.openxmlformats.org/officeDocument/2006/relationships/image" Target="../media/image4.png"/><Relationship Id="rId2" Type="http://schemas.openxmlformats.org/officeDocument/2006/relationships/tags" Target="../tags/tag336.xml"/><Relationship Id="rId15" Type="http://schemas.openxmlformats.org/officeDocument/2006/relationships/tags" Target="../tags/tag346.xml"/><Relationship Id="rId14" Type="http://schemas.openxmlformats.org/officeDocument/2006/relationships/tags" Target="../tags/tag345.xml"/><Relationship Id="rId13" Type="http://schemas.openxmlformats.org/officeDocument/2006/relationships/tags" Target="../tags/tag344.xml"/><Relationship Id="rId12" Type="http://schemas.openxmlformats.org/officeDocument/2006/relationships/tags" Target="../tags/tag343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7" Type="http://schemas.openxmlformats.org/officeDocument/2006/relationships/tags" Target="../tags/tag351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image" Target="../media/image10.png"/><Relationship Id="rId2" Type="http://schemas.openxmlformats.org/officeDocument/2006/relationships/tags" Target="../tags/tag347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354.xml"/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image" Target="../media/image6.png"/><Relationship Id="rId6" Type="http://schemas.openxmlformats.org/officeDocument/2006/relationships/tags" Target="../tags/tag357.xml"/><Relationship Id="rId5" Type="http://schemas.openxmlformats.org/officeDocument/2006/relationships/image" Target="../media/image5.png"/><Relationship Id="rId4" Type="http://schemas.openxmlformats.org/officeDocument/2006/relationships/tags" Target="../tags/tag356.xml"/><Relationship Id="rId3" Type="http://schemas.openxmlformats.org/officeDocument/2006/relationships/image" Target="../media/image4.png"/><Relationship Id="rId2" Type="http://schemas.openxmlformats.org/officeDocument/2006/relationships/tags" Target="../tags/tag355.xml"/><Relationship Id="rId13" Type="http://schemas.openxmlformats.org/officeDocument/2006/relationships/tags" Target="../tags/tag363.xml"/><Relationship Id="rId12" Type="http://schemas.openxmlformats.org/officeDocument/2006/relationships/tags" Target="../tags/tag362.xml"/><Relationship Id="rId11" Type="http://schemas.openxmlformats.org/officeDocument/2006/relationships/tags" Target="../tags/tag361.xml"/><Relationship Id="rId10" Type="http://schemas.openxmlformats.org/officeDocument/2006/relationships/tags" Target="../tags/tag360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image" Target="../media/image6.png"/><Relationship Id="rId6" Type="http://schemas.openxmlformats.org/officeDocument/2006/relationships/tags" Target="../tags/tag366.xml"/><Relationship Id="rId5" Type="http://schemas.openxmlformats.org/officeDocument/2006/relationships/image" Target="../media/image5.png"/><Relationship Id="rId4" Type="http://schemas.openxmlformats.org/officeDocument/2006/relationships/tags" Target="../tags/tag365.xml"/><Relationship Id="rId3" Type="http://schemas.openxmlformats.org/officeDocument/2006/relationships/image" Target="../media/image4.png"/><Relationship Id="rId2" Type="http://schemas.openxmlformats.org/officeDocument/2006/relationships/tags" Target="../tags/tag364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76.xml"/><Relationship Id="rId8" Type="http://schemas.openxmlformats.org/officeDocument/2006/relationships/tags" Target="../tags/tag375.xml"/><Relationship Id="rId7" Type="http://schemas.openxmlformats.org/officeDocument/2006/relationships/image" Target="../media/image6.png"/><Relationship Id="rId6" Type="http://schemas.openxmlformats.org/officeDocument/2006/relationships/tags" Target="../tags/tag374.xml"/><Relationship Id="rId5" Type="http://schemas.openxmlformats.org/officeDocument/2006/relationships/image" Target="../media/image5.png"/><Relationship Id="rId4" Type="http://schemas.openxmlformats.org/officeDocument/2006/relationships/tags" Target="../tags/tag373.xml"/><Relationship Id="rId3" Type="http://schemas.openxmlformats.org/officeDocument/2006/relationships/image" Target="../media/image4.png"/><Relationship Id="rId2" Type="http://schemas.openxmlformats.org/officeDocument/2006/relationships/tags" Target="../tags/tag372.xml"/><Relationship Id="rId11" Type="http://schemas.openxmlformats.org/officeDocument/2006/relationships/tags" Target="../tags/tag378.xml"/><Relationship Id="rId10" Type="http://schemas.openxmlformats.org/officeDocument/2006/relationships/tags" Target="../tags/tag377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image" Target="../media/image11.png"/><Relationship Id="rId2" Type="http://schemas.openxmlformats.org/officeDocument/2006/relationships/tags" Target="../tags/tag379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90.xml"/><Relationship Id="rId8" Type="http://schemas.openxmlformats.org/officeDocument/2006/relationships/tags" Target="../tags/tag389.xml"/><Relationship Id="rId7" Type="http://schemas.openxmlformats.org/officeDocument/2006/relationships/image" Target="../media/image6.png"/><Relationship Id="rId6" Type="http://schemas.openxmlformats.org/officeDocument/2006/relationships/tags" Target="../tags/tag388.xml"/><Relationship Id="rId5" Type="http://schemas.openxmlformats.org/officeDocument/2006/relationships/image" Target="../media/image5.png"/><Relationship Id="rId4" Type="http://schemas.openxmlformats.org/officeDocument/2006/relationships/tags" Target="../tags/tag387.xml"/><Relationship Id="rId3" Type="http://schemas.openxmlformats.org/officeDocument/2006/relationships/image" Target="../media/image4.png"/><Relationship Id="rId2" Type="http://schemas.openxmlformats.org/officeDocument/2006/relationships/tags" Target="../tags/tag386.xml"/><Relationship Id="rId11" Type="http://schemas.openxmlformats.org/officeDocument/2006/relationships/tags" Target="../tags/tag392.xml"/><Relationship Id="rId10" Type="http://schemas.openxmlformats.org/officeDocument/2006/relationships/tags" Target="../tags/tag391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image" Target="../media/image6.png"/><Relationship Id="rId6" Type="http://schemas.openxmlformats.org/officeDocument/2006/relationships/tags" Target="../tags/tag38.xml"/><Relationship Id="rId5" Type="http://schemas.openxmlformats.org/officeDocument/2006/relationships/image" Target="../media/image5.png"/><Relationship Id="rId4" Type="http://schemas.openxmlformats.org/officeDocument/2006/relationships/tags" Target="../tags/tag37.xml"/><Relationship Id="rId3" Type="http://schemas.openxmlformats.org/officeDocument/2006/relationships/image" Target="../media/image4.png"/><Relationship Id="rId2" Type="http://schemas.openxmlformats.org/officeDocument/2006/relationships/tags" Target="../tags/tag36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image" Target="../media/image12.png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3" Type="http://schemas.openxmlformats.org/officeDocument/2006/relationships/image" Target="../media/image4.png"/><Relationship Id="rId2" Type="http://schemas.openxmlformats.org/officeDocument/2006/relationships/tags" Target="../tags/tag393.xml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image" Target="../media/image4.png"/><Relationship Id="rId2" Type="http://schemas.openxmlformats.org/officeDocument/2006/relationships/tags" Target="../tags/tag401.xml"/><Relationship Id="rId10" Type="http://schemas.openxmlformats.org/officeDocument/2006/relationships/tags" Target="../tags/tag408.xml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14.xml"/><Relationship Id="rId8" Type="http://schemas.openxmlformats.org/officeDocument/2006/relationships/tags" Target="../tags/tag413.xml"/><Relationship Id="rId7" Type="http://schemas.openxmlformats.org/officeDocument/2006/relationships/tags" Target="../tags/tag412.xml"/><Relationship Id="rId6" Type="http://schemas.openxmlformats.org/officeDocument/2006/relationships/image" Target="../media/image6.png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3" Type="http://schemas.openxmlformats.org/officeDocument/2006/relationships/image" Target="../media/image4.png"/><Relationship Id="rId2" Type="http://schemas.openxmlformats.org/officeDocument/2006/relationships/tags" Target="../tags/tag409.xml"/><Relationship Id="rId12" Type="http://schemas.openxmlformats.org/officeDocument/2006/relationships/tags" Target="../tags/tag417.xml"/><Relationship Id="rId11" Type="http://schemas.openxmlformats.org/officeDocument/2006/relationships/tags" Target="../tags/tag416.xml"/><Relationship Id="rId10" Type="http://schemas.openxmlformats.org/officeDocument/2006/relationships/tags" Target="../tags/tag415.xml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tags" Target="../tags/tag423.xml"/><Relationship Id="rId7" Type="http://schemas.openxmlformats.org/officeDocument/2006/relationships/tags" Target="../tags/tag422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image" Target="../media/image4.png"/><Relationship Id="rId2" Type="http://schemas.openxmlformats.org/officeDocument/2006/relationships/tags" Target="../tags/tag418.xml"/><Relationship Id="rId10" Type="http://schemas.openxmlformats.org/officeDocument/2006/relationships/tags" Target="../tags/tag425.xml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tags" Target="../tags/tag430.xml"/><Relationship Id="rId7" Type="http://schemas.openxmlformats.org/officeDocument/2006/relationships/tags" Target="../tags/tag429.xml"/><Relationship Id="rId6" Type="http://schemas.openxmlformats.org/officeDocument/2006/relationships/image" Target="../media/image13.png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3" Type="http://schemas.openxmlformats.org/officeDocument/2006/relationships/image" Target="../media/image4.png"/><Relationship Id="rId2" Type="http://schemas.openxmlformats.org/officeDocument/2006/relationships/tags" Target="../tags/tag426.xml"/><Relationship Id="rId14" Type="http://schemas.openxmlformats.org/officeDocument/2006/relationships/tags" Target="../tags/tag436.xml"/><Relationship Id="rId13" Type="http://schemas.openxmlformats.org/officeDocument/2006/relationships/tags" Target="../tags/tag435.xml"/><Relationship Id="rId12" Type="http://schemas.openxmlformats.org/officeDocument/2006/relationships/tags" Target="../tags/tag434.xml"/><Relationship Id="rId11" Type="http://schemas.openxmlformats.org/officeDocument/2006/relationships/tags" Target="../tags/tag433.xml"/><Relationship Id="rId10" Type="http://schemas.openxmlformats.org/officeDocument/2006/relationships/tags" Target="../tags/tag432.xml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42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image" Target="../media/image13.png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3" Type="http://schemas.openxmlformats.org/officeDocument/2006/relationships/image" Target="../media/image4.png"/><Relationship Id="rId2" Type="http://schemas.openxmlformats.org/officeDocument/2006/relationships/tags" Target="../tags/tag437.xml"/><Relationship Id="rId11" Type="http://schemas.openxmlformats.org/officeDocument/2006/relationships/tags" Target="../tags/tag444.xml"/><Relationship Id="rId10" Type="http://schemas.openxmlformats.org/officeDocument/2006/relationships/tags" Target="../tags/tag443.xml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image" Target="../media/image3.png"/><Relationship Id="rId6" Type="http://schemas.openxmlformats.org/officeDocument/2006/relationships/tags" Target="../tags/tag453.xml"/><Relationship Id="rId5" Type="http://schemas.openxmlformats.org/officeDocument/2006/relationships/image" Target="../media/image2.png"/><Relationship Id="rId4" Type="http://schemas.openxmlformats.org/officeDocument/2006/relationships/tags" Target="../tags/tag452.xml"/><Relationship Id="rId3" Type="http://schemas.openxmlformats.org/officeDocument/2006/relationships/image" Target="../media/image1.png"/><Relationship Id="rId2" Type="http://schemas.openxmlformats.org/officeDocument/2006/relationships/tags" Target="../tags/tag451.xml"/><Relationship Id="rId15" Type="http://schemas.openxmlformats.org/officeDocument/2006/relationships/tags" Target="../tags/tag461.xml"/><Relationship Id="rId14" Type="http://schemas.openxmlformats.org/officeDocument/2006/relationships/tags" Target="../tags/tag460.xml"/><Relationship Id="rId13" Type="http://schemas.openxmlformats.org/officeDocument/2006/relationships/tags" Target="../tags/tag459.xml"/><Relationship Id="rId12" Type="http://schemas.openxmlformats.org/officeDocument/2006/relationships/tags" Target="../tags/tag458.xml"/><Relationship Id="rId11" Type="http://schemas.openxmlformats.org/officeDocument/2006/relationships/tags" Target="../tags/tag457.xml"/><Relationship Id="rId10" Type="http://schemas.openxmlformats.org/officeDocument/2006/relationships/tags" Target="../tags/tag456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tags" Target="../tags/tag465.xml"/><Relationship Id="rId7" Type="http://schemas.openxmlformats.org/officeDocument/2006/relationships/image" Target="../media/image6.png"/><Relationship Id="rId6" Type="http://schemas.openxmlformats.org/officeDocument/2006/relationships/tags" Target="../tags/tag464.xml"/><Relationship Id="rId5" Type="http://schemas.openxmlformats.org/officeDocument/2006/relationships/image" Target="../media/image5.png"/><Relationship Id="rId4" Type="http://schemas.openxmlformats.org/officeDocument/2006/relationships/tags" Target="../tags/tag463.xml"/><Relationship Id="rId3" Type="http://schemas.openxmlformats.org/officeDocument/2006/relationships/image" Target="../media/image4.png"/><Relationship Id="rId2" Type="http://schemas.openxmlformats.org/officeDocument/2006/relationships/tags" Target="../tags/tag462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tags" Target="../tags/tag467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74.xml"/><Relationship Id="rId8" Type="http://schemas.openxmlformats.org/officeDocument/2006/relationships/tags" Target="../tags/tag473.xml"/><Relationship Id="rId7" Type="http://schemas.openxmlformats.org/officeDocument/2006/relationships/image" Target="../media/image9.png"/><Relationship Id="rId6" Type="http://schemas.openxmlformats.org/officeDocument/2006/relationships/tags" Target="../tags/tag472.xml"/><Relationship Id="rId5" Type="http://schemas.openxmlformats.org/officeDocument/2006/relationships/image" Target="../media/image8.png"/><Relationship Id="rId4" Type="http://schemas.openxmlformats.org/officeDocument/2006/relationships/tags" Target="../tags/tag471.xml"/><Relationship Id="rId3" Type="http://schemas.openxmlformats.org/officeDocument/2006/relationships/image" Target="../media/image7.png"/><Relationship Id="rId2" Type="http://schemas.openxmlformats.org/officeDocument/2006/relationships/tags" Target="../tags/tag470.xml"/><Relationship Id="rId11" Type="http://schemas.openxmlformats.org/officeDocument/2006/relationships/tags" Target="../tags/tag476.xml"/><Relationship Id="rId10" Type="http://schemas.openxmlformats.org/officeDocument/2006/relationships/tags" Target="../tags/tag475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81.xml"/><Relationship Id="rId8" Type="http://schemas.openxmlformats.org/officeDocument/2006/relationships/tags" Target="../tags/tag480.xml"/><Relationship Id="rId7" Type="http://schemas.openxmlformats.org/officeDocument/2006/relationships/image" Target="../media/image6.png"/><Relationship Id="rId6" Type="http://schemas.openxmlformats.org/officeDocument/2006/relationships/tags" Target="../tags/tag479.xml"/><Relationship Id="rId5" Type="http://schemas.openxmlformats.org/officeDocument/2006/relationships/image" Target="../media/image5.png"/><Relationship Id="rId4" Type="http://schemas.openxmlformats.org/officeDocument/2006/relationships/tags" Target="../tags/tag478.xml"/><Relationship Id="rId3" Type="http://schemas.openxmlformats.org/officeDocument/2006/relationships/image" Target="../media/image4.png"/><Relationship Id="rId2" Type="http://schemas.openxmlformats.org/officeDocument/2006/relationships/tags" Target="../tags/tag477.xml"/><Relationship Id="rId13" Type="http://schemas.openxmlformats.org/officeDocument/2006/relationships/tags" Target="../tags/tag485.xml"/><Relationship Id="rId12" Type="http://schemas.openxmlformats.org/officeDocument/2006/relationships/tags" Target="../tags/tag484.xml"/><Relationship Id="rId11" Type="http://schemas.openxmlformats.org/officeDocument/2006/relationships/tags" Target="../tags/tag483.xml"/><Relationship Id="rId10" Type="http://schemas.openxmlformats.org/officeDocument/2006/relationships/tags" Target="../tags/tag482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10.png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image" Target="../media/image6.png"/><Relationship Id="rId6" Type="http://schemas.openxmlformats.org/officeDocument/2006/relationships/tags" Target="../tags/tag488.xml"/><Relationship Id="rId5" Type="http://schemas.openxmlformats.org/officeDocument/2006/relationships/image" Target="../media/image5.png"/><Relationship Id="rId4" Type="http://schemas.openxmlformats.org/officeDocument/2006/relationships/tags" Target="../tags/tag487.xml"/><Relationship Id="rId3" Type="http://schemas.openxmlformats.org/officeDocument/2006/relationships/image" Target="../media/image4.png"/><Relationship Id="rId2" Type="http://schemas.openxmlformats.org/officeDocument/2006/relationships/tags" Target="../tags/tag486.xml"/><Relationship Id="rId15" Type="http://schemas.openxmlformats.org/officeDocument/2006/relationships/tags" Target="../tags/tag496.xml"/><Relationship Id="rId14" Type="http://schemas.openxmlformats.org/officeDocument/2006/relationships/tags" Target="../tags/tag495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image" Target="../media/image10.png"/><Relationship Id="rId2" Type="http://schemas.openxmlformats.org/officeDocument/2006/relationships/tags" Target="../tags/tag497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image" Target="../media/image6.png"/><Relationship Id="rId6" Type="http://schemas.openxmlformats.org/officeDocument/2006/relationships/tags" Target="../tags/tag507.xml"/><Relationship Id="rId5" Type="http://schemas.openxmlformats.org/officeDocument/2006/relationships/image" Target="../media/image5.png"/><Relationship Id="rId4" Type="http://schemas.openxmlformats.org/officeDocument/2006/relationships/tags" Target="../tags/tag506.xml"/><Relationship Id="rId3" Type="http://schemas.openxmlformats.org/officeDocument/2006/relationships/image" Target="../media/image4.png"/><Relationship Id="rId2" Type="http://schemas.openxmlformats.org/officeDocument/2006/relationships/tags" Target="../tags/tag505.xml"/><Relationship Id="rId13" Type="http://schemas.openxmlformats.org/officeDocument/2006/relationships/tags" Target="../tags/tag513.xml"/><Relationship Id="rId12" Type="http://schemas.openxmlformats.org/officeDocument/2006/relationships/tags" Target="../tags/tag512.xml"/><Relationship Id="rId11" Type="http://schemas.openxmlformats.org/officeDocument/2006/relationships/tags" Target="../tags/tag511.xml"/><Relationship Id="rId10" Type="http://schemas.openxmlformats.org/officeDocument/2006/relationships/tags" Target="../tags/tag510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518.xml"/><Relationship Id="rId8" Type="http://schemas.openxmlformats.org/officeDocument/2006/relationships/tags" Target="../tags/tag517.xml"/><Relationship Id="rId7" Type="http://schemas.openxmlformats.org/officeDocument/2006/relationships/image" Target="../media/image6.png"/><Relationship Id="rId6" Type="http://schemas.openxmlformats.org/officeDocument/2006/relationships/tags" Target="../tags/tag516.xml"/><Relationship Id="rId5" Type="http://schemas.openxmlformats.org/officeDocument/2006/relationships/image" Target="../media/image5.png"/><Relationship Id="rId4" Type="http://schemas.openxmlformats.org/officeDocument/2006/relationships/tags" Target="../tags/tag515.xml"/><Relationship Id="rId3" Type="http://schemas.openxmlformats.org/officeDocument/2006/relationships/image" Target="../media/image4.png"/><Relationship Id="rId2" Type="http://schemas.openxmlformats.org/officeDocument/2006/relationships/tags" Target="../tags/tag514.xml"/><Relationship Id="rId12" Type="http://schemas.openxmlformats.org/officeDocument/2006/relationships/tags" Target="../tags/tag521.xml"/><Relationship Id="rId11" Type="http://schemas.openxmlformats.org/officeDocument/2006/relationships/tags" Target="../tags/tag520.xml"/><Relationship Id="rId10" Type="http://schemas.openxmlformats.org/officeDocument/2006/relationships/tags" Target="../tags/tag519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526.xml"/><Relationship Id="rId8" Type="http://schemas.openxmlformats.org/officeDocument/2006/relationships/tags" Target="../tags/tag525.xml"/><Relationship Id="rId7" Type="http://schemas.openxmlformats.org/officeDocument/2006/relationships/image" Target="../media/image6.png"/><Relationship Id="rId6" Type="http://schemas.openxmlformats.org/officeDocument/2006/relationships/tags" Target="../tags/tag524.xml"/><Relationship Id="rId5" Type="http://schemas.openxmlformats.org/officeDocument/2006/relationships/image" Target="../media/image5.png"/><Relationship Id="rId4" Type="http://schemas.openxmlformats.org/officeDocument/2006/relationships/tags" Target="../tags/tag523.xml"/><Relationship Id="rId3" Type="http://schemas.openxmlformats.org/officeDocument/2006/relationships/image" Target="../media/image4.png"/><Relationship Id="rId2" Type="http://schemas.openxmlformats.org/officeDocument/2006/relationships/tags" Target="../tags/tag522.xml"/><Relationship Id="rId11" Type="http://schemas.openxmlformats.org/officeDocument/2006/relationships/tags" Target="../tags/tag528.xml"/><Relationship Id="rId10" Type="http://schemas.openxmlformats.org/officeDocument/2006/relationships/tags" Target="../tags/tag527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image" Target="../media/image11.png"/><Relationship Id="rId2" Type="http://schemas.openxmlformats.org/officeDocument/2006/relationships/tags" Target="../tags/tag529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540.xml"/><Relationship Id="rId8" Type="http://schemas.openxmlformats.org/officeDocument/2006/relationships/tags" Target="../tags/tag539.xml"/><Relationship Id="rId7" Type="http://schemas.openxmlformats.org/officeDocument/2006/relationships/image" Target="../media/image6.png"/><Relationship Id="rId6" Type="http://schemas.openxmlformats.org/officeDocument/2006/relationships/tags" Target="../tags/tag538.xml"/><Relationship Id="rId5" Type="http://schemas.openxmlformats.org/officeDocument/2006/relationships/image" Target="../media/image5.png"/><Relationship Id="rId4" Type="http://schemas.openxmlformats.org/officeDocument/2006/relationships/tags" Target="../tags/tag537.xml"/><Relationship Id="rId3" Type="http://schemas.openxmlformats.org/officeDocument/2006/relationships/image" Target="../media/image4.png"/><Relationship Id="rId2" Type="http://schemas.openxmlformats.org/officeDocument/2006/relationships/tags" Target="../tags/tag536.xml"/><Relationship Id="rId11" Type="http://schemas.openxmlformats.org/officeDocument/2006/relationships/tags" Target="../tags/tag542.xml"/><Relationship Id="rId10" Type="http://schemas.openxmlformats.org/officeDocument/2006/relationships/tags" Target="../tags/tag541.xml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548.xml"/><Relationship Id="rId8" Type="http://schemas.openxmlformats.org/officeDocument/2006/relationships/tags" Target="../tags/tag547.xml"/><Relationship Id="rId7" Type="http://schemas.openxmlformats.org/officeDocument/2006/relationships/tags" Target="../tags/tag546.xml"/><Relationship Id="rId6" Type="http://schemas.openxmlformats.org/officeDocument/2006/relationships/image" Target="../media/image12.png"/><Relationship Id="rId5" Type="http://schemas.openxmlformats.org/officeDocument/2006/relationships/tags" Target="../tags/tag545.xml"/><Relationship Id="rId4" Type="http://schemas.openxmlformats.org/officeDocument/2006/relationships/tags" Target="../tags/tag544.xml"/><Relationship Id="rId3" Type="http://schemas.openxmlformats.org/officeDocument/2006/relationships/image" Target="../media/image4.png"/><Relationship Id="rId2" Type="http://schemas.openxmlformats.org/officeDocument/2006/relationships/tags" Target="../tags/tag543.xml"/><Relationship Id="rId11" Type="http://schemas.openxmlformats.org/officeDocument/2006/relationships/tags" Target="../tags/tag550.xml"/><Relationship Id="rId10" Type="http://schemas.openxmlformats.org/officeDocument/2006/relationships/tags" Target="../tags/tag549.xml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557.xml"/><Relationship Id="rId8" Type="http://schemas.openxmlformats.org/officeDocument/2006/relationships/tags" Target="../tags/tag556.xml"/><Relationship Id="rId7" Type="http://schemas.openxmlformats.org/officeDocument/2006/relationships/tags" Target="../tags/tag555.xml"/><Relationship Id="rId6" Type="http://schemas.openxmlformats.org/officeDocument/2006/relationships/tags" Target="../tags/tag554.xml"/><Relationship Id="rId5" Type="http://schemas.openxmlformats.org/officeDocument/2006/relationships/tags" Target="../tags/tag553.xml"/><Relationship Id="rId4" Type="http://schemas.openxmlformats.org/officeDocument/2006/relationships/tags" Target="../tags/tag552.xml"/><Relationship Id="rId3" Type="http://schemas.openxmlformats.org/officeDocument/2006/relationships/image" Target="../media/image4.png"/><Relationship Id="rId2" Type="http://schemas.openxmlformats.org/officeDocument/2006/relationships/tags" Target="../tags/tag551.xml"/><Relationship Id="rId10" Type="http://schemas.openxmlformats.org/officeDocument/2006/relationships/tags" Target="../tags/tag558.xml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64.xml"/><Relationship Id="rId8" Type="http://schemas.openxmlformats.org/officeDocument/2006/relationships/tags" Target="../tags/tag563.xml"/><Relationship Id="rId7" Type="http://schemas.openxmlformats.org/officeDocument/2006/relationships/tags" Target="../tags/tag562.xml"/><Relationship Id="rId6" Type="http://schemas.openxmlformats.org/officeDocument/2006/relationships/image" Target="../media/image6.png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image" Target="../media/image4.png"/><Relationship Id="rId2" Type="http://schemas.openxmlformats.org/officeDocument/2006/relationships/tags" Target="../tags/tag559.xml"/><Relationship Id="rId12" Type="http://schemas.openxmlformats.org/officeDocument/2006/relationships/tags" Target="../tags/tag567.xml"/><Relationship Id="rId11" Type="http://schemas.openxmlformats.org/officeDocument/2006/relationships/tags" Target="../tags/tag566.xml"/><Relationship Id="rId10" Type="http://schemas.openxmlformats.org/officeDocument/2006/relationships/tags" Target="../tags/tag565.xml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574.xml"/><Relationship Id="rId8" Type="http://schemas.openxmlformats.org/officeDocument/2006/relationships/tags" Target="../tags/tag573.xml"/><Relationship Id="rId7" Type="http://schemas.openxmlformats.org/officeDocument/2006/relationships/tags" Target="../tags/tag572.xml"/><Relationship Id="rId6" Type="http://schemas.openxmlformats.org/officeDocument/2006/relationships/tags" Target="../tags/tag571.xml"/><Relationship Id="rId5" Type="http://schemas.openxmlformats.org/officeDocument/2006/relationships/tags" Target="../tags/tag570.xml"/><Relationship Id="rId4" Type="http://schemas.openxmlformats.org/officeDocument/2006/relationships/tags" Target="../tags/tag569.xml"/><Relationship Id="rId3" Type="http://schemas.openxmlformats.org/officeDocument/2006/relationships/image" Target="../media/image4.png"/><Relationship Id="rId2" Type="http://schemas.openxmlformats.org/officeDocument/2006/relationships/tags" Target="../tags/tag568.xml"/><Relationship Id="rId10" Type="http://schemas.openxmlformats.org/officeDocument/2006/relationships/tags" Target="../tags/tag575.xml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81.xml"/><Relationship Id="rId8" Type="http://schemas.openxmlformats.org/officeDocument/2006/relationships/tags" Target="../tags/tag580.xml"/><Relationship Id="rId7" Type="http://schemas.openxmlformats.org/officeDocument/2006/relationships/tags" Target="../tags/tag579.xml"/><Relationship Id="rId6" Type="http://schemas.openxmlformats.org/officeDocument/2006/relationships/image" Target="../media/image13.png"/><Relationship Id="rId5" Type="http://schemas.openxmlformats.org/officeDocument/2006/relationships/tags" Target="../tags/tag578.xml"/><Relationship Id="rId4" Type="http://schemas.openxmlformats.org/officeDocument/2006/relationships/tags" Target="../tags/tag577.xml"/><Relationship Id="rId3" Type="http://schemas.openxmlformats.org/officeDocument/2006/relationships/image" Target="../media/image4.png"/><Relationship Id="rId2" Type="http://schemas.openxmlformats.org/officeDocument/2006/relationships/tags" Target="../tags/tag576.xml"/><Relationship Id="rId14" Type="http://schemas.openxmlformats.org/officeDocument/2006/relationships/tags" Target="../tags/tag586.xml"/><Relationship Id="rId13" Type="http://schemas.openxmlformats.org/officeDocument/2006/relationships/tags" Target="../tags/tag585.xml"/><Relationship Id="rId12" Type="http://schemas.openxmlformats.org/officeDocument/2006/relationships/tags" Target="../tags/tag584.xml"/><Relationship Id="rId11" Type="http://schemas.openxmlformats.org/officeDocument/2006/relationships/tags" Target="../tags/tag583.xml"/><Relationship Id="rId10" Type="http://schemas.openxmlformats.org/officeDocument/2006/relationships/tags" Target="../tags/tag582.xml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592.xml"/><Relationship Id="rId8" Type="http://schemas.openxmlformats.org/officeDocument/2006/relationships/tags" Target="../tags/tag591.xml"/><Relationship Id="rId7" Type="http://schemas.openxmlformats.org/officeDocument/2006/relationships/tags" Target="../tags/tag590.xml"/><Relationship Id="rId6" Type="http://schemas.openxmlformats.org/officeDocument/2006/relationships/image" Target="../media/image13.png"/><Relationship Id="rId5" Type="http://schemas.openxmlformats.org/officeDocument/2006/relationships/tags" Target="../tags/tag589.xml"/><Relationship Id="rId4" Type="http://schemas.openxmlformats.org/officeDocument/2006/relationships/tags" Target="../tags/tag588.xml"/><Relationship Id="rId3" Type="http://schemas.openxmlformats.org/officeDocument/2006/relationships/image" Target="../media/image4.png"/><Relationship Id="rId2" Type="http://schemas.openxmlformats.org/officeDocument/2006/relationships/tags" Target="../tags/tag587.xml"/><Relationship Id="rId11" Type="http://schemas.openxmlformats.org/officeDocument/2006/relationships/tags" Target="../tags/tag594.xml"/><Relationship Id="rId10" Type="http://schemas.openxmlformats.org/officeDocument/2006/relationships/tags" Target="../tags/tag593.xml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605.xml"/><Relationship Id="rId8" Type="http://schemas.openxmlformats.org/officeDocument/2006/relationships/tags" Target="../tags/tag604.xml"/><Relationship Id="rId7" Type="http://schemas.openxmlformats.org/officeDocument/2006/relationships/image" Target="../media/image3.png"/><Relationship Id="rId6" Type="http://schemas.openxmlformats.org/officeDocument/2006/relationships/tags" Target="../tags/tag603.xml"/><Relationship Id="rId5" Type="http://schemas.openxmlformats.org/officeDocument/2006/relationships/image" Target="../media/image2.png"/><Relationship Id="rId4" Type="http://schemas.openxmlformats.org/officeDocument/2006/relationships/tags" Target="../tags/tag602.xml"/><Relationship Id="rId3" Type="http://schemas.openxmlformats.org/officeDocument/2006/relationships/image" Target="../media/image1.png"/><Relationship Id="rId2" Type="http://schemas.openxmlformats.org/officeDocument/2006/relationships/tags" Target="../tags/tag601.xml"/><Relationship Id="rId15" Type="http://schemas.openxmlformats.org/officeDocument/2006/relationships/tags" Target="../tags/tag611.xml"/><Relationship Id="rId14" Type="http://schemas.openxmlformats.org/officeDocument/2006/relationships/tags" Target="../tags/tag610.xml"/><Relationship Id="rId13" Type="http://schemas.openxmlformats.org/officeDocument/2006/relationships/tags" Target="../tags/tag609.xml"/><Relationship Id="rId12" Type="http://schemas.openxmlformats.org/officeDocument/2006/relationships/tags" Target="../tags/tag608.xml"/><Relationship Id="rId11" Type="http://schemas.openxmlformats.org/officeDocument/2006/relationships/tags" Target="../tags/tag607.xml"/><Relationship Id="rId10" Type="http://schemas.openxmlformats.org/officeDocument/2006/relationships/tags" Target="../tags/tag606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616.xml"/><Relationship Id="rId8" Type="http://schemas.openxmlformats.org/officeDocument/2006/relationships/tags" Target="../tags/tag615.xml"/><Relationship Id="rId7" Type="http://schemas.openxmlformats.org/officeDocument/2006/relationships/image" Target="../media/image6.png"/><Relationship Id="rId6" Type="http://schemas.openxmlformats.org/officeDocument/2006/relationships/tags" Target="../tags/tag614.xml"/><Relationship Id="rId5" Type="http://schemas.openxmlformats.org/officeDocument/2006/relationships/image" Target="../media/image5.png"/><Relationship Id="rId4" Type="http://schemas.openxmlformats.org/officeDocument/2006/relationships/tags" Target="../tags/tag613.xml"/><Relationship Id="rId3" Type="http://schemas.openxmlformats.org/officeDocument/2006/relationships/image" Target="../media/image4.png"/><Relationship Id="rId2" Type="http://schemas.openxmlformats.org/officeDocument/2006/relationships/tags" Target="../tags/tag612.xml"/><Relationship Id="rId12" Type="http://schemas.openxmlformats.org/officeDocument/2006/relationships/tags" Target="../tags/tag619.xml"/><Relationship Id="rId11" Type="http://schemas.openxmlformats.org/officeDocument/2006/relationships/tags" Target="../tags/tag618.xml"/><Relationship Id="rId10" Type="http://schemas.openxmlformats.org/officeDocument/2006/relationships/tags" Target="../tags/tag617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624.xml"/><Relationship Id="rId8" Type="http://schemas.openxmlformats.org/officeDocument/2006/relationships/tags" Target="../tags/tag623.xml"/><Relationship Id="rId7" Type="http://schemas.openxmlformats.org/officeDocument/2006/relationships/image" Target="../media/image9.png"/><Relationship Id="rId6" Type="http://schemas.openxmlformats.org/officeDocument/2006/relationships/tags" Target="../tags/tag622.xml"/><Relationship Id="rId5" Type="http://schemas.openxmlformats.org/officeDocument/2006/relationships/image" Target="../media/image8.png"/><Relationship Id="rId4" Type="http://schemas.openxmlformats.org/officeDocument/2006/relationships/tags" Target="../tags/tag621.xml"/><Relationship Id="rId3" Type="http://schemas.openxmlformats.org/officeDocument/2006/relationships/image" Target="../media/image7.png"/><Relationship Id="rId2" Type="http://schemas.openxmlformats.org/officeDocument/2006/relationships/tags" Target="../tags/tag620.xml"/><Relationship Id="rId11" Type="http://schemas.openxmlformats.org/officeDocument/2006/relationships/tags" Target="../tags/tag626.xml"/><Relationship Id="rId10" Type="http://schemas.openxmlformats.org/officeDocument/2006/relationships/tags" Target="../tags/tag625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631.xml"/><Relationship Id="rId8" Type="http://schemas.openxmlformats.org/officeDocument/2006/relationships/tags" Target="../tags/tag630.xml"/><Relationship Id="rId7" Type="http://schemas.openxmlformats.org/officeDocument/2006/relationships/image" Target="../media/image6.png"/><Relationship Id="rId6" Type="http://schemas.openxmlformats.org/officeDocument/2006/relationships/tags" Target="../tags/tag629.xml"/><Relationship Id="rId5" Type="http://schemas.openxmlformats.org/officeDocument/2006/relationships/image" Target="../media/image5.png"/><Relationship Id="rId4" Type="http://schemas.openxmlformats.org/officeDocument/2006/relationships/tags" Target="../tags/tag628.xml"/><Relationship Id="rId3" Type="http://schemas.openxmlformats.org/officeDocument/2006/relationships/image" Target="../media/image4.png"/><Relationship Id="rId2" Type="http://schemas.openxmlformats.org/officeDocument/2006/relationships/tags" Target="../tags/tag627.xml"/><Relationship Id="rId13" Type="http://schemas.openxmlformats.org/officeDocument/2006/relationships/tags" Target="../tags/tag635.xml"/><Relationship Id="rId12" Type="http://schemas.openxmlformats.org/officeDocument/2006/relationships/tags" Target="../tags/tag634.xml"/><Relationship Id="rId11" Type="http://schemas.openxmlformats.org/officeDocument/2006/relationships/tags" Target="../tags/tag633.xml"/><Relationship Id="rId10" Type="http://schemas.openxmlformats.org/officeDocument/2006/relationships/tags" Target="../tags/tag632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image" Target="../media/image6.png"/><Relationship Id="rId6" Type="http://schemas.openxmlformats.org/officeDocument/2006/relationships/tags" Target="../tags/tag638.xml"/><Relationship Id="rId5" Type="http://schemas.openxmlformats.org/officeDocument/2006/relationships/image" Target="../media/image5.png"/><Relationship Id="rId4" Type="http://schemas.openxmlformats.org/officeDocument/2006/relationships/tags" Target="../tags/tag637.xml"/><Relationship Id="rId3" Type="http://schemas.openxmlformats.org/officeDocument/2006/relationships/image" Target="../media/image4.png"/><Relationship Id="rId2" Type="http://schemas.openxmlformats.org/officeDocument/2006/relationships/tags" Target="../tags/tag636.xml"/><Relationship Id="rId15" Type="http://schemas.openxmlformats.org/officeDocument/2006/relationships/tags" Target="../tags/tag646.xml"/><Relationship Id="rId14" Type="http://schemas.openxmlformats.org/officeDocument/2006/relationships/tags" Target="../tags/tag645.xml"/><Relationship Id="rId13" Type="http://schemas.openxmlformats.org/officeDocument/2006/relationships/tags" Target="../tags/tag644.xml"/><Relationship Id="rId12" Type="http://schemas.openxmlformats.org/officeDocument/2006/relationships/tags" Target="../tags/tag643.xml"/><Relationship Id="rId11" Type="http://schemas.openxmlformats.org/officeDocument/2006/relationships/tags" Target="../tags/tag642.xml"/><Relationship Id="rId10" Type="http://schemas.openxmlformats.org/officeDocument/2006/relationships/tags" Target="../tags/tag641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../media/image6.png"/><Relationship Id="rId6" Type="http://schemas.openxmlformats.org/officeDocument/2006/relationships/tags" Target="../tags/tag57.xml"/><Relationship Id="rId5" Type="http://schemas.openxmlformats.org/officeDocument/2006/relationships/image" Target="../media/image5.png"/><Relationship Id="rId4" Type="http://schemas.openxmlformats.org/officeDocument/2006/relationships/tags" Target="../tags/tag56.xml"/><Relationship Id="rId3" Type="http://schemas.openxmlformats.org/officeDocument/2006/relationships/image" Target="../media/image4.png"/><Relationship Id="rId2" Type="http://schemas.openxmlformats.org/officeDocument/2006/relationships/tags" Target="../tags/tag55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7" Type="http://schemas.openxmlformats.org/officeDocument/2006/relationships/tags" Target="../tags/tag651.xml"/><Relationship Id="rId6" Type="http://schemas.openxmlformats.org/officeDocument/2006/relationships/tags" Target="../tags/tag650.xml"/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3" Type="http://schemas.openxmlformats.org/officeDocument/2006/relationships/image" Target="../media/image10.png"/><Relationship Id="rId2" Type="http://schemas.openxmlformats.org/officeDocument/2006/relationships/tags" Target="../tags/tag647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4" Type="http://schemas.openxmlformats.org/officeDocument/2006/relationships/tags" Target="../tags/tag654.xml"/><Relationship Id="rId3" Type="http://schemas.openxmlformats.org/officeDocument/2006/relationships/tags" Target="../tags/tag653.xml"/><Relationship Id="rId2" Type="http://schemas.openxmlformats.org/officeDocument/2006/relationships/tags" Target="../tags/tag652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59.xml"/><Relationship Id="rId8" Type="http://schemas.openxmlformats.org/officeDocument/2006/relationships/tags" Target="../tags/tag658.xml"/><Relationship Id="rId7" Type="http://schemas.openxmlformats.org/officeDocument/2006/relationships/image" Target="../media/image6.png"/><Relationship Id="rId6" Type="http://schemas.openxmlformats.org/officeDocument/2006/relationships/tags" Target="../tags/tag657.xml"/><Relationship Id="rId5" Type="http://schemas.openxmlformats.org/officeDocument/2006/relationships/image" Target="../media/image5.png"/><Relationship Id="rId4" Type="http://schemas.openxmlformats.org/officeDocument/2006/relationships/tags" Target="../tags/tag656.xml"/><Relationship Id="rId3" Type="http://schemas.openxmlformats.org/officeDocument/2006/relationships/image" Target="../media/image4.png"/><Relationship Id="rId2" Type="http://schemas.openxmlformats.org/officeDocument/2006/relationships/tags" Target="../tags/tag655.xml"/><Relationship Id="rId13" Type="http://schemas.openxmlformats.org/officeDocument/2006/relationships/tags" Target="../tags/tag663.xml"/><Relationship Id="rId12" Type="http://schemas.openxmlformats.org/officeDocument/2006/relationships/tags" Target="../tags/tag662.xml"/><Relationship Id="rId11" Type="http://schemas.openxmlformats.org/officeDocument/2006/relationships/tags" Target="../tags/tag661.xml"/><Relationship Id="rId10" Type="http://schemas.openxmlformats.org/officeDocument/2006/relationships/tags" Target="../tags/tag660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668.xml"/><Relationship Id="rId8" Type="http://schemas.openxmlformats.org/officeDocument/2006/relationships/tags" Target="../tags/tag667.xml"/><Relationship Id="rId7" Type="http://schemas.openxmlformats.org/officeDocument/2006/relationships/image" Target="../media/image6.png"/><Relationship Id="rId6" Type="http://schemas.openxmlformats.org/officeDocument/2006/relationships/tags" Target="../tags/tag666.xml"/><Relationship Id="rId5" Type="http://schemas.openxmlformats.org/officeDocument/2006/relationships/image" Target="../media/image5.png"/><Relationship Id="rId4" Type="http://schemas.openxmlformats.org/officeDocument/2006/relationships/tags" Target="../tags/tag665.xml"/><Relationship Id="rId3" Type="http://schemas.openxmlformats.org/officeDocument/2006/relationships/image" Target="../media/image4.png"/><Relationship Id="rId2" Type="http://schemas.openxmlformats.org/officeDocument/2006/relationships/tags" Target="../tags/tag664.xml"/><Relationship Id="rId12" Type="http://schemas.openxmlformats.org/officeDocument/2006/relationships/tags" Target="../tags/tag671.xml"/><Relationship Id="rId11" Type="http://schemas.openxmlformats.org/officeDocument/2006/relationships/tags" Target="../tags/tag670.xml"/><Relationship Id="rId10" Type="http://schemas.openxmlformats.org/officeDocument/2006/relationships/tags" Target="../tags/tag669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676.xml"/><Relationship Id="rId8" Type="http://schemas.openxmlformats.org/officeDocument/2006/relationships/tags" Target="../tags/tag675.xml"/><Relationship Id="rId7" Type="http://schemas.openxmlformats.org/officeDocument/2006/relationships/image" Target="../media/image6.png"/><Relationship Id="rId6" Type="http://schemas.openxmlformats.org/officeDocument/2006/relationships/tags" Target="../tags/tag674.xml"/><Relationship Id="rId5" Type="http://schemas.openxmlformats.org/officeDocument/2006/relationships/image" Target="../media/image5.png"/><Relationship Id="rId4" Type="http://schemas.openxmlformats.org/officeDocument/2006/relationships/tags" Target="../tags/tag673.xml"/><Relationship Id="rId3" Type="http://schemas.openxmlformats.org/officeDocument/2006/relationships/image" Target="../media/image4.png"/><Relationship Id="rId2" Type="http://schemas.openxmlformats.org/officeDocument/2006/relationships/tags" Target="../tags/tag672.xml"/><Relationship Id="rId11" Type="http://schemas.openxmlformats.org/officeDocument/2006/relationships/tags" Target="../tags/tag678.xml"/><Relationship Id="rId10" Type="http://schemas.openxmlformats.org/officeDocument/2006/relationships/tags" Target="../tags/tag677.xml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685.xml"/><Relationship Id="rId8" Type="http://schemas.openxmlformats.org/officeDocument/2006/relationships/tags" Target="../tags/tag684.xml"/><Relationship Id="rId7" Type="http://schemas.openxmlformats.org/officeDocument/2006/relationships/tags" Target="../tags/tag683.xml"/><Relationship Id="rId6" Type="http://schemas.openxmlformats.org/officeDocument/2006/relationships/tags" Target="../tags/tag682.xml"/><Relationship Id="rId5" Type="http://schemas.openxmlformats.org/officeDocument/2006/relationships/tags" Target="../tags/tag681.xml"/><Relationship Id="rId4" Type="http://schemas.openxmlformats.org/officeDocument/2006/relationships/tags" Target="../tags/tag680.xml"/><Relationship Id="rId3" Type="http://schemas.openxmlformats.org/officeDocument/2006/relationships/image" Target="../media/image11.png"/><Relationship Id="rId2" Type="http://schemas.openxmlformats.org/officeDocument/2006/relationships/tags" Target="../tags/tag679.xml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690.xml"/><Relationship Id="rId8" Type="http://schemas.openxmlformats.org/officeDocument/2006/relationships/tags" Target="../tags/tag689.xml"/><Relationship Id="rId7" Type="http://schemas.openxmlformats.org/officeDocument/2006/relationships/image" Target="../media/image6.png"/><Relationship Id="rId6" Type="http://schemas.openxmlformats.org/officeDocument/2006/relationships/tags" Target="../tags/tag688.xml"/><Relationship Id="rId5" Type="http://schemas.openxmlformats.org/officeDocument/2006/relationships/image" Target="../media/image5.png"/><Relationship Id="rId4" Type="http://schemas.openxmlformats.org/officeDocument/2006/relationships/tags" Target="../tags/tag687.xml"/><Relationship Id="rId3" Type="http://schemas.openxmlformats.org/officeDocument/2006/relationships/image" Target="../media/image4.png"/><Relationship Id="rId2" Type="http://schemas.openxmlformats.org/officeDocument/2006/relationships/tags" Target="../tags/tag686.xml"/><Relationship Id="rId11" Type="http://schemas.openxmlformats.org/officeDocument/2006/relationships/tags" Target="../tags/tag692.xml"/><Relationship Id="rId10" Type="http://schemas.openxmlformats.org/officeDocument/2006/relationships/tags" Target="../tags/tag691.xml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698.xml"/><Relationship Id="rId8" Type="http://schemas.openxmlformats.org/officeDocument/2006/relationships/tags" Target="../tags/tag697.xml"/><Relationship Id="rId7" Type="http://schemas.openxmlformats.org/officeDocument/2006/relationships/tags" Target="../tags/tag696.xml"/><Relationship Id="rId6" Type="http://schemas.openxmlformats.org/officeDocument/2006/relationships/image" Target="../media/image12.png"/><Relationship Id="rId5" Type="http://schemas.openxmlformats.org/officeDocument/2006/relationships/tags" Target="../tags/tag695.xml"/><Relationship Id="rId4" Type="http://schemas.openxmlformats.org/officeDocument/2006/relationships/tags" Target="../tags/tag694.xml"/><Relationship Id="rId3" Type="http://schemas.openxmlformats.org/officeDocument/2006/relationships/image" Target="../media/image4.png"/><Relationship Id="rId2" Type="http://schemas.openxmlformats.org/officeDocument/2006/relationships/tags" Target="../tags/tag693.xml"/><Relationship Id="rId11" Type="http://schemas.openxmlformats.org/officeDocument/2006/relationships/tags" Target="../tags/tag700.xml"/><Relationship Id="rId10" Type="http://schemas.openxmlformats.org/officeDocument/2006/relationships/tags" Target="../tags/tag699.xml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707.xml"/><Relationship Id="rId8" Type="http://schemas.openxmlformats.org/officeDocument/2006/relationships/tags" Target="../tags/tag706.xml"/><Relationship Id="rId7" Type="http://schemas.openxmlformats.org/officeDocument/2006/relationships/tags" Target="../tags/tag705.xml"/><Relationship Id="rId6" Type="http://schemas.openxmlformats.org/officeDocument/2006/relationships/tags" Target="../tags/tag704.xml"/><Relationship Id="rId5" Type="http://schemas.openxmlformats.org/officeDocument/2006/relationships/tags" Target="../tags/tag703.xml"/><Relationship Id="rId4" Type="http://schemas.openxmlformats.org/officeDocument/2006/relationships/tags" Target="../tags/tag702.xml"/><Relationship Id="rId3" Type="http://schemas.openxmlformats.org/officeDocument/2006/relationships/image" Target="../media/image4.png"/><Relationship Id="rId2" Type="http://schemas.openxmlformats.org/officeDocument/2006/relationships/tags" Target="../tags/tag701.xml"/><Relationship Id="rId10" Type="http://schemas.openxmlformats.org/officeDocument/2006/relationships/tags" Target="../tags/tag708.xml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" Type="http://schemas.openxmlformats.org/officeDocument/2006/relationships/tags" Target="../tags/tag713.xml"/><Relationship Id="rId7" Type="http://schemas.openxmlformats.org/officeDocument/2006/relationships/tags" Target="../tags/tag712.xml"/><Relationship Id="rId6" Type="http://schemas.openxmlformats.org/officeDocument/2006/relationships/image" Target="../media/image6.png"/><Relationship Id="rId5" Type="http://schemas.openxmlformats.org/officeDocument/2006/relationships/tags" Target="../tags/tag711.xml"/><Relationship Id="rId4" Type="http://schemas.openxmlformats.org/officeDocument/2006/relationships/tags" Target="../tags/tag710.xml"/><Relationship Id="rId3" Type="http://schemas.openxmlformats.org/officeDocument/2006/relationships/image" Target="../media/image4.png"/><Relationship Id="rId2" Type="http://schemas.openxmlformats.org/officeDocument/2006/relationships/tags" Target="../tags/tag709.xml"/><Relationship Id="rId12" Type="http://schemas.openxmlformats.org/officeDocument/2006/relationships/tags" Target="../tags/tag717.xml"/><Relationship Id="rId11" Type="http://schemas.openxmlformats.org/officeDocument/2006/relationships/tags" Target="../tags/tag716.xml"/><Relationship Id="rId10" Type="http://schemas.openxmlformats.org/officeDocument/2006/relationships/tags" Target="../tags/tag715.xml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../media/image6.png"/><Relationship Id="rId6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tags" Target="../tags/tag65.xml"/><Relationship Id="rId3" Type="http://schemas.openxmlformats.org/officeDocument/2006/relationships/image" Target="../media/image4.png"/><Relationship Id="rId2" Type="http://schemas.openxmlformats.org/officeDocument/2006/relationships/tags" Target="../tags/tag64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724.xml"/><Relationship Id="rId8" Type="http://schemas.openxmlformats.org/officeDocument/2006/relationships/tags" Target="../tags/tag723.xml"/><Relationship Id="rId7" Type="http://schemas.openxmlformats.org/officeDocument/2006/relationships/tags" Target="../tags/tag722.xml"/><Relationship Id="rId6" Type="http://schemas.openxmlformats.org/officeDocument/2006/relationships/tags" Target="../tags/tag721.xml"/><Relationship Id="rId5" Type="http://schemas.openxmlformats.org/officeDocument/2006/relationships/tags" Target="../tags/tag720.xml"/><Relationship Id="rId4" Type="http://schemas.openxmlformats.org/officeDocument/2006/relationships/tags" Target="../tags/tag719.xml"/><Relationship Id="rId3" Type="http://schemas.openxmlformats.org/officeDocument/2006/relationships/image" Target="../media/image4.png"/><Relationship Id="rId2" Type="http://schemas.openxmlformats.org/officeDocument/2006/relationships/tags" Target="../tags/tag718.xml"/><Relationship Id="rId10" Type="http://schemas.openxmlformats.org/officeDocument/2006/relationships/tags" Target="../tags/tag725.xml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731.xml"/><Relationship Id="rId8" Type="http://schemas.openxmlformats.org/officeDocument/2006/relationships/tags" Target="../tags/tag730.xml"/><Relationship Id="rId7" Type="http://schemas.openxmlformats.org/officeDocument/2006/relationships/tags" Target="../tags/tag729.xml"/><Relationship Id="rId6" Type="http://schemas.openxmlformats.org/officeDocument/2006/relationships/image" Target="../media/image13.png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image" Target="../media/image4.png"/><Relationship Id="rId2" Type="http://schemas.openxmlformats.org/officeDocument/2006/relationships/tags" Target="../tags/tag726.xml"/><Relationship Id="rId14" Type="http://schemas.openxmlformats.org/officeDocument/2006/relationships/tags" Target="../tags/tag736.xml"/><Relationship Id="rId13" Type="http://schemas.openxmlformats.org/officeDocument/2006/relationships/tags" Target="../tags/tag735.xml"/><Relationship Id="rId12" Type="http://schemas.openxmlformats.org/officeDocument/2006/relationships/tags" Target="../tags/tag734.xml"/><Relationship Id="rId11" Type="http://schemas.openxmlformats.org/officeDocument/2006/relationships/tags" Target="../tags/tag733.xml"/><Relationship Id="rId10" Type="http://schemas.openxmlformats.org/officeDocument/2006/relationships/tags" Target="../tags/tag732.xml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742.xml"/><Relationship Id="rId8" Type="http://schemas.openxmlformats.org/officeDocument/2006/relationships/tags" Target="../tags/tag741.xml"/><Relationship Id="rId7" Type="http://schemas.openxmlformats.org/officeDocument/2006/relationships/tags" Target="../tags/tag740.xml"/><Relationship Id="rId6" Type="http://schemas.openxmlformats.org/officeDocument/2006/relationships/image" Target="../media/image13.png"/><Relationship Id="rId5" Type="http://schemas.openxmlformats.org/officeDocument/2006/relationships/tags" Target="../tags/tag739.xml"/><Relationship Id="rId4" Type="http://schemas.openxmlformats.org/officeDocument/2006/relationships/tags" Target="../tags/tag738.xml"/><Relationship Id="rId3" Type="http://schemas.openxmlformats.org/officeDocument/2006/relationships/image" Target="../media/image4.png"/><Relationship Id="rId2" Type="http://schemas.openxmlformats.org/officeDocument/2006/relationships/tags" Target="../tags/tag737.xml"/><Relationship Id="rId11" Type="http://schemas.openxmlformats.org/officeDocument/2006/relationships/tags" Target="../tags/tag744.xml"/><Relationship Id="rId10" Type="http://schemas.openxmlformats.org/officeDocument/2006/relationships/tags" Target="../tags/tag743.xml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755.xml"/><Relationship Id="rId8" Type="http://schemas.openxmlformats.org/officeDocument/2006/relationships/tags" Target="../tags/tag754.xml"/><Relationship Id="rId7" Type="http://schemas.openxmlformats.org/officeDocument/2006/relationships/image" Target="../media/image3.png"/><Relationship Id="rId6" Type="http://schemas.openxmlformats.org/officeDocument/2006/relationships/tags" Target="../tags/tag753.xml"/><Relationship Id="rId5" Type="http://schemas.openxmlformats.org/officeDocument/2006/relationships/image" Target="../media/image2.png"/><Relationship Id="rId4" Type="http://schemas.openxmlformats.org/officeDocument/2006/relationships/tags" Target="../tags/tag752.xml"/><Relationship Id="rId3" Type="http://schemas.openxmlformats.org/officeDocument/2006/relationships/image" Target="../media/image1.png"/><Relationship Id="rId2" Type="http://schemas.openxmlformats.org/officeDocument/2006/relationships/tags" Target="../tags/tag751.xml"/><Relationship Id="rId15" Type="http://schemas.openxmlformats.org/officeDocument/2006/relationships/tags" Target="../tags/tag761.xml"/><Relationship Id="rId14" Type="http://schemas.openxmlformats.org/officeDocument/2006/relationships/tags" Target="../tags/tag760.xml"/><Relationship Id="rId13" Type="http://schemas.openxmlformats.org/officeDocument/2006/relationships/tags" Target="../tags/tag759.xml"/><Relationship Id="rId12" Type="http://schemas.openxmlformats.org/officeDocument/2006/relationships/tags" Target="../tags/tag758.xml"/><Relationship Id="rId11" Type="http://schemas.openxmlformats.org/officeDocument/2006/relationships/tags" Target="../tags/tag757.xml"/><Relationship Id="rId10" Type="http://schemas.openxmlformats.org/officeDocument/2006/relationships/tags" Target="../tags/tag756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766.xml"/><Relationship Id="rId8" Type="http://schemas.openxmlformats.org/officeDocument/2006/relationships/tags" Target="../tags/tag765.xml"/><Relationship Id="rId7" Type="http://schemas.openxmlformats.org/officeDocument/2006/relationships/image" Target="../media/image6.png"/><Relationship Id="rId6" Type="http://schemas.openxmlformats.org/officeDocument/2006/relationships/tags" Target="../tags/tag764.xml"/><Relationship Id="rId5" Type="http://schemas.openxmlformats.org/officeDocument/2006/relationships/image" Target="../media/image5.png"/><Relationship Id="rId4" Type="http://schemas.openxmlformats.org/officeDocument/2006/relationships/tags" Target="../tags/tag763.xml"/><Relationship Id="rId3" Type="http://schemas.openxmlformats.org/officeDocument/2006/relationships/image" Target="../media/image4.png"/><Relationship Id="rId2" Type="http://schemas.openxmlformats.org/officeDocument/2006/relationships/tags" Target="../tags/tag762.xml"/><Relationship Id="rId12" Type="http://schemas.openxmlformats.org/officeDocument/2006/relationships/tags" Target="../tags/tag769.xml"/><Relationship Id="rId11" Type="http://schemas.openxmlformats.org/officeDocument/2006/relationships/tags" Target="../tags/tag768.xml"/><Relationship Id="rId10" Type="http://schemas.openxmlformats.org/officeDocument/2006/relationships/tags" Target="../tags/tag767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774.xml"/><Relationship Id="rId8" Type="http://schemas.openxmlformats.org/officeDocument/2006/relationships/tags" Target="../tags/tag773.xml"/><Relationship Id="rId7" Type="http://schemas.openxmlformats.org/officeDocument/2006/relationships/image" Target="../media/image9.png"/><Relationship Id="rId6" Type="http://schemas.openxmlformats.org/officeDocument/2006/relationships/tags" Target="../tags/tag772.xml"/><Relationship Id="rId5" Type="http://schemas.openxmlformats.org/officeDocument/2006/relationships/image" Target="../media/image8.png"/><Relationship Id="rId4" Type="http://schemas.openxmlformats.org/officeDocument/2006/relationships/tags" Target="../tags/tag771.xml"/><Relationship Id="rId3" Type="http://schemas.openxmlformats.org/officeDocument/2006/relationships/image" Target="../media/image7.png"/><Relationship Id="rId2" Type="http://schemas.openxmlformats.org/officeDocument/2006/relationships/tags" Target="../tags/tag770.xml"/><Relationship Id="rId11" Type="http://schemas.openxmlformats.org/officeDocument/2006/relationships/tags" Target="../tags/tag776.xml"/><Relationship Id="rId10" Type="http://schemas.openxmlformats.org/officeDocument/2006/relationships/tags" Target="../tags/tag775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781.xml"/><Relationship Id="rId8" Type="http://schemas.openxmlformats.org/officeDocument/2006/relationships/tags" Target="../tags/tag780.xml"/><Relationship Id="rId7" Type="http://schemas.openxmlformats.org/officeDocument/2006/relationships/image" Target="../media/image6.png"/><Relationship Id="rId6" Type="http://schemas.openxmlformats.org/officeDocument/2006/relationships/tags" Target="../tags/tag779.xml"/><Relationship Id="rId5" Type="http://schemas.openxmlformats.org/officeDocument/2006/relationships/image" Target="../media/image5.png"/><Relationship Id="rId4" Type="http://schemas.openxmlformats.org/officeDocument/2006/relationships/tags" Target="../tags/tag778.xml"/><Relationship Id="rId3" Type="http://schemas.openxmlformats.org/officeDocument/2006/relationships/image" Target="../media/image4.png"/><Relationship Id="rId2" Type="http://schemas.openxmlformats.org/officeDocument/2006/relationships/tags" Target="../tags/tag777.xml"/><Relationship Id="rId13" Type="http://schemas.openxmlformats.org/officeDocument/2006/relationships/tags" Target="../tags/tag785.xml"/><Relationship Id="rId12" Type="http://schemas.openxmlformats.org/officeDocument/2006/relationships/tags" Target="../tags/tag784.xml"/><Relationship Id="rId11" Type="http://schemas.openxmlformats.org/officeDocument/2006/relationships/tags" Target="../tags/tag783.xml"/><Relationship Id="rId10" Type="http://schemas.openxmlformats.org/officeDocument/2006/relationships/tags" Target="../tags/tag782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790.xml"/><Relationship Id="rId8" Type="http://schemas.openxmlformats.org/officeDocument/2006/relationships/tags" Target="../tags/tag789.xml"/><Relationship Id="rId7" Type="http://schemas.openxmlformats.org/officeDocument/2006/relationships/image" Target="../media/image6.png"/><Relationship Id="rId6" Type="http://schemas.openxmlformats.org/officeDocument/2006/relationships/tags" Target="../tags/tag788.xml"/><Relationship Id="rId5" Type="http://schemas.openxmlformats.org/officeDocument/2006/relationships/image" Target="../media/image5.png"/><Relationship Id="rId4" Type="http://schemas.openxmlformats.org/officeDocument/2006/relationships/tags" Target="../tags/tag787.xml"/><Relationship Id="rId3" Type="http://schemas.openxmlformats.org/officeDocument/2006/relationships/image" Target="../media/image4.png"/><Relationship Id="rId2" Type="http://schemas.openxmlformats.org/officeDocument/2006/relationships/tags" Target="../tags/tag786.xml"/><Relationship Id="rId15" Type="http://schemas.openxmlformats.org/officeDocument/2006/relationships/tags" Target="../tags/tag796.xml"/><Relationship Id="rId14" Type="http://schemas.openxmlformats.org/officeDocument/2006/relationships/tags" Target="../tags/tag795.xml"/><Relationship Id="rId13" Type="http://schemas.openxmlformats.org/officeDocument/2006/relationships/tags" Target="../tags/tag794.xml"/><Relationship Id="rId12" Type="http://schemas.openxmlformats.org/officeDocument/2006/relationships/tags" Target="../tags/tag793.xml"/><Relationship Id="rId11" Type="http://schemas.openxmlformats.org/officeDocument/2006/relationships/tags" Target="../tags/tag792.xml"/><Relationship Id="rId10" Type="http://schemas.openxmlformats.org/officeDocument/2006/relationships/tags" Target="../tags/tag791.xml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7" Type="http://schemas.openxmlformats.org/officeDocument/2006/relationships/tags" Target="../tags/tag801.xml"/><Relationship Id="rId6" Type="http://schemas.openxmlformats.org/officeDocument/2006/relationships/tags" Target="../tags/tag800.xml"/><Relationship Id="rId5" Type="http://schemas.openxmlformats.org/officeDocument/2006/relationships/tags" Target="../tags/tag799.xml"/><Relationship Id="rId4" Type="http://schemas.openxmlformats.org/officeDocument/2006/relationships/tags" Target="../tags/tag798.xml"/><Relationship Id="rId3" Type="http://schemas.openxmlformats.org/officeDocument/2006/relationships/image" Target="../media/image10.png"/><Relationship Id="rId2" Type="http://schemas.openxmlformats.org/officeDocument/2006/relationships/tags" Target="../tags/tag797.xml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4" Type="http://schemas.openxmlformats.org/officeDocument/2006/relationships/tags" Target="../tags/tag804.xml"/><Relationship Id="rId3" Type="http://schemas.openxmlformats.org/officeDocument/2006/relationships/tags" Target="../tags/tag803.xml"/><Relationship Id="rId2" Type="http://schemas.openxmlformats.org/officeDocument/2006/relationships/tags" Target="../tags/tag802.xml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509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7"/>
            </p:custDataLst>
          </p:nvPr>
        </p:nvSpPr>
        <p:spPr>
          <a:xfrm>
            <a:off x="1514532" y="2536448"/>
            <a:ext cx="7838949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8"/>
            </p:custDataLst>
          </p:nvPr>
        </p:nvSpPr>
        <p:spPr>
          <a:xfrm flipH="1">
            <a:off x="1514529" y="3998734"/>
            <a:ext cx="7838950" cy="917468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9"/>
            </p:custDataLst>
          </p:nvPr>
        </p:nvSpPr>
        <p:spPr>
          <a:xfrm>
            <a:off x="1514532" y="1941786"/>
            <a:ext cx="7838949" cy="486257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1" i="0" u="none" strike="noStrike" kern="1200" cap="none" spc="6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3594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" y="5601331"/>
            <a:ext cx="1349215" cy="12566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-318"/>
            <a:ext cx="12192622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94" y="1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0"/>
            <a:ext cx="12192000" cy="685831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59" y="5029202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59" y="3175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3257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429" y="958590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647468"/>
            <a:ext cx="1299679" cy="1210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5L51RD3/AppData/Local/Temp/picturecompress_20220104151612/output_4.pngoutput_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636" y="-318"/>
            <a:ext cx="12203430" cy="6878639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12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0636" y="0"/>
            <a:ext cx="1973566" cy="1727188"/>
          </a:xfrm>
          <a:prstGeom prst="rect">
            <a:avLst/>
          </a:prstGeom>
        </p:spPr>
      </p:pic>
      <p:pic>
        <p:nvPicPr>
          <p:cNvPr id="14" name="图片 13" descr="C:/Users/5L51RD3/AppData/Local/Temp/picturecompress_20220104151612/output_6.pngoutput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0293" y="2338707"/>
            <a:ext cx="5562502" cy="45392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矩形: 圆角 8"/>
          <p:cNvSpPr/>
          <p:nvPr>
            <p:custDataLst>
              <p:tags r:id="rId11"/>
            </p:custDataLst>
          </p:nvPr>
        </p:nvSpPr>
        <p:spPr>
          <a:xfrm>
            <a:off x="3568700" y="4906779"/>
            <a:ext cx="1725930" cy="36576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0000"/>
          </a:bodyPr>
          <a:p>
            <a:pPr algn="ctr" defTabSz="609600"/>
            <a:endParaRPr lang="zh-CN" altLang="en-US" sz="1400" spc="300" dirty="0">
              <a:solidFill>
                <a:prstClr val="white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" name="标题 1"/>
          <p:cNvSpPr/>
          <p:nvPr>
            <p:ph type="ctrTitle" idx="2" hasCustomPrompt="1"/>
            <p:custDataLst>
              <p:tags r:id="rId12"/>
            </p:custDataLst>
          </p:nvPr>
        </p:nvSpPr>
        <p:spPr>
          <a:xfrm>
            <a:off x="409575" y="2038010"/>
            <a:ext cx="8044180" cy="110807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ctr" defTabSz="6096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1" i="0" u="none" strike="noStrike" kern="1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5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409575" y="3184185"/>
            <a:ext cx="8044180" cy="525946"/>
          </a:xfrm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8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文本占位符 4"/>
          <p:cNvSpPr/>
          <p:nvPr>
            <p:ph type="body" idx="4" hasCustomPrompt="1"/>
            <p:custDataLst>
              <p:tags r:id="rId14"/>
            </p:custDataLst>
          </p:nvPr>
        </p:nvSpPr>
        <p:spPr>
          <a:xfrm>
            <a:off x="1302385" y="3738706"/>
            <a:ext cx="6259195" cy="99261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609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7" name="文本占位符 10"/>
          <p:cNvSpPr/>
          <p:nvPr>
            <p:ph type="body" idx="5" hasCustomPrompt="1"/>
            <p:custDataLst>
              <p:tags r:id="rId15"/>
            </p:custDataLst>
          </p:nvPr>
        </p:nvSpPr>
        <p:spPr>
          <a:xfrm>
            <a:off x="3088005" y="4879280"/>
            <a:ext cx="2687955" cy="420757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400" normalizeH="0" baseline="0" noProof="1" dirty="0">
                <a:solidFill>
                  <a:schemeClr val="l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8" name="图片 7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73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58" y="-13334"/>
            <a:ext cx="12192635" cy="6858317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137/output_5.pngoutput_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18317" y="488750"/>
            <a:ext cx="8611549" cy="5879548"/>
          </a:xfrm>
          <a:prstGeom prst="rect">
            <a:avLst/>
          </a:prstGeom>
        </p:spPr>
      </p:pic>
      <p:pic>
        <p:nvPicPr>
          <p:cNvPr id="7" name="图片 6" descr="C:/Users/5L51RD3/AppData/Local/Temp/picturecompress_20220104151825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36322" y="1"/>
            <a:ext cx="2255825" cy="20652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ctrTitle" idx="1" hasCustomPrompt="1"/>
            <p:custDataLst>
              <p:tags r:id="rId11"/>
            </p:custDataLst>
          </p:nvPr>
        </p:nvSpPr>
        <p:spPr>
          <a:xfrm>
            <a:off x="3461923" y="3751393"/>
            <a:ext cx="8316557" cy="1028208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4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铸字超然体W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9" name="图片 8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8" name="图片 7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Y2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C:/Users/5L51RD3/AppData/Local/Temp/picturecompress_20220104151633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11" name="图片 10" descr="衬底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10" name="图片 9" descr="C:/Users/5L51RD3/AppData/Local/Temp/picturecompress_20220104151639/output_1.pngoutput_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5L51RD3/AppData/Local/Temp/picturecompress_20220104151623/output_2.pngoutput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汉仪旗黑Y2-45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50.xml"/><Relationship Id="rId24" Type="http://schemas.openxmlformats.org/officeDocument/2006/relationships/tags" Target="../tags/tag149.xml"/><Relationship Id="rId23" Type="http://schemas.openxmlformats.org/officeDocument/2006/relationships/tags" Target="../tags/tag148.xml"/><Relationship Id="rId22" Type="http://schemas.openxmlformats.org/officeDocument/2006/relationships/tags" Target="../tags/tag147.xml"/><Relationship Id="rId21" Type="http://schemas.openxmlformats.org/officeDocument/2006/relationships/tags" Target="../tags/tag146.xml"/><Relationship Id="rId20" Type="http://schemas.openxmlformats.org/officeDocument/2006/relationships/tags" Target="../tags/tag145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7.xml"/><Relationship Id="rId8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71.xml"/><Relationship Id="rId26" Type="http://schemas.openxmlformats.org/officeDocument/2006/relationships/theme" Target="../theme/theme10.xml"/><Relationship Id="rId25" Type="http://schemas.openxmlformats.org/officeDocument/2006/relationships/tags" Target="../tags/tag1500.xml"/><Relationship Id="rId24" Type="http://schemas.openxmlformats.org/officeDocument/2006/relationships/tags" Target="../tags/tag1499.xml"/><Relationship Id="rId23" Type="http://schemas.openxmlformats.org/officeDocument/2006/relationships/tags" Target="../tags/tag1498.xml"/><Relationship Id="rId22" Type="http://schemas.openxmlformats.org/officeDocument/2006/relationships/tags" Target="../tags/tag1497.xml"/><Relationship Id="rId21" Type="http://schemas.openxmlformats.org/officeDocument/2006/relationships/tags" Target="../tags/tag1496.xml"/><Relationship Id="rId20" Type="http://schemas.openxmlformats.org/officeDocument/2006/relationships/tags" Target="../tags/tag1495.xml"/><Relationship Id="rId2" Type="http://schemas.openxmlformats.org/officeDocument/2006/relationships/slideLayout" Target="../slideLayouts/slideLayout170.xml"/><Relationship Id="rId19" Type="http://schemas.openxmlformats.org/officeDocument/2006/relationships/slideLayout" Target="../slideLayouts/slideLayout187.xml"/><Relationship Id="rId18" Type="http://schemas.openxmlformats.org/officeDocument/2006/relationships/slideLayout" Target="../slideLayouts/slideLayout186.xml"/><Relationship Id="rId17" Type="http://schemas.openxmlformats.org/officeDocument/2006/relationships/slideLayout" Target="../slideLayouts/slideLayout185.xml"/><Relationship Id="rId16" Type="http://schemas.openxmlformats.org/officeDocument/2006/relationships/slideLayout" Target="../slideLayouts/slideLayout184.xml"/><Relationship Id="rId15" Type="http://schemas.openxmlformats.org/officeDocument/2006/relationships/slideLayout" Target="../slideLayouts/slideLayout183.xml"/><Relationship Id="rId14" Type="http://schemas.openxmlformats.org/officeDocument/2006/relationships/slideLayout" Target="../slideLayouts/slideLayout182.xml"/><Relationship Id="rId13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69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6.xml"/><Relationship Id="rId8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90.xml"/><Relationship Id="rId26" Type="http://schemas.openxmlformats.org/officeDocument/2006/relationships/theme" Target="../theme/theme11.xml"/><Relationship Id="rId25" Type="http://schemas.openxmlformats.org/officeDocument/2006/relationships/tags" Target="../tags/tag1650.xml"/><Relationship Id="rId24" Type="http://schemas.openxmlformats.org/officeDocument/2006/relationships/tags" Target="../tags/tag1649.xml"/><Relationship Id="rId23" Type="http://schemas.openxmlformats.org/officeDocument/2006/relationships/tags" Target="../tags/tag1648.xml"/><Relationship Id="rId22" Type="http://schemas.openxmlformats.org/officeDocument/2006/relationships/tags" Target="../tags/tag1647.xml"/><Relationship Id="rId21" Type="http://schemas.openxmlformats.org/officeDocument/2006/relationships/tags" Target="../tags/tag1646.xml"/><Relationship Id="rId20" Type="http://schemas.openxmlformats.org/officeDocument/2006/relationships/tags" Target="../tags/tag1645.xml"/><Relationship Id="rId2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206.xml"/><Relationship Id="rId18" Type="http://schemas.openxmlformats.org/officeDocument/2006/relationships/slideLayout" Target="../slideLayouts/slideLayout205.xml"/><Relationship Id="rId17" Type="http://schemas.openxmlformats.org/officeDocument/2006/relationships/slideLayout" Target="../slideLayouts/slideLayout204.xml"/><Relationship Id="rId16" Type="http://schemas.openxmlformats.org/officeDocument/2006/relationships/slideLayout" Target="../slideLayouts/slideLayout203.xml"/><Relationship Id="rId15" Type="http://schemas.openxmlformats.org/officeDocument/2006/relationships/slideLayout" Target="../slideLayouts/slideLayout202.xml"/><Relationship Id="rId14" Type="http://schemas.openxmlformats.org/officeDocument/2006/relationships/slideLayout" Target="../slideLayouts/slideLayout201.xml"/><Relationship Id="rId13" Type="http://schemas.openxmlformats.org/officeDocument/2006/relationships/slideLayout" Target="../slideLayouts/slideLayout200.xml"/><Relationship Id="rId12" Type="http://schemas.openxmlformats.org/officeDocument/2006/relationships/slideLayout" Target="../slideLayouts/slideLayout199.xml"/><Relationship Id="rId11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8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5.xml"/><Relationship Id="rId8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9.xml"/><Relationship Id="rId26" Type="http://schemas.openxmlformats.org/officeDocument/2006/relationships/theme" Target="../theme/theme12.xml"/><Relationship Id="rId25" Type="http://schemas.openxmlformats.org/officeDocument/2006/relationships/tags" Target="../tags/tag1800.xml"/><Relationship Id="rId24" Type="http://schemas.openxmlformats.org/officeDocument/2006/relationships/tags" Target="../tags/tag1799.xml"/><Relationship Id="rId23" Type="http://schemas.openxmlformats.org/officeDocument/2006/relationships/tags" Target="../tags/tag1798.xml"/><Relationship Id="rId22" Type="http://schemas.openxmlformats.org/officeDocument/2006/relationships/tags" Target="../tags/tag1797.xml"/><Relationship Id="rId21" Type="http://schemas.openxmlformats.org/officeDocument/2006/relationships/tags" Target="../tags/tag1796.xml"/><Relationship Id="rId20" Type="http://schemas.openxmlformats.org/officeDocument/2006/relationships/tags" Target="../tags/tag1795.xml"/><Relationship Id="rId2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225.xml"/><Relationship Id="rId18" Type="http://schemas.openxmlformats.org/officeDocument/2006/relationships/slideLayout" Target="../slideLayouts/slideLayout224.xml"/><Relationship Id="rId17" Type="http://schemas.openxmlformats.org/officeDocument/2006/relationships/slideLayout" Target="../slideLayouts/slideLayout223.xml"/><Relationship Id="rId16" Type="http://schemas.openxmlformats.org/officeDocument/2006/relationships/slideLayout" Target="../slideLayouts/slideLayout222.xml"/><Relationship Id="rId15" Type="http://schemas.openxmlformats.org/officeDocument/2006/relationships/slideLayout" Target="../slideLayouts/slideLayout221.xml"/><Relationship Id="rId14" Type="http://schemas.openxmlformats.org/officeDocument/2006/relationships/slideLayout" Target="../slideLayouts/slideLayout220.xml"/><Relationship Id="rId13" Type="http://schemas.openxmlformats.org/officeDocument/2006/relationships/slideLayout" Target="../slideLayouts/slideLayout219.xml"/><Relationship Id="rId12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16.xml"/><Relationship Id="rId1" Type="http://schemas.openxmlformats.org/officeDocument/2006/relationships/slideLayout" Target="../slideLayouts/slideLayout207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4.xml"/><Relationship Id="rId8" Type="http://schemas.openxmlformats.org/officeDocument/2006/relationships/slideLayout" Target="../slideLayouts/slideLayout233.xml"/><Relationship Id="rId7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9.xml"/><Relationship Id="rId3" Type="http://schemas.openxmlformats.org/officeDocument/2006/relationships/slideLayout" Target="../slideLayouts/slideLayout228.xml"/><Relationship Id="rId25" Type="http://schemas.openxmlformats.org/officeDocument/2006/relationships/theme" Target="../theme/theme13.xml"/><Relationship Id="rId24" Type="http://schemas.openxmlformats.org/officeDocument/2006/relationships/tags" Target="../tags/tag1950.xml"/><Relationship Id="rId23" Type="http://schemas.openxmlformats.org/officeDocument/2006/relationships/tags" Target="../tags/tag1949.xml"/><Relationship Id="rId22" Type="http://schemas.openxmlformats.org/officeDocument/2006/relationships/tags" Target="../tags/tag1948.xml"/><Relationship Id="rId21" Type="http://schemas.openxmlformats.org/officeDocument/2006/relationships/tags" Target="../tags/tag1947.xml"/><Relationship Id="rId20" Type="http://schemas.openxmlformats.org/officeDocument/2006/relationships/tags" Target="../tags/tag1946.xml"/><Relationship Id="rId2" Type="http://schemas.openxmlformats.org/officeDocument/2006/relationships/slideLayout" Target="../slideLayouts/slideLayout227.xml"/><Relationship Id="rId19" Type="http://schemas.openxmlformats.org/officeDocument/2006/relationships/tags" Target="../tags/tag1945.xml"/><Relationship Id="rId18" Type="http://schemas.openxmlformats.org/officeDocument/2006/relationships/slideLayout" Target="../slideLayouts/slideLayout243.xml"/><Relationship Id="rId17" Type="http://schemas.openxmlformats.org/officeDocument/2006/relationships/slideLayout" Target="../slideLayouts/slideLayout242.xml"/><Relationship Id="rId16" Type="http://schemas.openxmlformats.org/officeDocument/2006/relationships/slideLayout" Target="../slideLayouts/slideLayout241.xml"/><Relationship Id="rId15" Type="http://schemas.openxmlformats.org/officeDocument/2006/relationships/slideLayout" Target="../slideLayouts/slideLayout240.xml"/><Relationship Id="rId14" Type="http://schemas.openxmlformats.org/officeDocument/2006/relationships/slideLayout" Target="../slideLayouts/slideLayout239.xml"/><Relationship Id="rId13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26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2.xml"/><Relationship Id="rId8" Type="http://schemas.openxmlformats.org/officeDocument/2006/relationships/slideLayout" Target="../slideLayouts/slideLayout251.xml"/><Relationship Id="rId7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7.xml"/><Relationship Id="rId3" Type="http://schemas.openxmlformats.org/officeDocument/2006/relationships/slideLayout" Target="../slideLayouts/slideLayout246.xml"/><Relationship Id="rId25" Type="http://schemas.openxmlformats.org/officeDocument/2006/relationships/theme" Target="../theme/theme14.xml"/><Relationship Id="rId24" Type="http://schemas.openxmlformats.org/officeDocument/2006/relationships/tags" Target="../tags/tag2100.xml"/><Relationship Id="rId23" Type="http://schemas.openxmlformats.org/officeDocument/2006/relationships/tags" Target="../tags/tag2099.xml"/><Relationship Id="rId22" Type="http://schemas.openxmlformats.org/officeDocument/2006/relationships/tags" Target="../tags/tag2098.xml"/><Relationship Id="rId21" Type="http://schemas.openxmlformats.org/officeDocument/2006/relationships/tags" Target="../tags/tag2097.xml"/><Relationship Id="rId20" Type="http://schemas.openxmlformats.org/officeDocument/2006/relationships/tags" Target="../tags/tag2096.xml"/><Relationship Id="rId2" Type="http://schemas.openxmlformats.org/officeDocument/2006/relationships/slideLayout" Target="../slideLayouts/slideLayout245.xml"/><Relationship Id="rId19" Type="http://schemas.openxmlformats.org/officeDocument/2006/relationships/tags" Target="../tags/tag2095.xml"/><Relationship Id="rId18" Type="http://schemas.openxmlformats.org/officeDocument/2006/relationships/slideLayout" Target="../slideLayouts/slideLayout261.xml"/><Relationship Id="rId17" Type="http://schemas.openxmlformats.org/officeDocument/2006/relationships/slideLayout" Target="../slideLayouts/slideLayout260.xml"/><Relationship Id="rId16" Type="http://schemas.openxmlformats.org/officeDocument/2006/relationships/slideLayout" Target="../slideLayouts/slideLayout259.xml"/><Relationship Id="rId15" Type="http://schemas.openxmlformats.org/officeDocument/2006/relationships/slideLayout" Target="../slideLayouts/slideLayout258.xml"/><Relationship Id="rId14" Type="http://schemas.openxmlformats.org/officeDocument/2006/relationships/slideLayout" Target="../slideLayouts/slideLayout257.xml"/><Relationship Id="rId13" Type="http://schemas.openxmlformats.org/officeDocument/2006/relationships/slideLayout" Target="../slideLayouts/slideLayout256.xml"/><Relationship Id="rId12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54.xml"/><Relationship Id="rId10" Type="http://schemas.openxmlformats.org/officeDocument/2006/relationships/slideLayout" Target="../slideLayouts/slideLayout253.xml"/><Relationship Id="rId1" Type="http://schemas.openxmlformats.org/officeDocument/2006/relationships/slideLayout" Target="../slideLayouts/slideLayout2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5" Type="http://schemas.openxmlformats.org/officeDocument/2006/relationships/theme" Target="../theme/theme2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slideLayout" Target="../slideLayouts/slideLayout21.xml"/><Relationship Id="rId19" Type="http://schemas.openxmlformats.org/officeDocument/2006/relationships/tags" Target="../tags/tag295.xml"/><Relationship Id="rId18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5" Type="http://schemas.openxmlformats.org/officeDocument/2006/relationships/theme" Target="../theme/theme3.xml"/><Relationship Id="rId24" Type="http://schemas.openxmlformats.org/officeDocument/2006/relationships/tags" Target="../tags/tag450.xml"/><Relationship Id="rId23" Type="http://schemas.openxmlformats.org/officeDocument/2006/relationships/tags" Target="../tags/tag449.xml"/><Relationship Id="rId22" Type="http://schemas.openxmlformats.org/officeDocument/2006/relationships/tags" Target="../tags/tag448.xml"/><Relationship Id="rId21" Type="http://schemas.openxmlformats.org/officeDocument/2006/relationships/tags" Target="../tags/tag447.xml"/><Relationship Id="rId20" Type="http://schemas.openxmlformats.org/officeDocument/2006/relationships/tags" Target="../tags/tag446.xml"/><Relationship Id="rId2" Type="http://schemas.openxmlformats.org/officeDocument/2006/relationships/slideLayout" Target="../slideLayouts/slideLayout39.xml"/><Relationship Id="rId19" Type="http://schemas.openxmlformats.org/officeDocument/2006/relationships/tags" Target="../tags/tag445.xml"/><Relationship Id="rId18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6" Type="http://schemas.openxmlformats.org/officeDocument/2006/relationships/theme" Target="../theme/theme4.xml"/><Relationship Id="rId25" Type="http://schemas.openxmlformats.org/officeDocument/2006/relationships/tags" Target="../tags/tag600.xml"/><Relationship Id="rId24" Type="http://schemas.openxmlformats.org/officeDocument/2006/relationships/tags" Target="../tags/tag599.xml"/><Relationship Id="rId23" Type="http://schemas.openxmlformats.org/officeDocument/2006/relationships/tags" Target="../tags/tag598.xml"/><Relationship Id="rId22" Type="http://schemas.openxmlformats.org/officeDocument/2006/relationships/tags" Target="../tags/tag597.xml"/><Relationship Id="rId21" Type="http://schemas.openxmlformats.org/officeDocument/2006/relationships/tags" Target="../tags/tag596.xml"/><Relationship Id="rId20" Type="http://schemas.openxmlformats.org/officeDocument/2006/relationships/tags" Target="../tags/tag595.xml"/><Relationship Id="rId2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5" Type="http://schemas.openxmlformats.org/officeDocument/2006/relationships/theme" Target="../theme/theme5.xml"/><Relationship Id="rId24" Type="http://schemas.openxmlformats.org/officeDocument/2006/relationships/tags" Target="../tags/tag750.xml"/><Relationship Id="rId23" Type="http://schemas.openxmlformats.org/officeDocument/2006/relationships/tags" Target="../tags/tag749.xml"/><Relationship Id="rId22" Type="http://schemas.openxmlformats.org/officeDocument/2006/relationships/tags" Target="../tags/tag748.xml"/><Relationship Id="rId21" Type="http://schemas.openxmlformats.org/officeDocument/2006/relationships/tags" Target="../tags/tag747.xml"/><Relationship Id="rId20" Type="http://schemas.openxmlformats.org/officeDocument/2006/relationships/tags" Target="../tags/tag746.xml"/><Relationship Id="rId2" Type="http://schemas.openxmlformats.org/officeDocument/2006/relationships/slideLayout" Target="../slideLayouts/slideLayout76.xml"/><Relationship Id="rId19" Type="http://schemas.openxmlformats.org/officeDocument/2006/relationships/tags" Target="../tags/tag745.xml"/><Relationship Id="rId18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7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99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5.xml"/><Relationship Id="rId26" Type="http://schemas.openxmlformats.org/officeDocument/2006/relationships/theme" Target="../theme/theme6.xml"/><Relationship Id="rId25" Type="http://schemas.openxmlformats.org/officeDocument/2006/relationships/tags" Target="../tags/tag900.xml"/><Relationship Id="rId24" Type="http://schemas.openxmlformats.org/officeDocument/2006/relationships/tags" Target="../tags/tag899.xml"/><Relationship Id="rId23" Type="http://schemas.openxmlformats.org/officeDocument/2006/relationships/tags" Target="../tags/tag898.xml"/><Relationship Id="rId22" Type="http://schemas.openxmlformats.org/officeDocument/2006/relationships/tags" Target="../tags/tag897.xml"/><Relationship Id="rId21" Type="http://schemas.openxmlformats.org/officeDocument/2006/relationships/tags" Target="../tags/tag896.xml"/><Relationship Id="rId20" Type="http://schemas.openxmlformats.org/officeDocument/2006/relationships/tags" Target="../tags/tag895.xml"/><Relationship Id="rId2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93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6" Type="http://schemas.openxmlformats.org/officeDocument/2006/relationships/theme" Target="../theme/theme7.xml"/><Relationship Id="rId25" Type="http://schemas.openxmlformats.org/officeDocument/2006/relationships/tags" Target="../tags/tag1050.xml"/><Relationship Id="rId24" Type="http://schemas.openxmlformats.org/officeDocument/2006/relationships/tags" Target="../tags/tag1049.xml"/><Relationship Id="rId23" Type="http://schemas.openxmlformats.org/officeDocument/2006/relationships/tags" Target="../tags/tag1048.xml"/><Relationship Id="rId22" Type="http://schemas.openxmlformats.org/officeDocument/2006/relationships/tags" Target="../tags/tag1047.xml"/><Relationship Id="rId21" Type="http://schemas.openxmlformats.org/officeDocument/2006/relationships/tags" Target="../tags/tag1046.xml"/><Relationship Id="rId20" Type="http://schemas.openxmlformats.org/officeDocument/2006/relationships/tags" Target="../tags/tag1045.xml"/><Relationship Id="rId2" Type="http://schemas.openxmlformats.org/officeDocument/2006/relationships/slideLayout" Target="../slideLayouts/slideLayout113.xml"/><Relationship Id="rId19" Type="http://schemas.openxmlformats.org/officeDocument/2006/relationships/slideLayout" Target="../slideLayouts/slideLayout130.xml"/><Relationship Id="rId18" Type="http://schemas.openxmlformats.org/officeDocument/2006/relationships/slideLayout" Target="../slideLayouts/slideLayout129.xml"/><Relationship Id="rId17" Type="http://schemas.openxmlformats.org/officeDocument/2006/relationships/slideLayout" Target="../slideLayouts/slideLayout128.xml"/><Relationship Id="rId16" Type="http://schemas.openxmlformats.org/officeDocument/2006/relationships/slideLayout" Target="../slideLayouts/slideLayout127.xml"/><Relationship Id="rId15" Type="http://schemas.openxmlformats.org/officeDocument/2006/relationships/slideLayout" Target="../slideLayouts/slideLayout126.xml"/><Relationship Id="rId14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2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3.xml"/><Relationship Id="rId26" Type="http://schemas.openxmlformats.org/officeDocument/2006/relationships/theme" Target="../theme/theme8.xml"/><Relationship Id="rId25" Type="http://schemas.openxmlformats.org/officeDocument/2006/relationships/tags" Target="../tags/tag1200.xml"/><Relationship Id="rId24" Type="http://schemas.openxmlformats.org/officeDocument/2006/relationships/tags" Target="../tags/tag1199.xml"/><Relationship Id="rId23" Type="http://schemas.openxmlformats.org/officeDocument/2006/relationships/tags" Target="../tags/tag1198.xml"/><Relationship Id="rId22" Type="http://schemas.openxmlformats.org/officeDocument/2006/relationships/tags" Target="../tags/tag1197.xml"/><Relationship Id="rId21" Type="http://schemas.openxmlformats.org/officeDocument/2006/relationships/tags" Target="../tags/tag1196.xml"/><Relationship Id="rId20" Type="http://schemas.openxmlformats.org/officeDocument/2006/relationships/tags" Target="../tags/tag1195.xml"/><Relationship Id="rId2" Type="http://schemas.openxmlformats.org/officeDocument/2006/relationships/slideLayout" Target="../slideLayouts/slideLayout132.xml"/><Relationship Id="rId19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47.xml"/><Relationship Id="rId16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8.xml"/><Relationship Id="rId8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52.xml"/><Relationship Id="rId26" Type="http://schemas.openxmlformats.org/officeDocument/2006/relationships/theme" Target="../theme/theme9.xml"/><Relationship Id="rId25" Type="http://schemas.openxmlformats.org/officeDocument/2006/relationships/tags" Target="../tags/tag1350.xml"/><Relationship Id="rId24" Type="http://schemas.openxmlformats.org/officeDocument/2006/relationships/tags" Target="../tags/tag1349.xml"/><Relationship Id="rId23" Type="http://schemas.openxmlformats.org/officeDocument/2006/relationships/tags" Target="../tags/tag1348.xml"/><Relationship Id="rId22" Type="http://schemas.openxmlformats.org/officeDocument/2006/relationships/tags" Target="../tags/tag1347.xml"/><Relationship Id="rId21" Type="http://schemas.openxmlformats.org/officeDocument/2006/relationships/tags" Target="../tags/tag1346.xml"/><Relationship Id="rId20" Type="http://schemas.openxmlformats.org/officeDocument/2006/relationships/tags" Target="../tags/tag1345.xml"/><Relationship Id="rId2" Type="http://schemas.openxmlformats.org/officeDocument/2006/relationships/slideLayout" Target="../slideLayouts/slideLayout151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842" r:id="rId17"/>
    <p:sldLayoutId id="2147483843" r:id="rId18"/>
    <p:sldLayoutId id="214748384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  <p:sldLayoutId id="2147483862" r:id="rId17"/>
    <p:sldLayoutId id="2147483863" r:id="rId18"/>
    <p:sldLayoutId id="214748386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  <p:sldLayoutId id="2147483882" r:id="rId17"/>
    <p:sldLayoutId id="2147483883" r:id="rId18"/>
    <p:sldLayoutId id="214748388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  <p:sldLayoutId id="2147483903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0" r:id="rId16"/>
    <p:sldLayoutId id="2147483921" r:id="rId17"/>
    <p:sldLayoutId id="2147483922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  <p:sldLayoutId id="2147483763" r:id="rId18"/>
    <p:sldLayoutId id="214748376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  <p:sldLayoutId id="214748378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Y2-45W" panose="00020600040101010101" charset="-122"/>
                <a:cs typeface="汉仪旗黑Y2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  <p:sldLayoutId id="2147483824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Y2-45W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2106.xml"/><Relationship Id="rId7" Type="http://schemas.openxmlformats.org/officeDocument/2006/relationships/tags" Target="../tags/tag2105.xml"/><Relationship Id="rId6" Type="http://schemas.openxmlformats.org/officeDocument/2006/relationships/tags" Target="../tags/tag2104.xml"/><Relationship Id="rId5" Type="http://schemas.openxmlformats.org/officeDocument/2006/relationships/image" Target="../media/image6.png"/><Relationship Id="rId4" Type="http://schemas.openxmlformats.org/officeDocument/2006/relationships/tags" Target="../tags/tag2103.xml"/><Relationship Id="rId3" Type="http://schemas.openxmlformats.org/officeDocument/2006/relationships/tags" Target="../tags/tag2102.xml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50.xml"/><Relationship Id="rId12" Type="http://schemas.openxmlformats.org/officeDocument/2006/relationships/tags" Target="../tags/tag2108.xml"/><Relationship Id="rId11" Type="http://schemas.openxmlformats.org/officeDocument/2006/relationships/image" Target="../media/image18.png"/><Relationship Id="rId10" Type="http://schemas.openxmlformats.org/officeDocument/2006/relationships/tags" Target="../tags/tag2107.xml"/><Relationship Id="rId1" Type="http://schemas.openxmlformats.org/officeDocument/2006/relationships/tags" Target="../tags/tag210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50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49.xml"/><Relationship Id="rId4" Type="http://schemas.openxmlformats.org/officeDocument/2006/relationships/image" Target="../media/image5.png"/><Relationship Id="rId3" Type="http://schemas.openxmlformats.org/officeDocument/2006/relationships/tags" Target="../tags/tag2148.xml"/><Relationship Id="rId2" Type="http://schemas.openxmlformats.org/officeDocument/2006/relationships/image" Target="../media/image4.png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37.xml"/><Relationship Id="rId13" Type="http://schemas.openxmlformats.org/officeDocument/2006/relationships/tags" Target="../tags/tag2152.xml"/><Relationship Id="rId12" Type="http://schemas.openxmlformats.org/officeDocument/2006/relationships/image" Target="../media/image18.png"/><Relationship Id="rId11" Type="http://schemas.openxmlformats.org/officeDocument/2006/relationships/image" Target="../media/image29.jpeg"/><Relationship Id="rId10" Type="http://schemas.openxmlformats.org/officeDocument/2006/relationships/tags" Target="../tags/tag2151.xml"/><Relationship Id="rId1" Type="http://schemas.openxmlformats.org/officeDocument/2006/relationships/tags" Target="../tags/tag214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55.xml"/><Relationship Id="rId4" Type="http://schemas.openxmlformats.org/officeDocument/2006/relationships/image" Target="../media/image5.png"/><Relationship Id="rId3" Type="http://schemas.openxmlformats.org/officeDocument/2006/relationships/tags" Target="../tags/tag2154.xml"/><Relationship Id="rId2" Type="http://schemas.openxmlformats.org/officeDocument/2006/relationships/image" Target="../media/image4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56.xml"/><Relationship Id="rId13" Type="http://schemas.openxmlformats.org/officeDocument/2006/relationships/tags" Target="../tags/tag2157.xml"/><Relationship Id="rId12" Type="http://schemas.openxmlformats.org/officeDocument/2006/relationships/image" Target="../media/image18.png"/><Relationship Id="rId11" Type="http://schemas.openxmlformats.org/officeDocument/2006/relationships/tags" Target="../tags/tag2156.xml"/><Relationship Id="rId10" Type="http://schemas.openxmlformats.org/officeDocument/2006/relationships/image" Target="../media/image31.png"/><Relationship Id="rId1" Type="http://schemas.openxmlformats.org/officeDocument/2006/relationships/tags" Target="../tags/tag215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6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60.xml"/><Relationship Id="rId4" Type="http://schemas.openxmlformats.org/officeDocument/2006/relationships/image" Target="../media/image5.png"/><Relationship Id="rId3" Type="http://schemas.openxmlformats.org/officeDocument/2006/relationships/tags" Target="../tags/tag2159.xml"/><Relationship Id="rId2" Type="http://schemas.openxmlformats.org/officeDocument/2006/relationships/image" Target="../media/image4.png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175.xml"/><Relationship Id="rId14" Type="http://schemas.openxmlformats.org/officeDocument/2006/relationships/tags" Target="../tags/tag2162.xml"/><Relationship Id="rId13" Type="http://schemas.openxmlformats.org/officeDocument/2006/relationships/image" Target="../media/image18.png"/><Relationship Id="rId12" Type="http://schemas.openxmlformats.org/officeDocument/2006/relationships/image" Target="../media/image34.png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tags" Target="../tags/tag215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166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65.xml"/><Relationship Id="rId4" Type="http://schemas.openxmlformats.org/officeDocument/2006/relationships/image" Target="../media/image5.png"/><Relationship Id="rId3" Type="http://schemas.openxmlformats.org/officeDocument/2006/relationships/tags" Target="../tags/tag2164.xml"/><Relationship Id="rId2" Type="http://schemas.openxmlformats.org/officeDocument/2006/relationships/image" Target="../media/image4.pn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94.xml"/><Relationship Id="rId13" Type="http://schemas.openxmlformats.org/officeDocument/2006/relationships/tags" Target="../tags/tag2167.xml"/><Relationship Id="rId12" Type="http://schemas.openxmlformats.org/officeDocument/2006/relationships/image" Target="../media/image18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tags" Target="../tags/tag216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7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70.xml"/><Relationship Id="rId4" Type="http://schemas.openxmlformats.org/officeDocument/2006/relationships/image" Target="../media/image5.png"/><Relationship Id="rId3" Type="http://schemas.openxmlformats.org/officeDocument/2006/relationships/tags" Target="../tags/tag2169.xml"/><Relationship Id="rId2" Type="http://schemas.openxmlformats.org/officeDocument/2006/relationships/image" Target="../media/image4.png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213.xml"/><Relationship Id="rId13" Type="http://schemas.openxmlformats.org/officeDocument/2006/relationships/tags" Target="../tags/tag2172.xml"/><Relationship Id="rId12" Type="http://schemas.openxmlformats.org/officeDocument/2006/relationships/image" Target="../media/image18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tags" Target="../tags/tag216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6.xml"/><Relationship Id="rId3" Type="http://schemas.openxmlformats.org/officeDocument/2006/relationships/tags" Target="../tags/tag2174.xml"/><Relationship Id="rId2" Type="http://schemas.openxmlformats.org/officeDocument/2006/relationships/tags" Target="../tags/tag2173.xml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15.xml"/><Relationship Id="rId8" Type="http://schemas.openxmlformats.org/officeDocument/2006/relationships/tags" Target="../tags/tag2114.xml"/><Relationship Id="rId7" Type="http://schemas.openxmlformats.org/officeDocument/2006/relationships/tags" Target="../tags/tag2113.xml"/><Relationship Id="rId6" Type="http://schemas.openxmlformats.org/officeDocument/2006/relationships/tags" Target="../tags/tag2112.xml"/><Relationship Id="rId5" Type="http://schemas.openxmlformats.org/officeDocument/2006/relationships/tags" Target="../tags/tag2111.xml"/><Relationship Id="rId4" Type="http://schemas.openxmlformats.org/officeDocument/2006/relationships/tags" Target="../tags/tag2110.xml"/><Relationship Id="rId3" Type="http://schemas.openxmlformats.org/officeDocument/2006/relationships/tags" Target="../tags/tag2109.xml"/><Relationship Id="rId2" Type="http://schemas.openxmlformats.org/officeDocument/2006/relationships/image" Target="../media/image20.png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116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119.xml"/><Relationship Id="rId4" Type="http://schemas.openxmlformats.org/officeDocument/2006/relationships/tags" Target="../tags/tag2118.xml"/><Relationship Id="rId3" Type="http://schemas.openxmlformats.org/officeDocument/2006/relationships/tags" Target="../tags/tag211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123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22.xml"/><Relationship Id="rId4" Type="http://schemas.openxmlformats.org/officeDocument/2006/relationships/image" Target="../media/image5.png"/><Relationship Id="rId3" Type="http://schemas.openxmlformats.org/officeDocument/2006/relationships/tags" Target="../tags/tag2121.xm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125.xml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image" Target="../media/image18.png"/><Relationship Id="rId10" Type="http://schemas.openxmlformats.org/officeDocument/2006/relationships/tags" Target="../tags/tag2124.xml"/><Relationship Id="rId1" Type="http://schemas.openxmlformats.org/officeDocument/2006/relationships/tags" Target="../tags/tag2120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2128.xml"/><Relationship Id="rId4" Type="http://schemas.openxmlformats.org/officeDocument/2006/relationships/tags" Target="../tags/tag2127.xml"/><Relationship Id="rId3" Type="http://schemas.openxmlformats.org/officeDocument/2006/relationships/tags" Target="../tags/tag2126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3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31.xml"/><Relationship Id="rId4" Type="http://schemas.openxmlformats.org/officeDocument/2006/relationships/image" Target="../media/image5.png"/><Relationship Id="rId3" Type="http://schemas.openxmlformats.org/officeDocument/2006/relationships/tags" Target="../tags/tag2130.xml"/><Relationship Id="rId2" Type="http://schemas.openxmlformats.org/officeDocument/2006/relationships/image" Target="../media/image4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62.xml"/><Relationship Id="rId11" Type="http://schemas.openxmlformats.org/officeDocument/2006/relationships/tags" Target="../tags/tag2133.xml"/><Relationship Id="rId10" Type="http://schemas.openxmlformats.org/officeDocument/2006/relationships/image" Target="../media/image18.png"/><Relationship Id="rId1" Type="http://schemas.openxmlformats.org/officeDocument/2006/relationships/tags" Target="../tags/tag212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36.xml"/><Relationship Id="rId8" Type="http://schemas.openxmlformats.org/officeDocument/2006/relationships/tags" Target="../tags/tag2135.xml"/><Relationship Id="rId7" Type="http://schemas.openxmlformats.org/officeDocument/2006/relationships/tags" Target="../tags/tag213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77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40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39.xml"/><Relationship Id="rId4" Type="http://schemas.openxmlformats.org/officeDocument/2006/relationships/image" Target="../media/image5.png"/><Relationship Id="rId3" Type="http://schemas.openxmlformats.org/officeDocument/2006/relationships/tags" Target="../tags/tag2138.xml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99.xml"/><Relationship Id="rId12" Type="http://schemas.openxmlformats.org/officeDocument/2006/relationships/tags" Target="../tags/tag2141.xml"/><Relationship Id="rId11" Type="http://schemas.openxmlformats.org/officeDocument/2006/relationships/image" Target="../media/image18.png"/><Relationship Id="rId10" Type="http://schemas.openxmlformats.org/officeDocument/2006/relationships/image" Target="../media/image27.jpeg"/><Relationship Id="rId1" Type="http://schemas.openxmlformats.org/officeDocument/2006/relationships/tags" Target="../tags/tag213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45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6.png"/><Relationship Id="rId5" Type="http://schemas.openxmlformats.org/officeDocument/2006/relationships/tags" Target="../tags/tag2144.xml"/><Relationship Id="rId4" Type="http://schemas.openxmlformats.org/officeDocument/2006/relationships/image" Target="../media/image5.png"/><Relationship Id="rId3" Type="http://schemas.openxmlformats.org/officeDocument/2006/relationships/tags" Target="../tags/tag2143.xml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18.xml"/><Relationship Id="rId12" Type="http://schemas.openxmlformats.org/officeDocument/2006/relationships/tags" Target="../tags/tag2146.xml"/><Relationship Id="rId11" Type="http://schemas.openxmlformats.org/officeDocument/2006/relationships/image" Target="../media/image18.png"/><Relationship Id="rId10" Type="http://schemas.openxmlformats.org/officeDocument/2006/relationships/image" Target="../media/image28.jpeg"/><Relationship Id="rId1" Type="http://schemas.openxmlformats.org/officeDocument/2006/relationships/tags" Target="../tags/tag2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317"/>
            <a:ext cx="12192000" cy="6858635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汉仪旗黑Y2-45W" panose="00020600040101010101" charset="-122"/>
              <a:ea typeface="汉仪旗黑Y2-45W" panose="00020600040101010101" charset="-122"/>
              <a:sym typeface="+mn-ea"/>
            </a:endParaRPr>
          </a:p>
        </p:txBody>
      </p:sp>
      <p:pic>
        <p:nvPicPr>
          <p:cNvPr id="13" name="图片 12" descr="C:/Users/5L51RD3/AppData/Local/Temp/picturecompress_20220104151639/output_1.pngoutput_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648103"/>
            <a:ext cx="1299679" cy="1210532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400" b="1" spc="180" dirty="0">
                <a:solidFill>
                  <a:schemeClr val="lt1"/>
                </a:solidFill>
                <a:uFillTx/>
                <a:latin typeface="汉仪铸字超然体W" panose="00020600040101010101" charset="-122"/>
                <a:ea typeface="汉仪铸字超然体W" panose="00020600040101010101" charset="-122"/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sz="3400" b="1" spc="180" dirty="0">
              <a:solidFill>
                <a:schemeClr val="lt1"/>
              </a:solidFill>
              <a:uFillTx/>
              <a:latin typeface="汉仪铸字超然体W" panose="00020600040101010101" charset="-122"/>
              <a:ea typeface="汉仪铸字超然体W" panose="00020600040101010101" charset="-122"/>
              <a:sym typeface="Source Han Sans K Medium" panose="020B0600000000000000" pitchFamily="34" charset="-128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"/>
          <a:srcRect/>
          <a:stretch>
            <a:fillRect/>
          </a:stretch>
        </p:blipFill>
        <p:spPr>
          <a:xfrm>
            <a:off x="1696068" y="1217034"/>
            <a:ext cx="8952230" cy="50314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680" h="6960">
                <a:moveTo>
                  <a:pt x="0" y="0"/>
                </a:moveTo>
                <a:lnTo>
                  <a:pt x="13680" y="0"/>
                </a:lnTo>
                <a:lnTo>
                  <a:pt x="1368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 descr="圣诞快乐-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071178" y="1268095"/>
            <a:ext cx="6049645" cy="3830320"/>
          </a:xfrm>
          <a:prstGeom prst="rect">
            <a:avLst/>
          </a:prstGeom>
          <a:effectLst>
            <a:outerShdw blurRad="76200" dist="889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9" name="图片 8" descr="酷渲--logo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742045" y="22733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060575" y="821690"/>
            <a:ext cx="809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/>
            <a:r>
              <a:rPr lang="zh-CN" altLang="en-US" sz="24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平台功能及相应展示模块（banner、启动页、icon）设置</a:t>
            </a:r>
            <a:endParaRPr lang="zh-CN" altLang="en-US" sz="24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990090" y="1784985"/>
            <a:ext cx="8794115" cy="992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icon</a:t>
            </a: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宫格：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060575" y="2637155"/>
            <a:ext cx="7801610" cy="24815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5" name="图片 4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87420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：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圣诞温馨瞬间</a:t>
            </a:r>
            <a:r>
              <a:rPr lang="en-US" altLang="zh-CN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&amp; 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平安夜暖心祝福</a:t>
            </a:r>
            <a:endParaRPr lang="zh-CN" altLang="en-US" sz="3000" b="1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、新建圈子：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管理后台-运营-社区管理-圈子设置-新建（圈子名称、封面、圈子介绍）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7875" y="2108200"/>
            <a:ext cx="6276340" cy="1227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30265" y="3094990"/>
            <a:ext cx="4225290" cy="278701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汉仪旗黑Y2-45W" panose="00020600040101010101" charset="-122"/>
                <a:ea typeface="汉仪旗黑Y2-45W" panose="00020600040101010101" charset="-122"/>
                <a:sym typeface="汉仪旗黑Y2-45W" panose="00020600040101010101" charset="-122"/>
              </a:rPr>
              <a:t>管理端编辑页面展示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</p:txBody>
      </p:sp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80651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：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圣诞温馨瞬间</a:t>
            </a:r>
            <a:r>
              <a:rPr lang="en-US" altLang="zh-CN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&amp; 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平安夜暖心祝福</a:t>
            </a:r>
            <a:endParaRPr lang="zh-CN" altLang="en-US" sz="3000" b="1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发文章：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学员端-社区-文章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汉仪旗黑Y2-45W" panose="00020600040101010101" charset="-122"/>
                <a:ea typeface="汉仪旗黑Y2-45W" panose="00020600040101010101" charset="-122"/>
                <a:sym typeface="汉仪旗黑Y2-45W" panose="00020600040101010101" charset="-122"/>
              </a:rPr>
              <a:t>学员端编辑页面展示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0335" y="2213610"/>
            <a:ext cx="4710430" cy="1380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32345" y="2952115"/>
            <a:ext cx="2964815" cy="2415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4475" y="2952115"/>
            <a:ext cx="1830070" cy="377571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图片 12" descr="酷渲--logo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5" name="图片 4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4" name="图片 3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869188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：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圣诞温馨瞬间</a:t>
            </a:r>
            <a:r>
              <a:rPr lang="en-US" altLang="zh-CN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&amp; 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平安夜暖心祝福</a:t>
            </a:r>
            <a:endParaRPr lang="zh-CN" altLang="en-US" sz="3000" b="1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点赞：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学员端-社区-文章</a:t>
            </a: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点赞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汉仪旗黑Y2-45W" panose="00020600040101010101" charset="-122"/>
                <a:ea typeface="汉仪旗黑Y2-45W" panose="00020600040101010101" charset="-122"/>
                <a:sym typeface="汉仪旗黑Y2-45W" panose="00020600040101010101" charset="-122"/>
              </a:rPr>
              <a:t>学员端编辑页面展示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32960" y="2330450"/>
            <a:ext cx="4933315" cy="230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69275" y="2778125"/>
            <a:ext cx="1884680" cy="3791585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3" name="图片 2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2" name="图片 1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87642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：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圣诞温馨瞬间</a:t>
            </a:r>
            <a:r>
              <a:rPr lang="en-US" altLang="zh-CN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&amp; 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平安夜暖心祝福</a:t>
            </a:r>
            <a:endParaRPr lang="zh-CN" altLang="en-US" sz="3000" b="1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、统计数据：</a:t>
            </a:r>
            <a:endParaRPr lang="zh-CN" altLang="en-US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  管理后台-运营-社区管理-文章管理-查看-统计数据</a:t>
            </a:r>
            <a:endParaRPr lang="en-US" altLang="zh-CN" sz="12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汉仪旗黑Y2-45W" panose="00020600040101010101" charset="-122"/>
                <a:ea typeface="汉仪旗黑Y2-45W" panose="00020600040101010101" charset="-122"/>
                <a:sym typeface="汉仪旗黑Y2-45W" panose="00020600040101010101" charset="-122"/>
              </a:rPr>
              <a:t>管理端编辑页面展示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6110" y="2173605"/>
            <a:ext cx="5954395" cy="2099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9710" y="4276725"/>
            <a:ext cx="5090795" cy="1852930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圣诞文字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6093" y="1197610"/>
            <a:ext cx="3561715" cy="2024380"/>
          </a:xfrm>
          <a:prstGeom prst="rect">
            <a:avLst/>
          </a:prstGeom>
        </p:spPr>
      </p:pic>
      <p:sp>
        <p:nvSpPr>
          <p:cNvPr id="10" name="标题 9"/>
          <p:cNvSpPr/>
          <p:nvPr>
            <p:ph type="title" idx="1"/>
            <p:custDataLst>
              <p:tags r:id="rId2"/>
            </p:custDataLst>
          </p:nvPr>
        </p:nvSpPr>
        <p:spPr>
          <a:xfrm>
            <a:off x="1033202" y="3222248"/>
            <a:ext cx="7838949" cy="1353881"/>
          </a:xfrm>
        </p:spPr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  <a:sym typeface="Source Han Sans K Medium" panose="020B0600000000000000" pitchFamily="34" charset="-128"/>
              </a:rPr>
              <a:t>谢谢观看 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  <a:sym typeface="Source Han Sans K Medium" panose="020B0600000000000000" pitchFamily="34" charset="-128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圣诞快乐-祥云底"/>
          <p:cNvPicPr>
            <a:picLocks noChangeAspect="1"/>
          </p:cNvPicPr>
          <p:nvPr/>
        </p:nvPicPr>
        <p:blipFill>
          <a:blip r:embed="rId1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3" name="图片 12" descr="圣诞素材-017-雪地"/>
          <p:cNvPicPr>
            <a:picLocks noChangeAspect="1"/>
          </p:cNvPicPr>
          <p:nvPr/>
        </p:nvPicPr>
        <p:blipFill>
          <a:blip r:embed="rId2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481580" y="2973705"/>
            <a:ext cx="2054860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ctr"/>
            <a:r>
              <a:rPr lang="en-US" altLang="zh-CN" sz="3000" b="1" spc="500">
                <a:solidFill>
                  <a:srgbClr val="FFFFFF"/>
                </a:solidFill>
                <a:uFillTx/>
                <a:latin typeface="造字工房尚黑 G0v1 纤细长体" charset="-122"/>
                <a:ea typeface="造字工房尚黑 G0v1 纤细长体" charset="-122"/>
                <a:cs typeface="微软雅黑" panose="020B0503020204020204" charset="-122"/>
              </a:rPr>
              <a:t>CONTENT</a:t>
            </a:r>
            <a:endParaRPr lang="en-US" altLang="zh-CN" sz="3000" b="1" spc="500">
              <a:solidFill>
                <a:srgbClr val="FFFFFF"/>
              </a:solidFill>
              <a:uFillTx/>
              <a:latin typeface="造字工房尚黑 G0v1 纤细长体" charset="-122"/>
              <a:ea typeface="造字工房尚黑 G0v1 纤细长体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>
            <p:custDataLst>
              <p:tags r:id="rId3"/>
            </p:custDataLst>
          </p:nvPr>
        </p:nvSpPr>
        <p:spPr>
          <a:xfrm>
            <a:off x="5398453" y="5470049"/>
            <a:ext cx="2244090" cy="356870"/>
          </a:xfrm>
          <a:prstGeom prst="rect">
            <a:avLst/>
          </a:prstGeom>
        </p:spPr>
        <p:txBody>
          <a:bodyPr wrap="square" lIns="0" tIns="0" rIns="0" bIns="0" anchor="ctr">
            <a:normAutofit lnSpcReduction="20000"/>
          </a:bodyPr>
          <a:p>
            <a:pPr>
              <a:lnSpc>
                <a:spcPct val="130000"/>
              </a:lnSpc>
            </a:pP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汉仪中简黑简" panose="00020600040101010101" charset="-122"/>
                <a:ea typeface="汉仪旗黑Y2-45W" panose="00020600040101010101" charset="-122"/>
                <a:cs typeface="汉仪粗宋 简" panose="00020600040101010101" charset="-122"/>
              </a:rPr>
              <a:t>活动运营方案</a:t>
            </a:r>
            <a:endParaRPr lang="zh-CN" altLang="en-US" sz="2000" spc="100" dirty="0">
              <a:solidFill>
                <a:schemeClr val="accent1">
                  <a:lumMod val="75000"/>
                </a:schemeClr>
              </a:solidFill>
              <a:latin typeface="汉仪中简黑简" panose="00020600040101010101" charset="-122"/>
              <a:ea typeface="汉仪旗黑Y2-45W" panose="00020600040101010101" charset="-122"/>
              <a:cs typeface="汉仪粗宋 简" panose="00020600040101010101" charset="-122"/>
            </a:endParaRPr>
          </a:p>
        </p:txBody>
      </p:sp>
      <p:sp>
        <p:nvSpPr>
          <p:cNvPr id="32" name="Object 109"/>
          <p:cNvSpPr txBox="1"/>
          <p:nvPr>
            <p:custDataLst>
              <p:tags r:id="rId4"/>
            </p:custDataLst>
          </p:nvPr>
        </p:nvSpPr>
        <p:spPr>
          <a:xfrm>
            <a:off x="4728528" y="5511324"/>
            <a:ext cx="669290" cy="356870"/>
          </a:xfrm>
          <a:prstGeom prst="rect">
            <a:avLst/>
          </a:prstGeom>
        </p:spPr>
        <p:txBody>
          <a:bodyPr vert="horz" wrap="square" tIns="0" bIns="0" rtlCol="0" anchor="ctr" anchorCtr="0">
            <a:normAutofit fontScale="90000"/>
          </a:bodyPr>
          <a:p>
            <a:pPr algn="r">
              <a:lnSpc>
                <a:spcPct val="83000"/>
              </a:lnSpc>
            </a:pPr>
            <a:r>
              <a:rPr lang="en-US" altLang="zh-CN" sz="2400" spc="100" dirty="0">
                <a:solidFill>
                  <a:schemeClr val="accent1">
                    <a:lumMod val="75000"/>
                  </a:schemeClr>
                </a:solidFill>
                <a:latin typeface="汉仪中简黑简" panose="00020600040101010101" charset="-122"/>
                <a:ea typeface="汉仪旗黑Y2-45W" panose="00020600040101010101" charset="-122"/>
                <a:cs typeface="汉仪旗黑Y2-45W" panose="00020600040101010101" charset="-122"/>
              </a:rPr>
              <a:t>02.</a:t>
            </a:r>
            <a:endParaRPr lang="en-US" altLang="zh-CN" sz="2400" b="1" i="0" spc="100" dirty="0">
              <a:solidFill>
                <a:schemeClr val="accent1">
                  <a:lumMod val="75000"/>
                </a:schemeClr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33" name="矩形 32"/>
          <p:cNvSpPr/>
          <p:nvPr>
            <p:custDataLst>
              <p:tags r:id="rId5"/>
            </p:custDataLst>
          </p:nvPr>
        </p:nvSpPr>
        <p:spPr>
          <a:xfrm>
            <a:off x="2192973" y="5470049"/>
            <a:ext cx="2244090" cy="356870"/>
          </a:xfrm>
          <a:prstGeom prst="rect">
            <a:avLst/>
          </a:prstGeom>
        </p:spPr>
        <p:txBody>
          <a:bodyPr wrap="square" lIns="0" tIns="0" rIns="0" bIns="0" anchor="ctr">
            <a:normAutofit lnSpcReduction="20000"/>
          </a:bodyPr>
          <a:p>
            <a:pPr>
              <a:lnSpc>
                <a:spcPct val="130000"/>
              </a:lnSpc>
            </a:pP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汉仪中简黑简" panose="00020600040101010101" charset="-122"/>
                <a:ea typeface="汉仪旗黑Y2-45W" panose="00020600040101010101" charset="-122"/>
                <a:cs typeface="汉仪粗宋 简" panose="00020600040101010101" charset="-122"/>
              </a:rPr>
              <a:t>活动素材概览</a:t>
            </a:r>
            <a:endParaRPr lang="zh-CN" altLang="en-US" sz="2000" spc="100" dirty="0">
              <a:solidFill>
                <a:schemeClr val="accent1">
                  <a:lumMod val="75000"/>
                </a:schemeClr>
              </a:solidFill>
              <a:latin typeface="汉仪中简黑简" panose="00020600040101010101" charset="-122"/>
              <a:ea typeface="汉仪旗黑Y2-45W" panose="00020600040101010101" charset="-122"/>
              <a:cs typeface="汉仪粗宋 简" panose="00020600040101010101" charset="-122"/>
            </a:endParaRPr>
          </a:p>
        </p:txBody>
      </p:sp>
      <p:sp>
        <p:nvSpPr>
          <p:cNvPr id="38" name="Object 109"/>
          <p:cNvSpPr txBox="1"/>
          <p:nvPr>
            <p:custDataLst>
              <p:tags r:id="rId6"/>
            </p:custDataLst>
          </p:nvPr>
        </p:nvSpPr>
        <p:spPr>
          <a:xfrm>
            <a:off x="1523048" y="5511324"/>
            <a:ext cx="669290" cy="356870"/>
          </a:xfrm>
          <a:prstGeom prst="rect">
            <a:avLst/>
          </a:prstGeom>
        </p:spPr>
        <p:txBody>
          <a:bodyPr vert="horz" wrap="square" tIns="0" bIns="0" rtlCol="0" anchor="ctr" anchorCtr="0">
            <a:normAutofit fontScale="90000"/>
          </a:bodyPr>
          <a:p>
            <a:pPr algn="r">
              <a:lnSpc>
                <a:spcPct val="83000"/>
              </a:lnSpc>
            </a:pP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汉仪中简黑简" panose="00020600040101010101" charset="-122"/>
                <a:ea typeface="汉仪旗黑Y2-45W" panose="00020600040101010101" charset="-122"/>
                <a:cs typeface="汉仪粗宋 简" panose="00020600040101010101" charset="-122"/>
              </a:rPr>
              <a:t>01</a:t>
            </a:r>
            <a:r>
              <a:rPr lang="en-US" altLang="zh-CN" sz="2400" spc="100" dirty="0">
                <a:solidFill>
                  <a:schemeClr val="lt1"/>
                </a:solidFill>
                <a:latin typeface="汉仪中简黑简" panose="00020600040101010101" charset="-122"/>
                <a:ea typeface="汉仪旗黑Y2-45W" panose="00020600040101010101" charset="-122"/>
                <a:cs typeface="汉仪旗黑Y2-45W" panose="00020600040101010101" charset="-122"/>
              </a:rPr>
              <a:t>.</a:t>
            </a:r>
            <a:endParaRPr lang="en-US" altLang="zh-CN" sz="2400" b="1" i="0" spc="100" dirty="0">
              <a:solidFill>
                <a:schemeClr val="lt1"/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41" name="矩形 40"/>
          <p:cNvSpPr/>
          <p:nvPr>
            <p:custDataLst>
              <p:tags r:id="rId7"/>
            </p:custDataLst>
          </p:nvPr>
        </p:nvSpPr>
        <p:spPr>
          <a:xfrm>
            <a:off x="3036253" y="1903254"/>
            <a:ext cx="2720975" cy="894080"/>
          </a:xfrm>
          <a:prstGeom prst="rect">
            <a:avLst/>
          </a:prstGeom>
        </p:spPr>
        <p:txBody>
          <a:bodyPr wrap="square" tIns="0" bIns="0" anchor="b" anchorCtr="0">
            <a:normAutofit lnSpcReduction="10000"/>
          </a:bodyPr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>
                <a:solidFill>
                  <a:schemeClr val="lt1"/>
                </a:solidFill>
                <a:latin typeface="汉仪中简黑简" panose="00020600040101010101" charset="-122"/>
                <a:ea typeface="汉仪铸字超然体W" panose="00020600040101010101" charset="-122"/>
              </a:rPr>
              <a:t>目录</a:t>
            </a:r>
            <a:endParaRPr lang="zh-CN" altLang="en-US" sz="4800">
              <a:solidFill>
                <a:schemeClr val="lt1"/>
              </a:solidFill>
              <a:latin typeface="汉仪中简黑简" panose="00020600040101010101" charset="-122"/>
              <a:ea typeface="汉仪铸字超然体W" panose="00020600040101010101" charset="-122"/>
            </a:endParaRPr>
          </a:p>
        </p:txBody>
      </p:sp>
      <p:sp>
        <p:nvSpPr>
          <p:cNvPr id="2" name="Object 109"/>
          <p:cNvSpPr txBox="1"/>
          <p:nvPr>
            <p:custDataLst>
              <p:tags r:id="rId8"/>
            </p:custDataLst>
          </p:nvPr>
        </p:nvSpPr>
        <p:spPr>
          <a:xfrm>
            <a:off x="7448233" y="5470049"/>
            <a:ext cx="669290" cy="356870"/>
          </a:xfrm>
          <a:prstGeom prst="rect">
            <a:avLst/>
          </a:prstGeom>
        </p:spPr>
        <p:txBody>
          <a:bodyPr vert="horz" wrap="square" tIns="0" bIns="0" rtlCol="0" anchor="ctr" anchorCtr="0">
            <a:normAutofit fontScale="90000"/>
          </a:bodyPr>
          <a:p>
            <a:pPr algn="r">
              <a:lnSpc>
                <a:spcPct val="83000"/>
              </a:lnSpc>
            </a:pPr>
            <a:r>
              <a:rPr lang="en-US" altLang="zh-CN" sz="2400" spc="100" dirty="0">
                <a:solidFill>
                  <a:schemeClr val="accent1">
                    <a:lumMod val="75000"/>
                  </a:schemeClr>
                </a:solidFill>
                <a:latin typeface="汉仪中简黑简" panose="00020600040101010101" charset="-122"/>
                <a:ea typeface="汉仪旗黑Y2-45W" panose="00020600040101010101" charset="-122"/>
                <a:cs typeface="汉仪旗黑Y2-45W" panose="00020600040101010101" charset="-122"/>
              </a:rPr>
              <a:t>03.</a:t>
            </a:r>
            <a:endParaRPr lang="en-US" altLang="zh-CN" sz="2400" b="1" i="0" spc="100" dirty="0">
              <a:solidFill>
                <a:schemeClr val="accent1">
                  <a:lumMod val="75000"/>
                </a:schemeClr>
              </a:solidFill>
              <a:latin typeface="汉仪中简黑简" panose="00020600040101010101" charset="-122"/>
              <a:ea typeface="汉仪旗黑Y2-45W" panose="00020600040101010101" charset="-122"/>
              <a:cs typeface="汉仪旗黑Y2-45W" panose="0002060004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8117840" y="5469890"/>
            <a:ext cx="2306955" cy="356870"/>
          </a:xfrm>
          <a:prstGeom prst="rect">
            <a:avLst/>
          </a:prstGeom>
        </p:spPr>
        <p:txBody>
          <a:bodyPr wrap="square" lIns="0" tIns="0" rIns="0" bIns="0" anchor="ctr">
            <a:normAutofit lnSpcReduction="20000"/>
          </a:bodyPr>
          <a:p>
            <a:pPr>
              <a:lnSpc>
                <a:spcPct val="130000"/>
              </a:lnSpc>
            </a:pP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汉仪中简黑简" panose="00020600040101010101" charset="-122"/>
                <a:ea typeface="汉仪旗黑Y2-45W" panose="00020600040101010101" charset="-122"/>
                <a:cs typeface="汉仪粗宋 简" panose="00020600040101010101" charset="-122"/>
              </a:rPr>
              <a:t>平台操作说明</a:t>
            </a:r>
            <a:endParaRPr lang="en-US" altLang="zh-CN" sz="2000" spc="100" dirty="0">
              <a:solidFill>
                <a:schemeClr val="accent1">
                  <a:lumMod val="75000"/>
                </a:schemeClr>
              </a:solidFill>
              <a:latin typeface="汉仪中简黑简" panose="00020600040101010101" charset="-122"/>
              <a:ea typeface="汉仪旗黑Y2-45W" panose="00020600040101010101" charset="-122"/>
              <a:cs typeface="汉仪粗宋 简" panose="00020600040101010101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圣诞快乐-祥云底"/>
          <p:cNvPicPr>
            <a:picLocks noChangeAspect="1"/>
          </p:cNvPicPr>
          <p:nvPr/>
        </p:nvPicPr>
        <p:blipFill>
          <a:blip r:embed="rId1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3" name="图片 2" descr="圣诞素材-017-雪地"/>
          <p:cNvPicPr>
            <a:picLocks noChangeAspect="1"/>
          </p:cNvPicPr>
          <p:nvPr/>
        </p:nvPicPr>
        <p:blipFill>
          <a:blip r:embed="rId2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sp>
        <p:nvSpPr>
          <p:cNvPr id="12" name="标题 11"/>
          <p:cNvSpPr/>
          <p:nvPr>
            <p:ph type="ctrTitle" idx="1"/>
            <p:custDataLst>
              <p:tags r:id="rId3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sym typeface="Source Han Sans K Medium" panose="020B0600000000000000" pitchFamily="34" charset="-128"/>
              </a:rPr>
              <a:t>活动素材总览</a:t>
            </a:r>
            <a:endParaRPr lang="zh-CN" altLang="en-US" sz="5400" dirty="0">
              <a:solidFill>
                <a:schemeClr val="accent1">
                  <a:lumMod val="75000"/>
                </a:schemeClr>
              </a:solidFill>
              <a:sym typeface="Source Han Sans K Medium" panose="020B0600000000000000" pitchFamily="34" charset="-128"/>
            </a:endParaRPr>
          </a:p>
        </p:txBody>
      </p:sp>
      <p:sp>
        <p:nvSpPr>
          <p:cNvPr id="13" name="TextBox 46"/>
          <p:cNvSpPr txBox="1"/>
          <p:nvPr>
            <p:custDataLst>
              <p:tags r:id="rId4"/>
            </p:custDataLst>
          </p:nvPr>
        </p:nvSpPr>
        <p:spPr bwMode="auto">
          <a:xfrm>
            <a:off x="4893892" y="2078396"/>
            <a:ext cx="5452621" cy="137446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algn="ctr">
              <a:defRPr sz="4400" b="1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400" i="0" u="none" strike="noStrike" kern="0" cap="none" spc="70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汉仪中简黑简" panose="00020600040101010101" charset="-122"/>
                <a:ea typeface="汉仪旗黑Y2-45W" panose="00020600040101010101" charset="-122"/>
              </a:rPr>
              <a:t>第一部分</a:t>
            </a:r>
            <a:endParaRPr kumimoji="0" lang="zh-CN" altLang="en-US" sz="4400" i="0" u="none" strike="noStrike" kern="0" cap="none" spc="700" normalizeH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汉仪中简黑简" panose="00020600040101010101" charset="-122"/>
              <a:ea typeface="汉仪旗黑Y2-45W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2" name="图片 1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6" name="图片 5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42" name="图片 41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sp>
        <p:nvSpPr>
          <p:cNvPr id="7" name="TextBox 127"/>
          <p:cNvSpPr txBox="1"/>
          <p:nvPr/>
        </p:nvSpPr>
        <p:spPr>
          <a:xfrm>
            <a:off x="2217420" y="2618740"/>
            <a:ext cx="2322195" cy="2723515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宣传素材：</a:t>
            </a:r>
            <a:endParaRPr lang="zh-CN" altLang="en-US" sz="1400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banner*3</a:t>
            </a:r>
            <a:r>
              <a:rPr lang="zh-CN" altLang="en-US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套</a:t>
            </a:r>
            <a:endParaRPr lang="zh-CN" altLang="en-US" sz="14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启动页</a:t>
            </a:r>
            <a:r>
              <a:rPr lang="en-US" altLang="zh-CN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*2</a:t>
            </a:r>
            <a:r>
              <a:rPr lang="zh-CN" altLang="en-US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套</a:t>
            </a:r>
            <a:endParaRPr lang="zh-CN" altLang="en-US" sz="14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icon</a:t>
            </a:r>
            <a:r>
              <a:rPr lang="zh-CN" altLang="en-US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图标</a:t>
            </a:r>
            <a:r>
              <a:rPr lang="en-US" altLang="zh-CN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*1</a:t>
            </a:r>
            <a:r>
              <a:rPr lang="zh-CN" altLang="en-US" sz="14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套</a:t>
            </a:r>
            <a:endParaRPr lang="zh-CN" altLang="en-US" sz="1400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活动素材：</a:t>
            </a:r>
            <a:endParaRPr lang="zh-CN" altLang="en-US" sz="1400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活动运营方案</a:t>
            </a:r>
            <a:r>
              <a:rPr lang="en-US" altLang="zh-CN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*1</a:t>
            </a:r>
            <a:endParaRPr lang="en-US" altLang="zh-CN" sz="12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12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lt"/>
              </a:rPr>
              <a:t>（以上所有素材见运营包）</a:t>
            </a:r>
            <a:endParaRPr lang="en-US" altLang="zh-CN" sz="12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lt"/>
            </a:endParaRPr>
          </a:p>
        </p:txBody>
      </p:sp>
      <p:sp>
        <p:nvSpPr>
          <p:cNvPr id="24" name="TextBox 127"/>
          <p:cNvSpPr txBox="1"/>
          <p:nvPr/>
        </p:nvSpPr>
        <p:spPr>
          <a:xfrm>
            <a:off x="1922145" y="1875790"/>
            <a:ext cx="1508760" cy="576580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spAutoFit/>
          </a:bodyPr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2500" dirty="0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微软雅黑" panose="020B0503020204020204" charset="-122"/>
                <a:sym typeface="Source Han Sans K Medium" panose="020B0600000000000000" pitchFamily="34" charset="-128"/>
              </a:rPr>
              <a:t>素材总览</a:t>
            </a:r>
            <a:endParaRPr lang="zh-CN" altLang="en-US" sz="2500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</p:txBody>
      </p:sp>
      <p:sp>
        <p:nvSpPr>
          <p:cNvPr id="16" name="对角圆角矩形 15"/>
          <p:cNvSpPr/>
          <p:nvPr>
            <p:custDataLst>
              <p:tags r:id="rId9"/>
            </p:custDataLst>
          </p:nvPr>
        </p:nvSpPr>
        <p:spPr>
          <a:xfrm>
            <a:off x="1739900" y="2030730"/>
            <a:ext cx="1873250" cy="421640"/>
          </a:xfrm>
          <a:prstGeom prst="round2Diag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汉仪旗黑Y2-45W" panose="00020600040101010101" charset="-122"/>
              <a:ea typeface="汉仪旗黑Y2-45W" panose="0002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0"/>
            </p:custDataLst>
          </p:nvPr>
        </p:nvSpPr>
        <p:spPr>
          <a:xfrm>
            <a:off x="802005" y="6501765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dk1"/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  <a:p>
            <a:endParaRPr lang="zh-CN" altLang="en-US" sz="1400" dirty="0">
              <a:solidFill>
                <a:schemeClr val="dk1"/>
              </a:solidFill>
              <a:latin typeface="汉仪旗黑Y2-45W" panose="00020600040101010101" charset="-122"/>
              <a:ea typeface="汉仪旗黑Y2-45W" panose="00020600040101010101" charset="-122"/>
              <a:sym typeface="汉仪旗黑Y2-45W" panose="00020600040101010101" charset="-122"/>
            </a:endParaRPr>
          </a:p>
        </p:txBody>
      </p:sp>
      <p:pic>
        <p:nvPicPr>
          <p:cNvPr id="23" name="图片 22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  <p:pic>
        <p:nvPicPr>
          <p:cNvPr id="3" name="图片 2" descr="1首页@3x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69280" y="770255"/>
            <a:ext cx="2679700" cy="5803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99805" y="770255"/>
            <a:ext cx="2851785" cy="580326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圣诞快乐-祥云底"/>
          <p:cNvPicPr>
            <a:picLocks noChangeAspect="1"/>
          </p:cNvPicPr>
          <p:nvPr/>
        </p:nvPicPr>
        <p:blipFill>
          <a:blip r:embed="rId1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3" name="图片 2" descr="圣诞素材-017-雪地"/>
          <p:cNvPicPr>
            <a:picLocks noChangeAspect="1"/>
          </p:cNvPicPr>
          <p:nvPr/>
        </p:nvPicPr>
        <p:blipFill>
          <a:blip r:embed="rId2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sp>
        <p:nvSpPr>
          <p:cNvPr id="10" name="标题 9"/>
          <p:cNvSpPr/>
          <p:nvPr>
            <p:ph type="ctrTitle" idx="1"/>
            <p:custDataLst>
              <p:tags r:id="rId3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sym typeface="Source Han Sans K Medium" panose="020B0600000000000000" pitchFamily="34" charset="-128"/>
              </a:rPr>
              <a:t>运营方案介绍</a:t>
            </a:r>
            <a:endParaRPr lang="zh-CN" altLang="en-US" sz="5400" dirty="0">
              <a:solidFill>
                <a:schemeClr val="accent1">
                  <a:lumMod val="75000"/>
                </a:schemeClr>
              </a:solidFill>
              <a:sym typeface="Source Han Sans K Medium" panose="020B0600000000000000" pitchFamily="34" charset="-128"/>
            </a:endParaRPr>
          </a:p>
        </p:txBody>
      </p:sp>
      <p:sp>
        <p:nvSpPr>
          <p:cNvPr id="11" name="TextBox 46"/>
          <p:cNvSpPr txBox="1"/>
          <p:nvPr>
            <p:custDataLst>
              <p:tags r:id="rId4"/>
            </p:custDataLst>
          </p:nvPr>
        </p:nvSpPr>
        <p:spPr bwMode="auto">
          <a:xfrm>
            <a:off x="4893892" y="2078396"/>
            <a:ext cx="5452621" cy="137446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algn="ctr">
              <a:defRPr sz="4400" b="1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400" i="0" u="none" strike="noStrike" kern="0" cap="none" spc="70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汉仪中简黑简" panose="00020600040101010101" charset="-122"/>
                <a:ea typeface="汉仪旗黑Y2-45W" panose="00020600040101010101" charset="-122"/>
              </a:rPr>
              <a:t>第二部分</a:t>
            </a:r>
            <a:endParaRPr kumimoji="0" lang="zh-CN" altLang="en-US" sz="4400" i="0" u="none" strike="noStrike" kern="0" cap="none" spc="700" normalizeH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汉仪中简黑简" panose="00020600040101010101" charset="-122"/>
              <a:ea typeface="汉仪旗黑Y2-45W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4" name="图片 3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25500"/>
            <a:ext cx="81876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：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圣诞温馨瞬间</a:t>
            </a:r>
            <a:r>
              <a:rPr lang="en-US" altLang="zh-CN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&amp; </a:t>
            </a:r>
            <a:r>
              <a:rPr lang="zh-CN" altLang="en-US" sz="3000" dirty="0">
                <a:solidFill>
                  <a:schemeClr val="dk1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平安夜暖心祝福</a:t>
            </a:r>
            <a:endParaRPr lang="zh-CN" altLang="en-US" sz="3000" b="1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085215" y="1257300"/>
            <a:ext cx="10762615" cy="560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一、活动目的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 b="1">
              <a:solidFill>
                <a:schemeClr val="tx1"/>
              </a:solidFill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+mn-ea"/>
              </a:rPr>
              <a:t>借平安夜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&amp;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圣诞节节点强化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“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温馨和谐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”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的企业氛围，凝聚团队向心力，沉淀优质暖心主题创作成果。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>
              <a:solidFill>
                <a:schemeClr val="tx1"/>
              </a:solidFill>
              <a:sym typeface="+mn-ea"/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二、活动形式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 b="1">
              <a:solidFill>
                <a:schemeClr val="tx1"/>
              </a:solidFill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+mn-ea"/>
              </a:rPr>
              <a:t>社区首页装修平安夜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&amp;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圣诞节动态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Banner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；新建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“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圣诞温馨瞬间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&amp;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平安夜暖心祝福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”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专属社区（可二选一），引导分享互动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三、参与规则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 b="1">
              <a:solidFill>
                <a:schemeClr val="tx1"/>
              </a:solidFill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/>
                </a:solidFill>
                <a:sym typeface="+mn-ea"/>
              </a:rPr>
              <a:t>12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月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18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日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- 12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月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25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日，发布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#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平安夜暖心祝福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#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话题分享，引导员工可参与分享和评选点赞。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四、实施安排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 b="1">
              <a:solidFill>
                <a:schemeClr val="tx1"/>
              </a:solidFill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/>
                </a:solidFill>
                <a:sym typeface="+mn-ea"/>
              </a:rPr>
              <a:t>12.17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（准备期）：应用素材，搭建社区圈子，企业通知预热；</a:t>
            </a:r>
            <a:endParaRPr lang="zh-CN" altLang="en-US" sz="1400">
              <a:solidFill>
                <a:schemeClr val="tx1"/>
              </a:solidFill>
              <a:sym typeface="+mn-ea"/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/>
                </a:solidFill>
                <a:sym typeface="+mn-ea"/>
              </a:rPr>
              <a:t>​12.18-12.25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（分享期）：开放分享路径，引导员工自由分享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#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平安夜暖心祝福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#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、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#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圣诞温馨瞬间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#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；</a:t>
            </a:r>
            <a:endParaRPr lang="zh-CN" altLang="en-US" sz="1400">
              <a:solidFill>
                <a:schemeClr val="tx1"/>
              </a:solidFill>
              <a:sym typeface="+mn-ea"/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/>
                </a:solidFill>
                <a:sym typeface="+mn-ea"/>
              </a:rPr>
              <a:t>​12.26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（颁奖期）：举办颁奖，同步发放奖励；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chemeClr val="tx1"/>
              </a:solidFill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sym typeface="+mn-ea"/>
              </a:rPr>
              <a:t>五、活动建议</a:t>
            </a:r>
            <a:r>
              <a:rPr lang="en-US" altLang="zh-CN" sz="1400" b="1">
                <a:solidFill>
                  <a:schemeClr val="tx1"/>
                </a:solidFill>
                <a:sym typeface="+mn-ea"/>
              </a:rPr>
              <a:t>​</a:t>
            </a:r>
            <a:endParaRPr lang="en-US" altLang="zh-CN" sz="1400" b="1">
              <a:solidFill>
                <a:schemeClr val="tx1"/>
              </a:solidFill>
            </a:endParaRPr>
          </a:p>
          <a:p>
            <a:pPr indent="0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+mn-ea"/>
              </a:rPr>
              <a:t>奖品：定制刻字圣诞主题杯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+xx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元零食礼品卡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/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甜品卡（各</a:t>
            </a:r>
            <a:r>
              <a:rPr lang="en-US" altLang="zh-CN" sz="1400">
                <a:solidFill>
                  <a:schemeClr val="tx1"/>
                </a:solidFill>
                <a:sym typeface="+mn-ea"/>
              </a:rPr>
              <a:t> 3 </a:t>
            </a:r>
            <a:r>
              <a:rPr lang="zh-CN" altLang="en-US" sz="1400">
                <a:solidFill>
                  <a:schemeClr val="tx1"/>
                </a:solidFill>
                <a:sym typeface="+mn-ea"/>
              </a:rPr>
              <a:t>份），强化仪式感；</a:t>
            </a:r>
            <a:endParaRPr lang="zh-CN" altLang="en-US" sz="1400" dirty="0">
              <a:solidFill>
                <a:schemeClr val="tx1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圣诞快乐-祥云底"/>
          <p:cNvPicPr>
            <a:picLocks noChangeAspect="1"/>
          </p:cNvPicPr>
          <p:nvPr/>
        </p:nvPicPr>
        <p:blipFill>
          <a:blip r:embed="rId1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3" name="图片 2" descr="圣诞素材-017-雪地"/>
          <p:cNvPicPr>
            <a:picLocks noChangeAspect="1"/>
          </p:cNvPicPr>
          <p:nvPr/>
        </p:nvPicPr>
        <p:blipFill>
          <a:blip r:embed="rId2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pic>
        <p:nvPicPr>
          <p:cNvPr id="5" name="图片 4" descr="圣诞素材-009-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7" name="图片 6" descr="圣诞素材-009-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8" name="图片 7" descr="圣诞素材-0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1220" y="3862070"/>
            <a:ext cx="4969510" cy="2995930"/>
          </a:xfrm>
          <a:prstGeom prst="rect">
            <a:avLst/>
          </a:prstGeom>
        </p:spPr>
      </p:pic>
      <p:pic>
        <p:nvPicPr>
          <p:cNvPr id="9" name="图片 8" descr="圣诞素材-015-圣诞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545" y="3526790"/>
            <a:ext cx="3156585" cy="2983230"/>
          </a:xfrm>
          <a:prstGeom prst="rect">
            <a:avLst/>
          </a:prstGeom>
        </p:spPr>
      </p:pic>
      <p:pic>
        <p:nvPicPr>
          <p:cNvPr id="10" name="图片 9" descr="圣诞素材-0010-房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3700" y="3426460"/>
            <a:ext cx="4276090" cy="3465195"/>
          </a:xfrm>
          <a:prstGeom prst="rect">
            <a:avLst/>
          </a:prstGeom>
        </p:spPr>
      </p:pic>
      <p:sp>
        <p:nvSpPr>
          <p:cNvPr id="12" name="标题 11"/>
          <p:cNvSpPr/>
          <p:nvPr>
            <p:ph type="ctrTitle" idx="1"/>
            <p:custDataLst>
              <p:tags r:id="rId7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sym typeface="Source Han Sans K Medium" panose="020B0600000000000000" pitchFamily="34" charset="-128"/>
              </a:rPr>
              <a:t>平台常规操作说明</a:t>
            </a:r>
            <a:endParaRPr lang="zh-CN" altLang="en-US" sz="5400" dirty="0">
              <a:solidFill>
                <a:schemeClr val="accent1">
                  <a:lumMod val="75000"/>
                </a:schemeClr>
              </a:solidFill>
              <a:sym typeface="Source Han Sans K Medium" panose="020B0600000000000000" pitchFamily="34" charset="-128"/>
            </a:endParaRPr>
          </a:p>
        </p:txBody>
      </p:sp>
      <p:sp>
        <p:nvSpPr>
          <p:cNvPr id="15" name="TextBox 46"/>
          <p:cNvSpPr txBox="1"/>
          <p:nvPr>
            <p:custDataLst>
              <p:tags r:id="rId8"/>
            </p:custDataLst>
          </p:nvPr>
        </p:nvSpPr>
        <p:spPr bwMode="auto">
          <a:xfrm>
            <a:off x="4893892" y="2078396"/>
            <a:ext cx="5452621" cy="1374460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algn="ctr">
              <a:defRPr sz="4400" b="1">
                <a:gradFill>
                  <a:gsLst>
                    <a:gs pos="14000">
                      <a:srgbClr val="FF0000"/>
                    </a:gs>
                    <a:gs pos="94000">
                      <a:srgbClr val="790000"/>
                    </a:gs>
                    <a:gs pos="49000">
                      <a:srgbClr val="FF0000"/>
                    </a:gs>
                  </a:gsLst>
                  <a:lin ang="5400000" scaled="1"/>
                </a:gradFill>
                <a:effectLst>
                  <a:glow rad="152400">
                    <a:schemeClr val="bg1"/>
                  </a:glo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400" i="0" u="none" strike="noStrike" kern="0" cap="none" spc="700" normalizeH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汉仪中简黑简" panose="00020600040101010101" charset="-122"/>
                <a:ea typeface="汉仪旗黑Y2-45W" panose="00020600040101010101" charset="-122"/>
              </a:rPr>
              <a:t>第三部分</a:t>
            </a:r>
            <a:endParaRPr kumimoji="0" lang="zh-CN" altLang="en-US" sz="4400" i="0" u="none" strike="noStrike" kern="0" cap="none" spc="700" normalizeH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汉仪中简黑简" panose="00020600040101010101" charset="-122"/>
              <a:ea typeface="汉仪旗黑Y2-45W" panose="00020600040101010101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4" name="图片 3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060575" y="821690"/>
            <a:ext cx="809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/>
            <a:r>
              <a:rPr lang="zh-CN" altLang="en-US" sz="24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平台功能及相应展示模块（banner、启动页、icon）设置</a:t>
            </a:r>
            <a:endParaRPr lang="zh-CN" altLang="en-US" sz="24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457325" y="1690370"/>
            <a:ext cx="472948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设置平台banner图操作路径：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门户规则：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撰写门户名称-生效范围“全公司”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门户装修：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63005" y="1859280"/>
            <a:ext cx="4351020" cy="37846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5L51RD3/AppData/Local/Temp/picturecompress_20220104151633/output_1.pngoutput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17"/>
            <a:ext cx="12193257" cy="6858635"/>
          </a:xfrm>
          <a:prstGeom prst="rect">
            <a:avLst/>
          </a:prstGeom>
        </p:spPr>
      </p:pic>
      <p:pic>
        <p:nvPicPr>
          <p:cNvPr id="7" name="图片 6" descr="衬底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5811" y="541533"/>
            <a:ext cx="11426824" cy="5775570"/>
          </a:xfrm>
          <a:prstGeom prst="rect">
            <a:avLst/>
          </a:prstGeom>
        </p:spPr>
      </p:pic>
      <p:pic>
        <p:nvPicPr>
          <p:cNvPr id="3" name="图片 2" descr="C:/Users/5L51RD3/AppData/Local/Temp/picturecompress_20220104151639/output_1.pngoutput_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223305"/>
            <a:ext cx="1755761" cy="163533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7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8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060575" y="821690"/>
            <a:ext cx="809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/>
            <a:r>
              <a:rPr lang="zh-CN" altLang="en-US" sz="2400" b="1">
                <a:solidFill>
                  <a:srgbClr val="000000"/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+mn-ea"/>
              </a:rPr>
              <a:t>平台功能及相应展示模块（banner、启动页、icon）设置</a:t>
            </a:r>
            <a:endParaRPr lang="zh-CN" altLang="en-US" sz="2400" b="1" dirty="0">
              <a:solidFill>
                <a:srgbClr val="000000"/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533525" y="1784985"/>
            <a:ext cx="425196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启动页设置：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管理后台-管理-门户设置-启动页配置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启动页开关：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启用状态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端口选择：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小程序/其他端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   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目前小程序支持自定义启动页停留时长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</a:t>
            </a:r>
            <a:r>
              <a:rPr lang="en-US" altLang="zh-CN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   </a:t>
            </a:r>
            <a:r>
              <a:rPr lang="zh-CN" altLang="en-US" sz="1200" kern="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Y2-45W" panose="00020600040101010101" charset="-122"/>
                <a:ea typeface="汉仪旗黑Y2-45W" panose="00020600040101010101" charset="-122"/>
                <a:cs typeface="汉仪旗黑Y2-45W" panose="00020600040101010101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kern="0" dirty="0">
              <a:solidFill>
                <a:schemeClr val="dk1">
                  <a:lumMod val="75000"/>
                  <a:lumOff val="25000"/>
                </a:schemeClr>
              </a:solidFill>
              <a:latin typeface="汉仪旗黑Y2-45W" panose="00020600040101010101" charset="-122"/>
              <a:ea typeface="汉仪旗黑Y2-45W" panose="00020600040101010101" charset="-122"/>
              <a:cs typeface="汉仪旗黑Y2-45W" panose="00020600040101010101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1882775"/>
            <a:ext cx="4340225" cy="36791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0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0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0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0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0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0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0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0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0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0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0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0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0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0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0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0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0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0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0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0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0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0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0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0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0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0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0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0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0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0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0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0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0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0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0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0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0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0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0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0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0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0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0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0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0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0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0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0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0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0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0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1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1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1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1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1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1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1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1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1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1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1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1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1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1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1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1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11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11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11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1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1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1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11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11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11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1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1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1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1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1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1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1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1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1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1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1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1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1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1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1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1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1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1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1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1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1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1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1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1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1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1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1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1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1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1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1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1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2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20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20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2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0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20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2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2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2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2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2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2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2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2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2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2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2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2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2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2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2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2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2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2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2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2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2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1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2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2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2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2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2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12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12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12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2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2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2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12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12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12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2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2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2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3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3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3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3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3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3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3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3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3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3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3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3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3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3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3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3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3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3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3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3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3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3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3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3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3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3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3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3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3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3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3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3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3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3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3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3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3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3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3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3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3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3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3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3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3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3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3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3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3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3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3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4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4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4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4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4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4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4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4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4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1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4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4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4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4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14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14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14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4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4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4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14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14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14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4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4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4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4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4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4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4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4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4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4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4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4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4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4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4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4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4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4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4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4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4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4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4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4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4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4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4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4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4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4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4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4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4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4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4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4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5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5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50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50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5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0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50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5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5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5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5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5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5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5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5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5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5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5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5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5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5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5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5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5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5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5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5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5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5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5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5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5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5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5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5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5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5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5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5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5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15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15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15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5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5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5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5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15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15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15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5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5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5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6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6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6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6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6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6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6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6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6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6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6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6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6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6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6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6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6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6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6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6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6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6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6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6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6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6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6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6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6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6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6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6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6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6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6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6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6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6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6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6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6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6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6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6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6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6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6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6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6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6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6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6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6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6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6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6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6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6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6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6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6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6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6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6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6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7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7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7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7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7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7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7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7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7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7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7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7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1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7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7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7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17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17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17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7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7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7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17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17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17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7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7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7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7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7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7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7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7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7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7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7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7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7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7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7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7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7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7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7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7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7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7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7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7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7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7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7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7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7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7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7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7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7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7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7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7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7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7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7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7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7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7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7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7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7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7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7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7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7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8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80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80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8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0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80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8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8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8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8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8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8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8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8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8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8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1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8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8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8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18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18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18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18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8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8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18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18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18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18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8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8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8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9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19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19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9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9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9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9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9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9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19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19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9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9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9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9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19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9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9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9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9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19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19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19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9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9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9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9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19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19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1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9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9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9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9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9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9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19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19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19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19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19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19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9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1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19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19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9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9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9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9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19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19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19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19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9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9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19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19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19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9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19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2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0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0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0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0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0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0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0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0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0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2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20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20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20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0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0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0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0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20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20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20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20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20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20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0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0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20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2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0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20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20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20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0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20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20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20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0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0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2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0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20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20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0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20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20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20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0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0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20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2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0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0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20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20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20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0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0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20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20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20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20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20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20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0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20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20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0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20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20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20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0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20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20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21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21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2103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2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647_1*a*1"/>
  <p:tag name="KSO_WM_TEMPLATE_CATEGORY" val="diagram"/>
  <p:tag name="KSO_WM_TEMPLATE_INDEX" val="20207647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4a7779063794c48a7012a39a45e86d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079c758c6944b0d8e73425810d9358b"/>
  <p:tag name="KSO_WM_UNIT_TEXT_FILL_FORE_SCHEMECOLOR_INDEX_BRIGHTNESS" val="0"/>
  <p:tag name="KSO_WM_UNIT_TEXT_FILL_FORE_SCHEMECOLOR_INDEX" val="13"/>
  <p:tag name="KSO_WM_UNIT_TEXT_FILL_TYPE" val="1"/>
  <p:tag name="KSO_WM_TEMPLATE_ASSEMBLE_XID" val="60656e6f4054ed1e2fb7f89f"/>
  <p:tag name="KSO_WM_TEMPLATE_ASSEMBLE_GROUPID" val="60656e6f4054ed1e2fb7f89f"/>
</p:tagLst>
</file>

<file path=ppt/tags/tag2105.xml><?xml version="1.0" encoding="utf-8"?>
<p:tagLst xmlns:p="http://schemas.openxmlformats.org/presentationml/2006/main">
  <p:tag name="KSO_WM_UNIT_VALUE" val="1227*241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647_1*d*1"/>
  <p:tag name="KSO_WM_TEMPLATE_CATEGORY" val="diagram"/>
  <p:tag name="KSO_WM_TEMPLATE_INDEX" val="2020764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bec515c1e924c118bd6a31f197c84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ad876c9b5f1486099029231f42aa8e2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TEMPLATE_ASSEMBLE_XID" val="60656e6f4054ed1e2fb7f89f"/>
  <p:tag name="KSO_WM_TEMPLATE_ASSEMBLE_GROUPID" val="60656e6f4054ed1e2fb7f89f"/>
</p:tagLst>
</file>

<file path=ppt/tags/tag2106.xml><?xml version="1.0" encoding="utf-8"?>
<p:tagLst xmlns:p="http://schemas.openxmlformats.org/presentationml/2006/main">
  <p:tag name="KSO_WM_UNIT_TYPE" val="j"/>
</p:tagLst>
</file>

<file path=ppt/tags/tag2107.xml><?xml version="1.0" encoding="utf-8"?>
<p:tagLst xmlns:p="http://schemas.openxmlformats.org/presentationml/2006/main">
  <p:tag name="KSO_WM_UNIT_TYPE" val="j"/>
</p:tagLst>
</file>

<file path=ppt/tags/tag2108.xml><?xml version="1.0" encoding="utf-8"?>
<p:tagLst xmlns:p="http://schemas.openxmlformats.org/presentationml/2006/main">
  <p:tag name="KSO_WM_TEMPLATE_THUMBS_INDEX" val="1、2、3、6、8、10、11、12、15"/>
  <p:tag name="KSO_WM_SLIDE_ID" val="diagram20207647_1"/>
  <p:tag name="KSO_WM_TEMPLATE_SUBCATEGORY" val="2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7647"/>
  <p:tag name="KSO_WM_SLIDE_LAYOUT" val="a_d"/>
  <p:tag name="KSO_WM_SLIDE_LAYOUT_CNT" val="1_1"/>
  <p:tag name="KSO_WM_SLIDE_BACKGROUND_TYPE" val="navigation"/>
  <p:tag name="KSO_WM_SLIDE_LAYOUT_INFO" val="{&quot;id&quot;:&quot;2021-04-01T14:58:35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4:58:35&quot;,&quot;margin&quot;:{&quot;bottom&quot;:0.4230000674724579,&quot;left&quot;:1.2699999809265137,&quot;right&quot;:1.2699999809265137,&quot;top&quot;:0.4230000674724579},&quot;type&quot;:0},{&quot;id&quot;:&quot;2021-04-01T14:58:35&quot;,&quot;margin&quot;:{&quot;bottom&quot;:1.6929999589920044,&quot;left&quot;:1.6929999589920044,&quot;right&quot;:1.6929999589920044,&quot;top&quot;:0.847000002861023},&quot;type&quot;:0}],&quot;type&quot;:0}"/>
  <p:tag name="KSO_WM_SLIDE_CAN_ADD_NAVIGATION" val="1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TEMPLATE_MASTER_TYPE" val="0"/>
  <p:tag name="KSO_WM_TEMPLATE_COLOR_TYPE" val="1"/>
  <p:tag name="KSO_WM_SLIDE_SIZE" val="960*468"/>
  <p:tag name="KSO_WM_SLIDE_POSITION" val="0*0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37f454074a24564a7dd15a2992bf40d&quot;,&quot;fill_align&quot;:&quot;cm&quot;,&quot;chip_types&quot;:[&quot;picture&quot;,&quot;diagram&quot;,&quot;pictext&quot;,&quot;table&quot;,&quot;chart&quot;,&quot;video&quot;,&quot;text&quot;]}]]"/>
  <p:tag name="KSO_WM_CHIP_XID" val="5eeaeb09008addf29f4264c3"/>
  <p:tag name="KSO_WM_CHIP_DECFILLPROP" val="[]"/>
  <p:tag name="KSO_WM_CHIP_GROUPID" val="5eeaeb09008addf29f4264c2"/>
  <p:tag name="KSO_WM_SLIDE_SUPPORT_FEATURE_TYPE" val="3"/>
  <p:tag name="KSO_WM_TEMPLATE_ASSEMBLE_XID" val="60656e6f4054ed1e2fb7f89f"/>
  <p:tag name="KSO_WM_TEMPLATE_ASSEMBLE_GROUPID" val="60656e6f4054ed1e2fb7f89f"/>
</p:tagLst>
</file>

<file path=ppt/tags/tag2109.xml><?xml version="1.0" encoding="utf-8"?>
<p:tagLst xmlns:p="http://schemas.openxmlformats.org/presentationml/2006/main">
  <p:tag name="KSO_WM_UNIT_BLOCK" val="0"/>
  <p:tag name="KSO_WM_UNIT_DEC_AREA_ID" val="8bbf13f38f734387b80fd7f5a952e40c"/>
  <p:tag name="KSO_WM_UNIT_PRESET_TEXT" val="单击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25319_2*l_h_a*1_2_1"/>
  <p:tag name="KSO_WM_TEMPLATE_CATEGORY" val="custom"/>
  <p:tag name="KSO_WM_TEMPLATE_INDEX" val="2022531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VALUE" val="9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41.15,&quot;left&quot;:235.87503937007872,&quot;top&quot;:429.1125196850394,&quot;width&quot;:482.7}"/>
</p:tagLst>
</file>

<file path=ppt/tags/tag2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110.xml><?xml version="1.0" encoding="utf-8"?>
<p:tagLst xmlns:p="http://schemas.openxmlformats.org/presentationml/2006/main">
  <p:tag name="KSO_WM_UNIT_BLOCK" val="0"/>
  <p:tag name="KSO_WM_UNIT_DEC_AREA_ID" val="68fa6cf5bb5248c0be71fb95361a5f49"/>
  <p:tag name="KSO_WM_UNIT_HIGHLIGHT" val="0"/>
  <p:tag name="KSO_WM_UNIT_COMPATIBLE" val="0"/>
  <p:tag name="KSO_WM_UNIT_DIAGRAM_ISNUMVISUAL" val="0"/>
  <p:tag name="KSO_WM_UNIT_DIAGRAM_ISREFERUNIT" val="0"/>
  <p:tag name="KSO_WM_UNIT_ID" val="custom20225319_2*l_h_i*1_2_2"/>
  <p:tag name="KSO_WM_TEMPLATE_CATEGORY" val="custom"/>
  <p:tag name="KSO_WM_TEMPLATE_INDEX" val="20225319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2_2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UNIT_DEC_SUPPORTCHANGEPIC" val="0"/>
  <p:tag name="KSO_WM_UNIT_DEC_CHANGEPICRESERVED" val="0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VALUE" val="2"/>
  <p:tag name="KSO_WM_UNIT_USESOURCEFORMAT_APPLY" val="1"/>
  <p:tag name="KSO_WM_DIAGRAM_VIRTUALLY_FRAME" val="{&quot;height&quot;:41.15,&quot;left&quot;:235.87503937007872,&quot;top&quot;:429.1125196850394,&quot;width&quot;:482.7}"/>
</p:tagLst>
</file>

<file path=ppt/tags/tag2111.xml><?xml version="1.0" encoding="utf-8"?>
<p:tagLst xmlns:p="http://schemas.openxmlformats.org/presentationml/2006/main">
  <p:tag name="KSO_WM_UNIT_BLOCK" val="0"/>
  <p:tag name="KSO_WM_UNIT_DEC_AREA_ID" val="09a2a0d6f1ce468da6a95ce061d03774"/>
  <p:tag name="KSO_WM_UNIT_PRESET_TEXT" val="单击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25319_2*l_h_a*1_1_1"/>
  <p:tag name="KSO_WM_TEMPLATE_CATEGORY" val="custom"/>
  <p:tag name="KSO_WM_TEMPLATE_INDEX" val="2022531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VALUE" val="9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41.15,&quot;left&quot;:235.87503937007872,&quot;top&quot;:429.1125196850394,&quot;width&quot;:482.7}"/>
</p:tagLst>
</file>

<file path=ppt/tags/tag2112.xml><?xml version="1.0" encoding="utf-8"?>
<p:tagLst xmlns:p="http://schemas.openxmlformats.org/presentationml/2006/main">
  <p:tag name="KSO_WM_UNIT_BLOCK" val="0"/>
  <p:tag name="KSO_WM_UNIT_DEC_AREA_ID" val="6cd05a383f5d4b3a9e5c6aef1391c422"/>
  <p:tag name="KSO_WM_UNIT_HIGHLIGHT" val="0"/>
  <p:tag name="KSO_WM_UNIT_COMPATIBLE" val="0"/>
  <p:tag name="KSO_WM_UNIT_DIAGRAM_ISNUMVISUAL" val="0"/>
  <p:tag name="KSO_WM_UNIT_DIAGRAM_ISREFERUNIT" val="0"/>
  <p:tag name="KSO_WM_UNIT_ID" val="custom20225319_2*l_h_i*1_1_2"/>
  <p:tag name="KSO_WM_TEMPLATE_CATEGORY" val="custom"/>
  <p:tag name="KSO_WM_TEMPLATE_INDEX" val="20225319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1_2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UNIT_DEC_SUPPORTCHANGEPIC" val="0"/>
  <p:tag name="KSO_WM_UNIT_DEC_CHANGEPICRESERVED" val="0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VALUE" val="2"/>
  <p:tag name="KSO_WM_UNIT_USESOURCEFORMAT_APPLY" val="1"/>
  <p:tag name="KSO_WM_DIAGRAM_VIRTUALLY_FRAME" val="{&quot;height&quot;:41.15,&quot;left&quot;:235.87503937007872,&quot;top&quot;:429.1125196850394,&quot;width&quot;:482.7}"/>
</p:tagLst>
</file>

<file path=ppt/tags/tag2113.xml><?xml version="1.0" encoding="utf-8"?>
<p:tagLst xmlns:p="http://schemas.openxmlformats.org/presentationml/2006/main">
  <p:tag name="KSO_WM_UNIT_DEFAULT_FONT" val="44;48;2"/>
  <p:tag name="KSO_WM_UNIT_BLOCK" val="0"/>
  <p:tag name="KSO_WM_UNIT_DEC_AREA_ID" val="e8732f5ce9534754ac101ba409093cd1"/>
  <p:tag name="KSO_WM_UNIT_ISCONTENTSTITLE" val="0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2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2114.xml><?xml version="1.0" encoding="utf-8"?>
<p:tagLst xmlns:p="http://schemas.openxmlformats.org/presentationml/2006/main">
  <p:tag name="KSO_WM_UNIT_BLOCK" val="0"/>
  <p:tag name="KSO_WM_UNIT_DEC_AREA_ID" val="68fa6cf5bb5248c0be71fb95361a5f49"/>
  <p:tag name="KSO_WM_UNIT_HIGHLIGHT" val="0"/>
  <p:tag name="KSO_WM_UNIT_COMPATIBLE" val="0"/>
  <p:tag name="KSO_WM_UNIT_DIAGRAM_ISNUMVISUAL" val="0"/>
  <p:tag name="KSO_WM_UNIT_DIAGRAM_ISREFERUNIT" val="0"/>
  <p:tag name="KSO_WM_UNIT_ID" val="custom20225319_2*l_h_i*1_2_2"/>
  <p:tag name="KSO_WM_TEMPLATE_CATEGORY" val="custom"/>
  <p:tag name="KSO_WM_TEMPLATE_INDEX" val="20225319"/>
  <p:tag name="KSO_WM_UNIT_LAYERLEVEL" val="1_1_1"/>
  <p:tag name="KSO_WM_TAG_VERSION" val="1.0"/>
  <p:tag name="KSO_WM_UNIT_SUBTYPE" val="d"/>
  <p:tag name="KSO_WM_UNIT_TYPE" val="l_h_i"/>
  <p:tag name="KSO_WM_UNIT_INDEX" val="1_2_2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UNIT_DEC_SUPPORTCHANGEPIC" val="0"/>
  <p:tag name="KSO_WM_UNIT_DEC_CHANGEPICRESERVED" val="0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VALUE" val="2"/>
  <p:tag name="KSO_WM_UNIT_USESOURCEFORMAT_APPLY" val="1"/>
  <p:tag name="KSO_WM_DIAGRAM_VIRTUALLY_FRAME" val="{&quot;height&quot;:41.15,&quot;left&quot;:235.87503937007872,&quot;top&quot;:429.1125196850394,&quot;width&quot;:482.7}"/>
</p:tagLst>
</file>

<file path=ppt/tags/tag2115.xml><?xml version="1.0" encoding="utf-8"?>
<p:tagLst xmlns:p="http://schemas.openxmlformats.org/presentationml/2006/main">
  <p:tag name="KSO_WM_UNIT_BLOCK" val="0"/>
  <p:tag name="KSO_WM_UNIT_DEC_AREA_ID" val="8bbf13f38f734387b80fd7f5a952e40c"/>
  <p:tag name="KSO_WM_UNIT_PRESET_TEXT" val="单击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25319_2*l_h_a*1_2_1"/>
  <p:tag name="KSO_WM_TEMPLATE_CATEGORY" val="custom"/>
  <p:tag name="KSO_WM_TEMPLATE_INDEX" val="20225319"/>
  <p:tag name="KSO_WM_UNIT_LAYERLEVEL" val="1_1_1"/>
  <p:tag name="KSO_WM_TAG_VERSION" val="1.0"/>
  <p:tag name="KSO_WM_UNIT_ISCONTENTSTITLE" val="0"/>
  <p:tag name="KSO_WM_UNIT_ISNUMDGMTITLE" val="0"/>
  <p:tag name="KSO_WM_UNIT_VALUE" val="9"/>
  <p:tag name="KSO_WM_DIAGRAM_GROUP_CODE" val="l1-1"/>
  <p:tag name="KSO_WM_CHIP_GROUPID" val="61934dfa18adb49c6c1f3f3c"/>
  <p:tag name="KSO_WM_CHIP_XID" val="61934e8418adb49c6c1f3f4f"/>
  <p:tag name="KSO_WM_CHIP_FILLAREA_FILL_RULE" val="{&quot;fill_align&quot;:&quot;cm&quot;,&quot;fill_mode&quot;:&quot;fix&quot;,&quot;sacle_strategy&quot;:&quot;stretch&quot;}"/>
  <p:tag name="KSO_WM_ASSEMBLE_CHIP_INDEX" val="afad85fa16ab453db9daa95938d35e85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41.15,&quot;left&quot;:235.87503937007872,&quot;top&quot;:429.1125196850394,&quot;width&quot;:482.7}"/>
</p:tagLst>
</file>

<file path=ppt/tags/tag2116.xml><?xml version="1.0" encoding="utf-8"?>
<p:tagLst xmlns:p="http://schemas.openxmlformats.org/presentationml/2006/main">
  <p:tag name="KSO_WM_BEAUTIFY_FLAG" val="#wm#"/>
  <p:tag name="KSO_WM_TEMPLATE_CATEGORY" val="custom"/>
  <p:tag name="KSO_WM_TEMPLATE_INDEX" val="20225319"/>
  <p:tag name="KSO_WM_SLIDE_ID" val="custom20225319_2"/>
  <p:tag name="KSO_WM_TEMPLATE_SUBCATEGORY" val="21"/>
  <p:tag name="KSO_WM_TEMPLATE_MASTER_TYPE" val="1"/>
  <p:tag name="KSO_WM_TEMPLATE_COLOR_TYPE" val="1"/>
  <p:tag name="KSO_WM_SLIDE_ITEM_CNT" val="2"/>
  <p:tag name="KSO_WM_SLIDE_INDEX" val="2"/>
  <p:tag name="KSO_WM_TAG_VERSION" val="1.0"/>
  <p:tag name="KSO_WM_SLIDE_LAYOUT" val="a_b_l"/>
  <p:tag name="KSO_WM_SLIDE_LAYOUT_CNT" val="1_1_1"/>
  <p:tag name="KSO_WM_CHIP_INFOS" val="{&quot;type&quot;:0,&quot;layout_type&quot;:&quot;1_NF_C_2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514133d3dcef8fee32c297"/>
  <p:tag name="KSO_WM_CHIP_FILLPROP" val="[[{&quot;text_align&quot;:&quot;cm&quot;,&quot;text_direction&quot;:&quot;horizontal&quot;,&quot;support_big_font&quot;:false,&quot;picture_toward&quot;:0,&quot;picture_dockside&quot;:[],&quot;fill_id&quot;:&quot;a2ef5b105c0844e689cd564783e9b296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a2ef5b105c0844e689cd564783e9b296&quot;,&quot;fill_align&quot;:&quot;c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a2ef5b105c0844e689cd564783e9b296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a2ef5b105c0844e689cd564783e9b296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a2ef5b105c0844e689cd564783e9b296&quot;,&quot;fill_align&quot;:&quot;c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a2ef5b105c0844e689cd564783e9b296&quot;,&quot;fill_align&quot;:&quot;ct&quot;,&quot;chip_types&quot;:[&quot;diagram&quot;,&quot;header&quot;]}]]"/>
  <p:tag name="KSO_WM_CHIP_DECFILLPROP" val="[]"/>
  <p:tag name="KSO_WM_CHIP_GROUPID" val="61514133d3dcef8fee32c296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2eb637b295c1bf6da6b40f4"/>
  <p:tag name="KSO_WM_TEMPLATE_ASSEMBLE_GROUPID" val="62eb342d295c1bf6da6af4bc"/>
</p:tagLst>
</file>

<file path=ppt/tags/tag211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7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</p:tagLst>
</file>

<file path=ppt/tags/tag2118.xml><?xml version="1.0" encoding="utf-8"?>
<p:tagLst xmlns:p="http://schemas.openxmlformats.org/presentationml/2006/main">
  <p:tag name="KSO_WM_UNIT_PRESET_TEXT" val="第一部分"/>
  <p:tag name="KSO_WM_UNIT_NOCLEAR" val="0"/>
  <p:tag name="KSO_WM_UNIT_VALUE" val="2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319_7*e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40;44;2"/>
  <p:tag name="KSO_WM_UNIT_BLOCK" val="0"/>
  <p:tag name="KSO_WM_UNIT_DEC_AREA_ID" val="dcc866aceae44150b7c3d154f124e9ac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</p:tagLst>
</file>

<file path=ppt/tags/tag2119.xml><?xml version="1.0" encoding="utf-8"?>
<p:tagLst xmlns:p="http://schemas.openxmlformats.org/presentationml/2006/main">
  <p:tag name="KSO_WM_TEMPLATE_THUMBS_INDEX" val="1、2、3、6、8、10、11、12、15"/>
  <p:tag name="KSO_WM_SLIDE_ID" val="custom20225319_7"/>
  <p:tag name="KSO_WM_TEMPLATE_SUBCATEGORY" val="21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25319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8-04T14:13:16&quot;,&quot;margin&quot;:{&quot;bottom&quot;:5.773329734802246,&quot;left&quot;:9.616453170776367,&quot;right&quot;:1.1486663818359375,&quot;top&quot;:5.773322105407715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2eb6379295c1bf6da6b3fb3"/>
  <p:tag name="KSO_WM_TEMPLATE_ASSEMBLE_GROUPID" val="62eb342d295c1bf6da6af4bc"/>
</p:tagLst>
</file>

<file path=ppt/tags/tag2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1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21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22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BACKGROUND_TYPE" val="general"/>
</p:tagLst>
</file>

<file path=ppt/tags/tag21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7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</p:tagLst>
</file>

<file path=ppt/tags/tag2127.xml><?xml version="1.0" encoding="utf-8"?>
<p:tagLst xmlns:p="http://schemas.openxmlformats.org/presentationml/2006/main">
  <p:tag name="KSO_WM_UNIT_PRESET_TEXT" val="第一部分"/>
  <p:tag name="KSO_WM_UNIT_NOCLEAR" val="0"/>
  <p:tag name="KSO_WM_UNIT_VALUE" val="2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319_7*e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40;44;2"/>
  <p:tag name="KSO_WM_UNIT_BLOCK" val="0"/>
  <p:tag name="KSO_WM_UNIT_DEC_AREA_ID" val="dcc866aceae44150b7c3d154f124e9ac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</p:tagLst>
</file>

<file path=ppt/tags/tag2128.xml><?xml version="1.0" encoding="utf-8"?>
<p:tagLst xmlns:p="http://schemas.openxmlformats.org/presentationml/2006/main">
  <p:tag name="KSO_WM_BEAUTIFY_FLAG" val="#wm#"/>
  <p:tag name="KSO_WM_TEMPLATE_CATEGORY" val="custom"/>
  <p:tag name="KSO_WM_TEMPLATE_INDEX" val="20225319"/>
  <p:tag name="KSO_WM_SLIDE_ID" val="custom2022531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8-04T14:13:16&quot;,&quot;margin&quot;:{&quot;bottom&quot;:5.773329734802246,&quot;left&quot;:9.616453170776367,&quot;right&quot;:1.1486663818359375,&quot;top&quot;:5.77332210540771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eb6379295c1bf6da6b3fb3"/>
  <p:tag name="KSO_WM_TEMPLATE_ASSEMBLE_GROUPID" val="62eb342d295c1bf6da6af4bc"/>
</p:tagLst>
</file>

<file path=ppt/tags/tag21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130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3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3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3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7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</p:tagLst>
</file>

<file path=ppt/tags/tag2135.xml><?xml version="1.0" encoding="utf-8"?>
<p:tagLst xmlns:p="http://schemas.openxmlformats.org/presentationml/2006/main">
  <p:tag name="KSO_WM_UNIT_PRESET_TEXT" val="第一部分"/>
  <p:tag name="KSO_WM_UNIT_NOCLEAR" val="0"/>
  <p:tag name="KSO_WM_UNIT_VALUE" val="20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319_7*e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40;44;2"/>
  <p:tag name="KSO_WM_UNIT_BLOCK" val="0"/>
  <p:tag name="KSO_WM_UNIT_DEC_AREA_ID" val="dcc866aceae44150b7c3d154f124e9ac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</p:tagLst>
</file>

<file path=ppt/tags/tag2136.xml><?xml version="1.0" encoding="utf-8"?>
<p:tagLst xmlns:p="http://schemas.openxmlformats.org/presentationml/2006/main">
  <p:tag name="KSO_WM_BEAUTIFY_FLAG" val="#wm#"/>
  <p:tag name="KSO_WM_TEMPLATE_CATEGORY" val="custom"/>
  <p:tag name="KSO_WM_TEMPLATE_INDEX" val="20225319"/>
  <p:tag name="KSO_WM_SLIDE_ID" val="custom2022531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8-04T14:13:16&quot;,&quot;margin&quot;:{&quot;bottom&quot;:5.773329734802246,&quot;left&quot;:9.616453170776367,&quot;right&quot;:1.1486663818359375,&quot;top&quot;:5.77332210540771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eb6379295c1bf6da6b3fb3"/>
  <p:tag name="KSO_WM_TEMPLATE_ASSEMBLE_GROUPID" val="62eb342d295c1bf6da6af4bc"/>
</p:tagLst>
</file>

<file path=ppt/tags/tag21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3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14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14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4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4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4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4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14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4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4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15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151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215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5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54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5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56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15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5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59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160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61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16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6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64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6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66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16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169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0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171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217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BACKGROUND_TYPE" val="general"/>
</p:tagLst>
</file>

<file path=ppt/tags/tag217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7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</p:tagLst>
</file>

<file path=ppt/tags/tag2174.xml><?xml version="1.0" encoding="utf-8"?>
<p:tagLst xmlns:p="http://schemas.openxmlformats.org/presentationml/2006/main">
  <p:tag name="KSO_WM_BEAUTIFY_FLAG" val="#wm#"/>
  <p:tag name="KSO_WM_TEMPLATE_CATEGORY" val="custom"/>
  <p:tag name="KSO_WM_TEMPLATE_INDEX" val="20225319"/>
  <p:tag name="KSO_WM_SLIDE_ID" val="custom20225319_17"/>
  <p:tag name="KSO_WM_TEMPLATE_SUBCATEGORY" val="21"/>
  <p:tag name="KSO_WM_TEMPLATE_MASTER_TYPE" val="1"/>
  <p:tag name="KSO_WM_TEMPLATE_COLOR_TYPE" val="1"/>
  <p:tag name="KSO_WM_SLIDE_ITEM_CNT" val="0"/>
  <p:tag name="KSO_WM_SLIDE_INDEX" val="17"/>
  <p:tag name="KSO_WM_TAG_VERSION" val="1.0"/>
  <p:tag name="KSO_WM_SLIDE_LAYOUT" val="a_b_f"/>
  <p:tag name="KSO_WM_SLIDE_LAYOUT_CNT" val="1_1_1"/>
  <p:tag name="KSO_WM_CHIP_INFOS" val="{&quot;type&quot;:0,&quot;layout_type&quot;:&quot;1_NF_C_2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514078d3dcef8fee32c292"/>
  <p:tag name="KSO_WM_CHIP_FILLPROP" val="[[{&quot;text_align&quot;:&quot;lm&quot;,&quot;text_direction&quot;:&quot;horizontal&quot;,&quot;support_big_font&quot;:false,&quot;picture_toward&quot;:0,&quot;picture_dockside&quot;:[],&quot;fill_id&quot;:&quot;2fb9763a0e634043b18d8602ad493d66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t&quot;,&quot;chip_types&quot;:[&quot;header&quot;]}]]"/>
  <p:tag name="KSO_WM_CHIP_DECFILLPROP" val="[]"/>
  <p:tag name="KSO_WM_CHIP_GROUPID" val="61514078d3dcef8fee32c291"/>
  <p:tag name="KSO_WM_SLIDE_LAYOUT_INFO" val="{&quot;id&quot;:&quot;2022-08-04T14:13:22&quot;,&quot;margin&quot;:{&quot;bottom&quot;:5.393883228302002,&quot;left&quot;:4.207025051116943,&quot;right&quot;:7.8847737312316895,&quot;top&quot;:5.393849849700928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2eb6379295c1bf6da6b4092"/>
  <p:tag name="KSO_WM_TEMPLATE_ASSEMBLE_GROUPID" val="62eb342d295c1bf6da6af4bc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2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2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2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2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2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2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2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2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2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2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2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2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2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2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2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2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2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2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2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2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2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2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2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2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2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2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2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2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2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2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2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2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2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2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2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2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2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2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2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2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2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2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2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3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30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30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3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30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3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3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3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3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3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3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3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3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3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3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3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3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3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3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3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3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3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3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3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3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3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4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4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4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4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4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4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4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4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4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4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4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4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4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4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4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4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4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4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4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4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4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4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4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4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4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4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4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4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4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4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4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4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4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4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4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4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4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4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4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4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4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4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4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4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4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4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4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4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4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5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5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5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5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5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5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5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5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5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5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5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5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5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5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5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5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5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5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5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5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5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5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5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5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5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5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5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5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5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5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5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5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5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5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5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5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5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5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5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5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5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5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5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5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5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5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5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5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5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5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5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5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5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6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60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60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6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0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60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6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6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6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6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6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6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6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6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6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6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6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6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6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6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6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6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6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6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6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6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6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6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6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6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7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7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70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0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70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70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7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70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71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71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1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71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71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7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71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7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72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2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72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72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7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2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7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72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72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73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73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73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7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3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7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73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74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4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74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74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74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7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7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7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75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75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7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5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5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75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7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6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76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76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76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76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7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7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77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77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7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77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77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77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7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7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7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7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9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9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9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7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0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0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80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80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8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1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1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1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81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81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8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82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82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8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8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3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83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83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8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8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8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83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84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84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84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84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8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84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84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4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4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84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85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85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9ab4e7545a3f4a96988bc73b8e541b6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0347f60b5246668098c6e8bc99fd6a"/>
  <p:tag name="KSO_WM_SLIDE_BACKGROUND_TYPE" val="leftRight"/>
</p:tagLst>
</file>

<file path=ppt/tags/tag85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0"/>
</p:tagLst>
</file>

<file path=ppt/tags/tag8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54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855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856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85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5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5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5a7589dcdc2d47aebba8ede52250eb4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c42ecdcf734dcb94d32ed85b440932"/>
  <p:tag name="KSO_WM_SLIDE_BACKGROUND_TYPE" val="topBottom"/>
</p:tagLst>
</file>

<file path=ppt/tags/tag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86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1"/>
</p:tagLst>
</file>

<file path=ppt/tags/tag861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89ffae37bb364ae49a83b41eacfd8a9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4b8e54696444ffdb20888faa7210873"/>
  <p:tag name="KSO_WM_SLIDE_BACKGROUND_TYPE" val="topBottom"/>
</p:tagLst>
</file>

<file path=ppt/tags/tag8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63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864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865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86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6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68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dad75c51a44c476d8e76daacacea505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f59fcd55a9344018cb20f04f511b4f1"/>
  <p:tag name="KSO_WM_SLIDE_BACKGROUND_TYPE" val="bottomTop"/>
</p:tagLst>
</file>

<file path=ppt/tags/tag86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2"/>
</p:tagLst>
</file>

<file path=ppt/tags/tag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8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71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872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873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87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7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7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2b289185f8c1466984430baa3f06a5f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6ea1175b0f94289a6b07766811b75f5"/>
  <p:tag name="KSO_WM_SLIDE_BACKGROUND_TYPE" val="navigation"/>
</p:tagLst>
</file>

<file path=ppt/tags/tag87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3"/>
</p:tagLst>
</file>

<file path=ppt/tags/tag87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a872355853d74068a3fcbc9d6966708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74252427e64e7da98b4a2b28acae75"/>
  <p:tag name="KSO_WM_SLIDE_BACKGROUND_TYPE" val="navigation"/>
</p:tagLst>
</file>

<file path=ppt/tags/tag8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880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881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882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88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8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8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8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8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e6e5fab19af547c797511f72935ff92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ebcebdd9e64af4a2f8bc83fdf12376"/>
  <p:tag name="KSO_WM_SLIDE_BACKGROUND_TYPE" val="belt"/>
</p:tagLst>
</file>

<file path=ppt/tags/tag8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a4"/>
</p:tagLst>
</file>

<file path=ppt/tags/tag88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5976144251774d5486ad3cf648aacb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7f7f56362be4930838bbe547f11c0ad"/>
  <p:tag name="KSO_WM_SLIDE_BACKGROUND_TYPE" val="belt"/>
</p:tagLst>
</file>

<file path=ppt/tags/tag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9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892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893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89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8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319"/>
</p:tagLst>
</file>

<file path=ppt/tags/tag8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319"/>
  <p:tag name="KSO_WM_CHIP_COLORING" val="1"/>
</p:tagLst>
</file>

<file path=ppt/tags/tag90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4*i*1"/>
  <p:tag name="KSO_WM_BEAUTIFY_FLAG" val="#wm#"/>
  <p:tag name="KSO_WM_TAG_VERSION" val="1.0"/>
  <p:tag name="KSO_WM_CHIP_GROUPID" val="62eb342d295c1bf6da6af4bc"/>
  <p:tag name="KSO_WM_CHIP_XID" val="62eb3449295c1bf6da6af4c8"/>
  <p:tag name="KSO_WM_UNIT_DEC_AREA_ID" val="8e779dfae83b4124b261fcd5d7ae8be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0c01267b9d4b75b333ab15d91f5774"/>
</p:tagLst>
</file>

<file path=ppt/tags/tag90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5*i*1"/>
  <p:tag name="KSO_WM_BEAUTIFY_FLAG" val="#wm#"/>
  <p:tag name="KSO_WM_TAG_VERSION" val="1.0"/>
  <p:tag name="KSO_WM_CHIP_GROUPID" val="62eb342d295c1bf6da6af4bc"/>
  <p:tag name="KSO_WM_CHIP_XID" val="62eb3449295c1bf6da6af4c6"/>
  <p:tag name="KSO_WM_UNIT_DEC_AREA_ID" val="b4eb1f2d8cc548398e5999bd904d213a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35856ffe51849d187c0973f4ac01f90"/>
</p:tagLst>
</file>

<file path=ppt/tags/tag903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6*i*1"/>
  <p:tag name="KSO_WM_BEAUTIFY_FLAG" val="#wm#"/>
  <p:tag name="KSO_WM_TAG_VERSION" val="1.0"/>
  <p:tag name="KSO_WM_CHIP_GROUPID" val="62eb342d295c1bf6da6af4bc"/>
  <p:tag name="KSO_WM_CHIP_XID" val="62eb3449295c1bf6da6af4c7"/>
  <p:tag name="KSO_WM_UNIT_DEC_AREA_ID" val="0b88872740dc4215b860b509f8eb96fa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bf44633c6fb45cab0ce19fff316b438"/>
</p:tagLst>
</file>

<file path=ppt/tags/tag90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0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319_1*i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2d78c34e04b34da4ba5015831907e69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68290d9af514159ad633f27629cdf47&quot;,&quot;X&quot;:{&quot;Pos&quot;:1},&quot;Y&quot;:{&quot;Pos&quot;:1}},&quot;whChangeMode&quot;:0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2590b9a22368484fa0d792fd039454fa"/>
  <p:tag name="KSO_WM_UNIT_FILL_FORE_SCHEMECOLOR_INDEX_BRIGHTNESS" val="0"/>
  <p:tag name="KSO_WM_UNIT_FILL_FORE_SCHEMECOLOR_INDEX" val="5"/>
  <p:tag name="KSO_WM_UNIT_FILL_TYPE" val="1"/>
  <p:tag name="KSO_WM_UNIT_VALUE" val="26"/>
  <p:tag name="KSO_WM_TEMPLATE_ASSEMBLE_XID" val="62eb6379295c1bf6da6b4035"/>
  <p:tag name="KSO_WM_TEMPLATE_ASSEMBLE_GROUPID" val="62eb342d295c1bf6da6af4bc"/>
</p:tagLst>
</file>

<file path=ppt/tags/tag908.xml><?xml version="1.0" encoding="utf-8"?>
<p:tagLst xmlns:p="http://schemas.openxmlformats.org/presentationml/2006/main">
  <p:tag name="KSO_WM_UNIT_ISCONTENTSTITLE" val="0"/>
  <p:tag name="KSO_WM_UNIT_ISNUMDGMTITLE" val="0"/>
  <p:tag name="KSO_WM_UNIT_PRESET_TEXT" val="圣诞卡通可爱风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6;2"/>
  <p:tag name="KSO_WM_UNIT_BLOCK" val="0"/>
  <p:tag name="KSO_WM_UNIT_DEC_AREA_ID" val="d00c5a446bb845feb8ff56aebf071ed6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9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20;22;2"/>
  <p:tag name="KSO_WM_UNIT_BLOCK" val="0"/>
  <p:tag name="KSO_WM_UNIT_DEC_AREA_ID" val="af346342e76d46b1a74cd707f3c461dc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4035"/>
  <p:tag name="KSO_WM_TEMPLATE_ASSEMBLE_GROUPID" val="62eb342d295c1bf6da6af4bc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10.xml><?xml version="1.0" encoding="utf-8"?>
<p:tagLst xmlns:p="http://schemas.openxmlformats.org/presentationml/2006/main">
  <p:tag name="KSO_WM_UNIT_SUBTYPE" val="a"/>
  <p:tag name="KSO_WM_UNIT_PRESET_TEXT" val="单击此处添加正文，文字是您思想的提炼，为了演示发布的良好效果，请言简意赅地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666bd6cdc5e941bab963a382323dd888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35"/>
  <p:tag name="KSO_WM_TEMPLATE_ASSEMBLE_GROUPID" val="62eb342d295c1bf6da6af4bc"/>
</p:tagLst>
</file>

<file path=ppt/tags/tag911.xml><?xml version="1.0" encoding="utf-8"?>
<p:tagLst xmlns:p="http://schemas.openxmlformats.org/presentationml/2006/main">
  <p:tag name="KSO_WM_UNIT_SUBTYPE" val="a"/>
  <p:tag name="KSO_WM_UNIT_PRESET_TEXT" val="演讲人姓名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5319_1*f*2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14;14;2"/>
  <p:tag name="KSO_WM_UNIT_BLOCK" val="0"/>
  <p:tag name="KSO_WM_UNIT_SM_LIMIT_TYPE" val="2"/>
  <p:tag name="KSO_WM_UNIT_DEC_AREA_ID" val="668290d9af514159ad633f27629cdf47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2d78c34e04b34da4ba5015831907e69c&quot;,&quot;X&quot;:{&quot;Pos&quot;:1},&quot;Y&quot;:{&quot;Pos&quot;:1}},&quot;whChangeMode&quot;:1}"/>
  <p:tag name="KSO_WM_CHIP_GROUPID" val="6184fc6504b8904ebc644dba"/>
  <p:tag name="KSO_WM_CHIP_XID" val="6184fc6504b8904ebc644db7"/>
  <p:tag name="KSO_WM_CHIP_FILLAREA_FILL_RULE" val="{&quot;fill_align&quot;:&quot;cm&quot;,&quot;fill_mode&quot;:&quot;adaptive&quot;,&quot;sacle_strategy&quot;:&quot;smart&quot;}"/>
  <p:tag name="KSO_WM_ASSEMBLE_CHIP_INDEX" val="2590b9a22368484fa0d792fd039454fa"/>
  <p:tag name="KSO_WM_UNIT_TEXT_FILL_FORE_SCHEMECOLOR_INDEX_BRIGHTNESS" val="0"/>
  <p:tag name="KSO_WM_UNIT_TEXT_FILL_FORE_SCHEMECOLOR_INDEX" val="14"/>
  <p:tag name="KSO_WM_UNIT_TEXT_FILL_TYPE" val="1"/>
  <p:tag name="KSO_WM_TEMPLATE_ASSEMBLE_XID" val="62eb6379295c1bf6da6b4035"/>
  <p:tag name="KSO_WM_TEMPLATE_ASSEMBLE_GROUPID" val="62eb342d295c1bf6da6af4bc"/>
</p:tagLst>
</file>

<file path=ppt/tags/tag91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91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91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9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1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1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20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0*i*1"/>
  <p:tag name="KSO_WM_BEAUTIFY_FLAG" val="#wm#"/>
  <p:tag name="KSO_WM_TAG_VERSION" val="1.0"/>
  <p:tag name="KSO_WM_CHIP_GROUPID" val="62eb342d295c1bf6da6af4bc"/>
  <p:tag name="KSO_WM_CHIP_XID" val="62eb3449295c1bf6da6af4c1"/>
  <p:tag name="KSO_WM_UNIT_DEC_AREA_ID" val="13dcbfd140774e4d9e510b5f69b6521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4136ae8b95a43778efa86803111941c"/>
</p:tagLst>
</file>

<file path=ppt/tags/tag921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1*i*1"/>
  <p:tag name="KSO_WM_BEAUTIFY_FLAG" val="#wm#"/>
  <p:tag name="KSO_WM_TAG_VERSION" val="1.0"/>
  <p:tag name="KSO_WM_CHIP_GROUPID" val="62eb342d295c1bf6da6af4bc"/>
  <p:tag name="KSO_WM_CHIP_XID" val="62eb3449295c1bf6da6af4c2"/>
  <p:tag name="KSO_WM_UNIT_DEC_AREA_ID" val="8fc64fbe882f4bb1af42cbcbcc672031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94ba5632b3c41999bd630beae573f3e"/>
</p:tagLst>
</file>

<file path=ppt/tags/tag922.xml><?xml version="1.0" encoding="utf-8"?>
<p:tagLst xmlns:p="http://schemas.openxmlformats.org/presentationml/2006/main">
  <p:tag name="KSO_WM_UNIT_SUBTYPE" val="u"/>
  <p:tag name="KSO_WM_TEMPLATE_CATEGORY" val="chip"/>
  <p:tag name="KSO_WM_TEMPLATE_INDEX" val="20225319"/>
  <p:tag name="KSO_WM_UNIT_TYPE" val="i"/>
  <p:tag name="KSO_WM_UNIT_INDEX" val="1"/>
  <p:tag name="KSO_WM_UNIT_ID" val="chip20225319_12*i*1"/>
  <p:tag name="KSO_WM_BEAUTIFY_FLAG" val="#wm#"/>
  <p:tag name="KSO_WM_TAG_VERSION" val="1.0"/>
  <p:tag name="KSO_WM_CHIP_GROUPID" val="62eb342d295c1bf6da6af4bc"/>
  <p:tag name="KSO_WM_CHIP_XID" val="62eb3449295c1bf6da6af4c0"/>
  <p:tag name="KSO_WM_UNIT_DEC_AREA_ID" val="52f1ceec2f1445448567b10d6f896fc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52c6e6b27004ec7b25bdcfce252153e"/>
</p:tagLst>
</file>

<file path=ppt/tags/tag9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2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2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52a7ab2639c24704a10d23b2ce5b2de1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b275c2b1990d4516aac65f42394de8df"/>
  <p:tag name="KSO_WM_UNIT_TEXT_FILL_FORE_SCHEMECOLOR_INDEX_BRIGHTNESS" val="0"/>
  <p:tag name="KSO_WM_UNIT_TEXT_FILL_FORE_SCHEMECOLOR_INDEX" val="5"/>
  <p:tag name="KSO_WM_UNIT_TEXT_FILL_TYPE" val="1"/>
  <p:tag name="KSO_WM_TEMPLATE_ASSEMBLE_XID" val="62eb6379295c1bf6da6b3fb3"/>
  <p:tag name="KSO_WM_TEMPLATE_ASSEMBLE_GROUPID" val="62eb342d295c1bf6da6af4bc"/>
</p:tagLst>
</file>

<file path=ppt/tags/tag92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928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929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9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3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93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93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9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9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47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8*i*1"/>
  <p:tag name="KSO_WM_BEAUTIFY_FLAG" val="#wm#"/>
  <p:tag name="KSO_WM_TAG_VERSION" val="1.0"/>
  <p:tag name="KSO_WM_CHIP_GROUPID" val="62eb342d295c1bf6da6af4bc"/>
  <p:tag name="KSO_WM_CHIP_XID" val="62eb3449295c1bf6da6af4be"/>
  <p:tag name="KSO_WM_UNIT_DEC_AREA_ID" val="4755c0fae6a143d39458bb715b5ef2a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f3d400939ad4a1281489b71b4ce49d3"/>
</p:tagLst>
</file>

<file path=ppt/tags/tag9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9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5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55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956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957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9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64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965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966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9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7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72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</p:tagLst>
</file>

<file path=ppt/tags/tag973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</p:tagLst>
</file>

<file path=ppt/tags/tag974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</p:tagLst>
</file>

<file path=ppt/tags/tag9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7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9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2*i*1"/>
  <p:tag name="KSO_WM_BEAUTIFY_FLAG" val="#wm#"/>
  <p:tag name="KSO_WM_TAG_VERSION" val="1.0"/>
  <p:tag name="KSO_WM_CHIP_GROUPID" val="62eb342d295c1bf6da6af4bc"/>
  <p:tag name="KSO_WM_CHIP_XID" val="62eb3449295c1bf6da6af4bf"/>
  <p:tag name="KSO_WM_UNIT_DEC_AREA_ID" val="6b400f831b154786be5752385af20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cb6b121824448c9bacb5b2005fe2bae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9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983.xml><?xml version="1.0" encoding="utf-8"?>
<p:tagLst xmlns:p="http://schemas.openxmlformats.org/presentationml/2006/main">
  <p:tag name="KSO_WM_UNIT_DEFAULT_FONT" val="66;74;2"/>
  <p:tag name="KSO_WM_UNIT_BLOCK" val="0"/>
  <p:tag name="KSO_WM_UNIT_DEC_AREA_ID" val="07fa73adcac8402ba26a64aedaa8920e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319_1*a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984.xml><?xml version="1.0" encoding="utf-8"?>
<p:tagLst xmlns:p="http://schemas.openxmlformats.org/presentationml/2006/main">
  <p:tag name="KSO_WM_UNIT_DEFAULT_FONT" val="16;18;2"/>
  <p:tag name="KSO_WM_UNIT_BLOCK" val="0"/>
  <p:tag name="KSO_WM_UNIT_DEC_AREA_ID" val="12a8d21c44694e22bd06d7d4eebc6909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319_1*f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985.xml><?xml version="1.0" encoding="utf-8"?>
<p:tagLst xmlns:p="http://schemas.openxmlformats.org/presentationml/2006/main">
  <p:tag name="KSO_WM_UNIT_DEFAULT_FONT" val="20;22;2"/>
  <p:tag name="KSO_WM_UNIT_BLOCK" val="0"/>
  <p:tag name="KSO_WM_UNIT_DEC_AREA_ID" val="942270a8493b4cc29ca694e491dfe68d"/>
  <p:tag name="KSO_WM_UNIT_ISCONTENTSTITLE" val="0"/>
  <p:tag name="KSO_WM_UNIT_ISNUMDGMTITLE" val="0"/>
  <p:tag name="KSO_WM_UNIT_PRESET_TEXT" val="单击此处添加副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319_1*b*1"/>
  <p:tag name="KSO_WM_TEMPLATE_CATEGORY" val="custom"/>
  <p:tag name="KSO_WM_TEMPLATE_INDEX" val="20225319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07a9075e45c24fa88fa8eee83fcf0396"/>
  <p:tag name="KSO_WM_UNIT_TEXT_FILL_FORE_SCHEMECOLOR_INDEX_BRIGHTNESS" val="0.15"/>
  <p:tag name="KSO_WM_UNIT_TEXT_FILL_FORE_SCHEMECOLOR_INDEX" val="13"/>
  <p:tag name="KSO_WM_UNIT_TEXT_FILL_TYPE" val="1"/>
  <p:tag name="KSO_WM_TEMPLATE_ASSEMBLE_XID" val="62eb6379295c1bf6da6b4092"/>
  <p:tag name="KSO_WM_TEMPLATE_ASSEMBLE_GROUPID" val="62eb342d295c1bf6da6af4bc"/>
</p:tagLst>
</file>

<file path=ppt/tags/tag986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1b13db632c2040aabf9bbb3f0876565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ecd184d8a45476caef3f7babb07d5ca"/>
  <p:tag name="KSO_WM_SLIDE_BACKGROUND_TYPE" val="general"/>
</p:tagLst>
</file>

<file path=ppt/tags/tag987.xml><?xml version="1.0" encoding="utf-8"?>
<p:tagLst xmlns:p="http://schemas.openxmlformats.org/presentationml/2006/main">
  <p:tag name="KSO_WM_UNIT_SUBTYPE" val="w"/>
  <p:tag name="KSO_WM_TEMPLATE_CATEGORY" val="chip"/>
  <p:tag name="KSO_WM_TEMPLATE_INDEX" val="20225319"/>
  <p:tag name="KSO_WM_UNIT_TYPE" val="i"/>
  <p:tag name="KSO_WM_UNIT_INDEX" val="1"/>
  <p:tag name="KSO_WM_UNIT_ID" val="chip20225319_15*i*1"/>
  <p:tag name="KSO_WM_BEAUTIFY_FLAG" val="#wm#"/>
  <p:tag name="KSO_WM_TAG_VERSION" val="1.0"/>
  <p:tag name="KSO_WM_CHIP_GROUPID" val="62eb342d295c1bf6da6af4bc"/>
  <p:tag name="KSO_WM_CHIP_XID" val="62eb3449295c1bf6da6af4c4"/>
  <p:tag name="KSO_WM_UNIT_DEC_AREA_ID" val="f10a4289ed3d400398d3e8721d54fdea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89303eb052c417a88e6c41d6ec708eb"/>
  <p:tag name="KSO_WM_SLIDE_BACKGROUND_TYPE" val="general"/>
</p:tagLst>
</file>

<file path=ppt/tags/tag988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1120af791ce416787d27096a8e0f5b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621d910ce764cf7b309d0d7b4a696bc"/>
  <p:tag name="KSO_WM_SLIDE_BACKGROUND_TYPE" val="general"/>
</p:tagLst>
</file>

<file path=ppt/tags/tag98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990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93.xml><?xml version="1.0" encoding="utf-8"?>
<p:tagLst xmlns:p="http://schemas.openxmlformats.org/presentationml/2006/main">
  <p:tag name="KSO_WM_UNIT_SUBTYPE" val="v"/>
  <p:tag name="KSO_WM_TEMPLATE_CATEGORY" val="chip"/>
  <p:tag name="KSO_WM_TEMPLATE_INDEX" val="20225319"/>
  <p:tag name="KSO_WM_UNIT_TYPE" val="i"/>
  <p:tag name="KSO_WM_UNIT_INDEX" val="1"/>
  <p:tag name="KSO_WM_UNIT_ID" val="chip20225319_14*i*1"/>
  <p:tag name="KSO_WM_BEAUTIFY_FLAG" val="#wm#"/>
  <p:tag name="KSO_WM_TAG_VERSION" val="1.0"/>
  <p:tag name="KSO_WM_CHIP_GROUPID" val="62eb342d295c1bf6da6af4bc"/>
  <p:tag name="KSO_WM_CHIP_XID" val="62eb3449295c1bf6da6af4c5"/>
  <p:tag name="KSO_WM_UNIT_DEC_AREA_ID" val="7022bdeda66c4df5b2edf4c5b7e2b7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0f01b0e8c69492e8017c455064e30c2"/>
  <p:tag name="KSO_WM_SLIDE_BACKGROUND_TYPE" val="frame"/>
</p:tagLst>
</file>

<file path=ppt/tags/tag9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2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2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b50a6a891b1f9db06a2"/>
  <p:tag name="KSO_WM_CHIP_XID" val="618b765618adb49c6c1f289f"/>
</p:tagLst>
</file>

<file path=ppt/tags/tag995.xml><?xml version="1.0" encoding="utf-8"?>
<p:tagLst xmlns:p="http://schemas.openxmlformats.org/presentationml/2006/main">
  <p:tag name="KSO_WM_UNIT_SUBTYPE" val="t"/>
  <p:tag name="KSO_WM_TEMPLATE_CATEGORY" val="chip"/>
  <p:tag name="KSO_WM_TEMPLATE_INDEX" val="20225319"/>
  <p:tag name="KSO_WM_UNIT_TYPE" val="i"/>
  <p:tag name="KSO_WM_UNIT_INDEX" val="1"/>
  <p:tag name="KSO_WM_UNIT_ID" val="chip20225319_16*i*1"/>
  <p:tag name="KSO_WM_BEAUTIFY_FLAG" val="#wm#"/>
  <p:tag name="KSO_WM_TAG_VERSION" val="1.0"/>
  <p:tag name="KSO_WM_CHIP_GROUPID" val="62eb342d295c1bf6da6af4bc"/>
  <p:tag name="KSO_WM_CHIP_XID" val="62eb3449295c1bf6da6af4c3"/>
  <p:tag name="KSO_WM_UNIT_DEC_AREA_ID" val="ca3a8a52f1c64120a27303a858155c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04300c4e954fa7a79689e1c339aa0d"/>
  <p:tag name="KSO_WM_SLIDE_BACKGROUND_TYPE" val="frame"/>
</p:tagLst>
</file>

<file path=ppt/tags/tag99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8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999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heme/theme1.xml><?xml version="1.0" encoding="utf-8"?>
<a:theme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5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7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4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0_Office 主题​​">
  <a:themeElements>
    <a:clrScheme name="">
      <a:dk1>
        <a:srgbClr val="000000"/>
      </a:dk1>
      <a:lt1>
        <a:srgbClr val="FFFFFF"/>
      </a:lt1>
      <a:dk2>
        <a:srgbClr val="708CCB"/>
      </a:dk2>
      <a:lt2>
        <a:srgbClr val="F9F6F8"/>
      </a:lt2>
      <a:accent1>
        <a:srgbClr val="8D95DA"/>
      </a:accent1>
      <a:accent2>
        <a:srgbClr val="FFF6BE"/>
      </a:accent2>
      <a:accent3>
        <a:srgbClr val="D4D99E"/>
      </a:accent3>
      <a:accent4>
        <a:srgbClr val="D68498"/>
      </a:accent4>
      <a:accent5>
        <a:srgbClr val="63B8B9"/>
      </a:accent5>
      <a:accent6>
        <a:srgbClr val="919EC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1198</Words>
  <Application>WPS 演示</Application>
  <PresentationFormat>宽屏</PresentationFormat>
  <Paragraphs>118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15</vt:i4>
      </vt:variant>
    </vt:vector>
  </HeadingPairs>
  <TitlesOfParts>
    <vt:vector size="54" baseType="lpstr">
      <vt:lpstr>Arial</vt:lpstr>
      <vt:lpstr>宋体</vt:lpstr>
      <vt:lpstr>Wingdings</vt:lpstr>
      <vt:lpstr>汉仪旗黑Y2-45W</vt:lpstr>
      <vt:lpstr>汉仪中简黑简</vt:lpstr>
      <vt:lpstr>汉仪铸字超然体W</vt:lpstr>
      <vt:lpstr>Times New Roman</vt:lpstr>
      <vt:lpstr>微软雅黑</vt:lpstr>
      <vt:lpstr>Source Han Sans K Medium</vt:lpstr>
      <vt:lpstr>MS UI Gothic</vt:lpstr>
      <vt:lpstr>造字工房尚黑 G0v1 纤细长体</vt:lpstr>
      <vt:lpstr>黑体</vt:lpstr>
      <vt:lpstr>汉仪粗宋 简</vt:lpstr>
      <vt:lpstr>Source Han Sans CN Regular</vt:lpstr>
      <vt:lpstr>Arial</vt:lpstr>
      <vt:lpstr>Arial Unicode MS</vt:lpstr>
      <vt:lpstr>Source Han Sans CN Regular</vt:lpstr>
      <vt:lpstr>Source Han Sans K Medium</vt:lpstr>
      <vt:lpstr>Wingdings</vt:lpstr>
      <vt:lpstr>汉仪粗宋 简</vt:lpstr>
      <vt:lpstr>造字工房尚黑 G0v1 纤细长体</vt:lpstr>
      <vt:lpstr>Segoe Print</vt:lpstr>
      <vt:lpstr>Saturday Sans Regular</vt:lpstr>
      <vt:lpstr>造字工房尚黑体 纤细长体</vt:lpstr>
      <vt:lpstr>汉仪粗宋简</vt:lpstr>
      <vt:lpstr>8_Office 主题​​</vt:lpstr>
      <vt:lpstr>6_Office 主题​​</vt:lpstr>
      <vt:lpstr>9_Office 主题​​</vt:lpstr>
      <vt:lpstr>7_Office 主题​​</vt:lpstr>
      <vt:lpstr>3_Office 主题​​</vt:lpstr>
      <vt:lpstr>4_Office 主题​​</vt:lpstr>
      <vt:lpstr>5_Office 主题​​</vt:lpstr>
      <vt:lpstr>14_Office 主题​​</vt:lpstr>
      <vt:lpstr>20_Office 主题​​</vt:lpstr>
      <vt:lpstr>15_Office 主题​​</vt:lpstr>
      <vt:lpstr>17_Office 主题​​</vt:lpstr>
      <vt:lpstr>11_Office 主题​​</vt:lpstr>
      <vt:lpstr>12_Office 主题​​</vt:lpstr>
      <vt:lpstr>1_Office 主题​​</vt:lpstr>
      <vt:lpstr>PowerPoint 演示文稿</vt:lpstr>
      <vt:lpstr>PowerPoint 演示文稿</vt:lpstr>
      <vt:lpstr>活动素材总览</vt:lpstr>
      <vt:lpstr>PowerPoint 演示文稿</vt:lpstr>
      <vt:lpstr>运营方案介绍</vt:lpstr>
      <vt:lpstr>PowerPoint 演示文稿</vt:lpstr>
      <vt:lpstr>平台常规操作说明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、FanTaSy</cp:lastModifiedBy>
  <cp:revision>291</cp:revision>
  <dcterms:created xsi:type="dcterms:W3CDTF">2019-10-24T07:44:00Z</dcterms:created>
  <dcterms:modified xsi:type="dcterms:W3CDTF">2025-12-10T01:39:00Z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KSOTemplateUUID">
    <vt:lpwstr>v1.0_mb_oGIknOjXhxbV5b9DQ4d9ww==</vt:lpwstr>
  </property>
  <property fmtid="{D5CDD505-2E9C-101B-9397-08002B2CF9AE}" pid="4" name="ICV">
    <vt:lpwstr>777108D8645E4748A0C7AAF1D4CF73CB_11</vt:lpwstr>
  </property>
</Properties>
</file>