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  <p:sldMasterId id="2147483680" r:id="rId4"/>
    <p:sldMasterId id="2147483699" r:id="rId5"/>
    <p:sldMasterId id="2147483718" r:id="rId6"/>
    <p:sldMasterId id="2147483737" r:id="rId7"/>
  </p:sldMasterIdLst>
  <p:notesMasterIdLst>
    <p:notesMasterId r:id="rId9"/>
  </p:notesMasterIdLst>
  <p:sldIdLst>
    <p:sldId id="323" r:id="rId8"/>
    <p:sldId id="324" r:id="rId10"/>
    <p:sldId id="325" r:id="rId11"/>
    <p:sldId id="326" r:id="rId12"/>
    <p:sldId id="327" r:id="rId13"/>
    <p:sldId id="328" r:id="rId14"/>
    <p:sldId id="330" r:id="rId15"/>
    <p:sldId id="331" r:id="rId16"/>
    <p:sldId id="332" r:id="rId17"/>
    <p:sldId id="333" r:id="rId18"/>
    <p:sldId id="336" r:id="rId19"/>
    <p:sldId id="337" r:id="rId20"/>
    <p:sldId id="342" r:id="rId21"/>
    <p:sldId id="343" r:id="rId22"/>
  </p:sldIdLst>
  <p:sldSz cx="9144000" cy="5143500" type="screen16x9"/>
  <p:notesSz cx="6858000" cy="9144000"/>
  <p:embeddedFontLst>
    <p:embeddedFont>
      <p:font typeface="微软雅黑" panose="020B0503020204020204" charset="-122"/>
      <p:regular r:id="rId26"/>
    </p:embeddedFont>
    <p:embeddedFont>
      <p:font typeface="等线" panose="02010600030101010101" charset="-122"/>
      <p:regular r:id="rId27"/>
    </p:embeddedFont>
  </p:embeddedFontLst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5C5"/>
    <a:srgbClr val="804024"/>
    <a:srgbClr val="F0BD72"/>
    <a:srgbClr val="804924"/>
    <a:srgbClr val="AA6030"/>
    <a:srgbClr val="EB5128"/>
    <a:srgbClr val="9F3232"/>
    <a:srgbClr val="9D3231"/>
    <a:srgbClr val="A2323A"/>
    <a:srgbClr val="531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3" autoAdjust="0"/>
    <p:restoredTop sz="96296" autoAdjust="0"/>
  </p:normalViewPr>
  <p:slideViewPr>
    <p:cSldViewPr snapToGrid="0" showGuides="1">
      <p:cViewPr>
        <p:scale>
          <a:sx n="73" d="100"/>
          <a:sy n="73" d="100"/>
        </p:scale>
        <p:origin x="2550" y="1332"/>
      </p:cViewPr>
      <p:guideLst>
        <p:guide orient="horz" pos="10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874.xml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CA8133-3F33-4670-9F5F-1EDDAE60BB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762.xml"/><Relationship Id="rId8" Type="http://schemas.openxmlformats.org/officeDocument/2006/relationships/tags" Target="../tags/tag761.xml"/><Relationship Id="rId7" Type="http://schemas.openxmlformats.org/officeDocument/2006/relationships/tags" Target="../tags/tag760.xml"/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image" Target="../media/image3.png"/><Relationship Id="rId2" Type="http://schemas.openxmlformats.org/officeDocument/2006/relationships/tags" Target="../tags/tag756.xml"/><Relationship Id="rId11" Type="http://schemas.openxmlformats.org/officeDocument/2006/relationships/tags" Target="../tags/tag764.xml"/><Relationship Id="rId10" Type="http://schemas.openxmlformats.org/officeDocument/2006/relationships/tags" Target="../tags/tag763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770.xml"/><Relationship Id="rId8" Type="http://schemas.openxmlformats.org/officeDocument/2006/relationships/tags" Target="../tags/tag769.xml"/><Relationship Id="rId7" Type="http://schemas.openxmlformats.org/officeDocument/2006/relationships/tags" Target="../tags/tag768.xml"/><Relationship Id="rId6" Type="http://schemas.openxmlformats.org/officeDocument/2006/relationships/image" Target="../media/image5.png"/><Relationship Id="rId5" Type="http://schemas.openxmlformats.org/officeDocument/2006/relationships/tags" Target="../tags/tag767.xml"/><Relationship Id="rId4" Type="http://schemas.openxmlformats.org/officeDocument/2006/relationships/tags" Target="../tags/tag766.xml"/><Relationship Id="rId3" Type="http://schemas.openxmlformats.org/officeDocument/2006/relationships/image" Target="../media/image3.png"/><Relationship Id="rId2" Type="http://schemas.openxmlformats.org/officeDocument/2006/relationships/tags" Target="../tags/tag765.xml"/><Relationship Id="rId14" Type="http://schemas.openxmlformats.org/officeDocument/2006/relationships/tags" Target="../tags/tag775.xml"/><Relationship Id="rId13" Type="http://schemas.openxmlformats.org/officeDocument/2006/relationships/tags" Target="../tags/tag774.xml"/><Relationship Id="rId12" Type="http://schemas.openxmlformats.org/officeDocument/2006/relationships/tags" Target="../tags/tag773.xml"/><Relationship Id="rId11" Type="http://schemas.openxmlformats.org/officeDocument/2006/relationships/tags" Target="../tags/tag772.xml"/><Relationship Id="rId10" Type="http://schemas.openxmlformats.org/officeDocument/2006/relationships/tags" Target="../tags/tag771.xml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image" Target="../media/image5.png"/><Relationship Id="rId6" Type="http://schemas.openxmlformats.org/officeDocument/2006/relationships/tags" Target="../tags/tag779.xml"/><Relationship Id="rId5" Type="http://schemas.openxmlformats.org/officeDocument/2006/relationships/tags" Target="../tags/tag778.xml"/><Relationship Id="rId4" Type="http://schemas.openxmlformats.org/officeDocument/2006/relationships/tags" Target="../tags/tag777.xml"/><Relationship Id="rId3" Type="http://schemas.openxmlformats.org/officeDocument/2006/relationships/image" Target="../media/image3.png"/><Relationship Id="rId2" Type="http://schemas.openxmlformats.org/officeDocument/2006/relationships/tags" Target="../tags/tag776.xml"/><Relationship Id="rId12" Type="http://schemas.openxmlformats.org/officeDocument/2006/relationships/tags" Target="../tags/tag784.xml"/><Relationship Id="rId11" Type="http://schemas.openxmlformats.org/officeDocument/2006/relationships/tags" Target="../tags/tag783.xml"/><Relationship Id="rId10" Type="http://schemas.openxmlformats.org/officeDocument/2006/relationships/tags" Target="../tags/tag782.xml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image" Target="../media/image5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3.png"/><Relationship Id="rId2" Type="http://schemas.openxmlformats.org/officeDocument/2006/relationships/tags" Target="../tags/tag12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7.png"/><Relationship Id="rId6" Type="http://schemas.openxmlformats.org/officeDocument/2006/relationships/tags" Target="../tags/tag22.xml"/><Relationship Id="rId5" Type="http://schemas.openxmlformats.org/officeDocument/2006/relationships/image" Target="../media/image6.png"/><Relationship Id="rId4" Type="http://schemas.openxmlformats.org/officeDocument/2006/relationships/tags" Target="../tags/tag21.xml"/><Relationship Id="rId3" Type="http://schemas.openxmlformats.org/officeDocument/2006/relationships/image" Target="../media/image3.png"/><Relationship Id="rId2" Type="http://schemas.openxmlformats.org/officeDocument/2006/relationships/tags" Target="../tags/tag20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image" Target="../media/image5.png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3.png"/><Relationship Id="rId2" Type="http://schemas.openxmlformats.org/officeDocument/2006/relationships/tags" Target="../tags/tag28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image" Target="../media/image5.pn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3.png"/><Relationship Id="rId2" Type="http://schemas.openxmlformats.org/officeDocument/2006/relationships/tags" Target="../tags/tag37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image" Target="../media/image8.png"/><Relationship Id="rId4" Type="http://schemas.openxmlformats.org/officeDocument/2006/relationships/tags" Target="../tags/tag49.xml"/><Relationship Id="rId3" Type="http://schemas.openxmlformats.org/officeDocument/2006/relationships/image" Target="../media/image3.pn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5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3.png"/><Relationship Id="rId2" Type="http://schemas.openxmlformats.org/officeDocument/2006/relationships/tags" Target="../tags/tag57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image" Target="../media/image5.png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3.png"/><Relationship Id="rId2" Type="http://schemas.openxmlformats.org/officeDocument/2006/relationships/tags" Target="../tags/tag66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image" Target="../media/image5.png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image" Target="../media/image3.png"/><Relationship Id="rId2" Type="http://schemas.openxmlformats.org/officeDocument/2006/relationships/tags" Target="../tags/tag74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../media/image10.png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image" Target="../media/image9.jpeg"/><Relationship Id="rId4" Type="http://schemas.openxmlformats.org/officeDocument/2006/relationships/tags" Target="../tags/tag82.xml"/><Relationship Id="rId3" Type="http://schemas.openxmlformats.org/officeDocument/2006/relationships/image" Target="../media/image3.png"/><Relationship Id="rId2" Type="http://schemas.openxmlformats.org/officeDocument/2006/relationships/tags" Target="../tags/tag81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5.png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image" Target="../media/image3.png"/><Relationship Id="rId2" Type="http://schemas.openxmlformats.org/officeDocument/2006/relationships/tags" Target="../tags/tag90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image" Target="../media/image5.png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3.png"/><Relationship Id="rId2" Type="http://schemas.openxmlformats.org/officeDocument/2006/relationships/tags" Target="../tags/tag97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3.png"/><Relationship Id="rId2" Type="http://schemas.openxmlformats.org/officeDocument/2006/relationships/tags" Target="../tags/tag106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image" Target="../media/image5.png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3.png"/><Relationship Id="rId2" Type="http://schemas.openxmlformats.org/officeDocument/2006/relationships/tags" Target="../tags/tag115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image" Target="../media/image3.png"/><Relationship Id="rId2" Type="http://schemas.openxmlformats.org/officeDocument/2006/relationships/tags" Target="../tags/tag124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image" Target="../media/image5.png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image" Target="../media/image3.png"/><Relationship Id="rId2" Type="http://schemas.openxmlformats.org/officeDocument/2006/relationships/tags" Target="../tags/tag133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image" Target="../media/image5.png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3.png"/><Relationship Id="rId2" Type="http://schemas.openxmlformats.org/officeDocument/2006/relationships/tags" Target="../tags/tag144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../media/image4.png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image" Target="../media/image3.png"/><Relationship Id="rId2" Type="http://schemas.openxmlformats.org/officeDocument/2006/relationships/tags" Target="../tags/tag159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image" Target="../media/image5.png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image" Target="../media/image3.png"/><Relationship Id="rId2" Type="http://schemas.openxmlformats.org/officeDocument/2006/relationships/tags" Target="../tags/tag170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image" Target="../media/image7.png"/><Relationship Id="rId6" Type="http://schemas.openxmlformats.org/officeDocument/2006/relationships/tags" Target="../tags/tag180.xml"/><Relationship Id="rId5" Type="http://schemas.openxmlformats.org/officeDocument/2006/relationships/image" Target="../media/image6.png"/><Relationship Id="rId4" Type="http://schemas.openxmlformats.org/officeDocument/2006/relationships/tags" Target="../tags/tag179.xml"/><Relationship Id="rId3" Type="http://schemas.openxmlformats.org/officeDocument/2006/relationships/image" Target="../media/image3.png"/><Relationship Id="rId2" Type="http://schemas.openxmlformats.org/officeDocument/2006/relationships/tags" Target="../tags/tag178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image" Target="../media/image5.png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image" Target="../media/image3.png"/><Relationship Id="rId2" Type="http://schemas.openxmlformats.org/officeDocument/2006/relationships/tags" Target="../tags/tag186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image" Target="../media/image5.png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image" Target="../media/image3.png"/><Relationship Id="rId2" Type="http://schemas.openxmlformats.org/officeDocument/2006/relationships/tags" Target="../tags/tag195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image" Target="../media/image8.png"/><Relationship Id="rId4" Type="http://schemas.openxmlformats.org/officeDocument/2006/relationships/tags" Target="../tags/tag207.xml"/><Relationship Id="rId3" Type="http://schemas.openxmlformats.org/officeDocument/2006/relationships/image" Target="../media/image3.png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image" Target="../media/image5.png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image" Target="../media/image3.png"/><Relationship Id="rId2" Type="http://schemas.openxmlformats.org/officeDocument/2006/relationships/tags" Target="../tags/tag215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image" Target="../media/image5.png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image" Target="../media/image3.png"/><Relationship Id="rId2" Type="http://schemas.openxmlformats.org/officeDocument/2006/relationships/tags" Target="../tags/tag224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image" Target="../media/image5.png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image" Target="../media/image3.png"/><Relationship Id="rId2" Type="http://schemas.openxmlformats.org/officeDocument/2006/relationships/tags" Target="../tags/tag232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image" Target="../media/image10.png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9.jpeg"/><Relationship Id="rId4" Type="http://schemas.openxmlformats.org/officeDocument/2006/relationships/tags" Target="../tags/tag240.xml"/><Relationship Id="rId3" Type="http://schemas.openxmlformats.org/officeDocument/2006/relationships/image" Target="../media/image3.png"/><Relationship Id="rId2" Type="http://schemas.openxmlformats.org/officeDocument/2006/relationships/tags" Target="../tags/tag239.xml"/><Relationship Id="rId13" Type="http://schemas.openxmlformats.org/officeDocument/2006/relationships/tags" Target="../tags/tag247.xml"/><Relationship Id="rId12" Type="http://schemas.openxmlformats.org/officeDocument/2006/relationships/tags" Target="../tags/tag246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image" Target="../media/image5.png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image" Target="../media/image3.png"/><Relationship Id="rId2" Type="http://schemas.openxmlformats.org/officeDocument/2006/relationships/tags" Target="../tags/tag248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image" Target="../media/image5.png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image" Target="../media/image3.png"/><Relationship Id="rId2" Type="http://schemas.openxmlformats.org/officeDocument/2006/relationships/tags" Target="../tags/tag255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image" Target="../media/image3.png"/><Relationship Id="rId2" Type="http://schemas.openxmlformats.org/officeDocument/2006/relationships/tags" Target="../tags/tag264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image" Target="../media/image5.png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image" Target="../media/image3.png"/><Relationship Id="rId2" Type="http://schemas.openxmlformats.org/officeDocument/2006/relationships/tags" Target="../tags/tag273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image" Target="../media/image3.png"/><Relationship Id="rId2" Type="http://schemas.openxmlformats.org/officeDocument/2006/relationships/tags" Target="../tags/tag282.xml"/><Relationship Id="rId11" Type="http://schemas.openxmlformats.org/officeDocument/2006/relationships/tags" Target="../tags/tag290.xml"/><Relationship Id="rId10" Type="http://schemas.openxmlformats.org/officeDocument/2006/relationships/tags" Target="../tags/tag289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image" Target="../media/image5.png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image" Target="../media/image3.png"/><Relationship Id="rId2" Type="http://schemas.openxmlformats.org/officeDocument/2006/relationships/tags" Target="../tags/tag291.xml"/><Relationship Id="rId14" Type="http://schemas.openxmlformats.org/officeDocument/2006/relationships/tags" Target="../tags/tag301.xml"/><Relationship Id="rId13" Type="http://schemas.openxmlformats.org/officeDocument/2006/relationships/tags" Target="../tags/tag300.xml"/><Relationship Id="rId12" Type="http://schemas.openxmlformats.org/officeDocument/2006/relationships/tags" Target="../tags/tag299.xml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image" Target="../media/image5.png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image" Target="../media/image3.png"/><Relationship Id="rId2" Type="http://schemas.openxmlformats.org/officeDocument/2006/relationships/tags" Target="../tags/tag302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image" Target="../media/image4.png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image" Target="../media/image3.png"/><Relationship Id="rId2" Type="http://schemas.openxmlformats.org/officeDocument/2006/relationships/tags" Target="../tags/tag317.xml"/><Relationship Id="rId14" Type="http://schemas.openxmlformats.org/officeDocument/2006/relationships/tags" Target="../tags/tag327.xml"/><Relationship Id="rId13" Type="http://schemas.openxmlformats.org/officeDocument/2006/relationships/tags" Target="../tags/tag326.xml"/><Relationship Id="rId12" Type="http://schemas.openxmlformats.org/officeDocument/2006/relationships/tags" Target="../tags/tag325.xml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image" Target="../media/image5.png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image" Target="../media/image3.png"/><Relationship Id="rId2" Type="http://schemas.openxmlformats.org/officeDocument/2006/relationships/tags" Target="../tags/tag328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image" Target="../media/image7.png"/><Relationship Id="rId6" Type="http://schemas.openxmlformats.org/officeDocument/2006/relationships/tags" Target="../tags/tag338.xml"/><Relationship Id="rId5" Type="http://schemas.openxmlformats.org/officeDocument/2006/relationships/image" Target="../media/image6.png"/><Relationship Id="rId4" Type="http://schemas.openxmlformats.org/officeDocument/2006/relationships/tags" Target="../tags/tag337.xml"/><Relationship Id="rId3" Type="http://schemas.openxmlformats.org/officeDocument/2006/relationships/image" Target="../media/image3.png"/><Relationship Id="rId2" Type="http://schemas.openxmlformats.org/officeDocument/2006/relationships/tags" Target="../tags/tag336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image" Target="../media/image5.png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image" Target="../media/image3.png"/><Relationship Id="rId2" Type="http://schemas.openxmlformats.org/officeDocument/2006/relationships/tags" Target="../tags/tag344.xml"/><Relationship Id="rId12" Type="http://schemas.openxmlformats.org/officeDocument/2006/relationships/tags" Target="../tags/tag352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image" Target="../media/image5.png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" Type="http://schemas.openxmlformats.org/officeDocument/2006/relationships/image" Target="../media/image3.png"/><Relationship Id="rId2" Type="http://schemas.openxmlformats.org/officeDocument/2006/relationships/tags" Target="../tags/tag353.xml"/><Relationship Id="rId14" Type="http://schemas.openxmlformats.org/officeDocument/2006/relationships/tags" Target="../tags/tag363.xml"/><Relationship Id="rId13" Type="http://schemas.openxmlformats.org/officeDocument/2006/relationships/tags" Target="../tags/tag362.xml"/><Relationship Id="rId12" Type="http://schemas.openxmlformats.org/officeDocument/2006/relationships/tags" Target="../tags/tag361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image" Target="../media/image8.png"/><Relationship Id="rId4" Type="http://schemas.openxmlformats.org/officeDocument/2006/relationships/tags" Target="../tags/tag365.xml"/><Relationship Id="rId3" Type="http://schemas.openxmlformats.org/officeDocument/2006/relationships/image" Target="../media/image3.png"/><Relationship Id="rId2" Type="http://schemas.openxmlformats.org/officeDocument/2006/relationships/tags" Target="../tags/tag364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378.xml"/><Relationship Id="rId8" Type="http://schemas.openxmlformats.org/officeDocument/2006/relationships/tags" Target="../tags/tag377.xml"/><Relationship Id="rId7" Type="http://schemas.openxmlformats.org/officeDocument/2006/relationships/tags" Target="../tags/tag376.xml"/><Relationship Id="rId6" Type="http://schemas.openxmlformats.org/officeDocument/2006/relationships/image" Target="../media/image5.png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image" Target="../media/image3.png"/><Relationship Id="rId2" Type="http://schemas.openxmlformats.org/officeDocument/2006/relationships/tags" Target="../tags/tag373.xml"/><Relationship Id="rId12" Type="http://schemas.openxmlformats.org/officeDocument/2006/relationships/tags" Target="../tags/tag381.xml"/><Relationship Id="rId11" Type="http://schemas.openxmlformats.org/officeDocument/2006/relationships/tags" Target="../tags/tag380.xml"/><Relationship Id="rId10" Type="http://schemas.openxmlformats.org/officeDocument/2006/relationships/tags" Target="../tags/tag379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image" Target="../media/image5.png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image" Target="../media/image3.png"/><Relationship Id="rId2" Type="http://schemas.openxmlformats.org/officeDocument/2006/relationships/tags" Target="../tags/tag382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95.xml"/><Relationship Id="rId8" Type="http://schemas.openxmlformats.org/officeDocument/2006/relationships/tags" Target="../tags/tag394.xml"/><Relationship Id="rId7" Type="http://schemas.openxmlformats.org/officeDocument/2006/relationships/tags" Target="../tags/tag393.xml"/><Relationship Id="rId6" Type="http://schemas.openxmlformats.org/officeDocument/2006/relationships/image" Target="../media/image5.png"/><Relationship Id="rId5" Type="http://schemas.openxmlformats.org/officeDocument/2006/relationships/tags" Target="../tags/tag392.xml"/><Relationship Id="rId4" Type="http://schemas.openxmlformats.org/officeDocument/2006/relationships/tags" Target="../tags/tag391.xml"/><Relationship Id="rId3" Type="http://schemas.openxmlformats.org/officeDocument/2006/relationships/image" Target="../media/image3.png"/><Relationship Id="rId2" Type="http://schemas.openxmlformats.org/officeDocument/2006/relationships/tags" Target="../tags/tag390.xml"/><Relationship Id="rId10" Type="http://schemas.openxmlformats.org/officeDocument/2006/relationships/tags" Target="../tags/tag396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image" Target="../media/image10.png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image" Target="../media/image9.jpeg"/><Relationship Id="rId4" Type="http://schemas.openxmlformats.org/officeDocument/2006/relationships/tags" Target="../tags/tag398.xml"/><Relationship Id="rId3" Type="http://schemas.openxmlformats.org/officeDocument/2006/relationships/image" Target="../media/image3.png"/><Relationship Id="rId2" Type="http://schemas.openxmlformats.org/officeDocument/2006/relationships/tags" Target="../tags/tag397.xml"/><Relationship Id="rId13" Type="http://schemas.openxmlformats.org/officeDocument/2006/relationships/tags" Target="../tags/tag405.xml"/><Relationship Id="rId12" Type="http://schemas.openxmlformats.org/officeDocument/2006/relationships/tags" Target="../tags/tag404.xml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11.xml"/><Relationship Id="rId8" Type="http://schemas.openxmlformats.org/officeDocument/2006/relationships/tags" Target="../tags/tag410.xml"/><Relationship Id="rId7" Type="http://schemas.openxmlformats.org/officeDocument/2006/relationships/tags" Target="../tags/tag409.xml"/><Relationship Id="rId6" Type="http://schemas.openxmlformats.org/officeDocument/2006/relationships/image" Target="../media/image5.png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image" Target="../media/image3.png"/><Relationship Id="rId2" Type="http://schemas.openxmlformats.org/officeDocument/2006/relationships/tags" Target="../tags/tag406.xml"/><Relationship Id="rId10" Type="http://schemas.openxmlformats.org/officeDocument/2006/relationships/tags" Target="../tags/tag412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18.xml"/><Relationship Id="rId8" Type="http://schemas.openxmlformats.org/officeDocument/2006/relationships/tags" Target="../tags/tag417.xml"/><Relationship Id="rId7" Type="http://schemas.openxmlformats.org/officeDocument/2006/relationships/image" Target="../media/image5.png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image" Target="../media/image3.png"/><Relationship Id="rId2" Type="http://schemas.openxmlformats.org/officeDocument/2006/relationships/tags" Target="../tags/tag413.xml"/><Relationship Id="rId12" Type="http://schemas.openxmlformats.org/officeDocument/2006/relationships/tags" Target="../tags/tag421.xml"/><Relationship Id="rId11" Type="http://schemas.openxmlformats.org/officeDocument/2006/relationships/tags" Target="../tags/tag420.xml"/><Relationship Id="rId10" Type="http://schemas.openxmlformats.org/officeDocument/2006/relationships/tags" Target="../tags/tag419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image" Target="../media/image3.png"/><Relationship Id="rId2" Type="http://schemas.openxmlformats.org/officeDocument/2006/relationships/tags" Target="../tags/tag422.xml"/><Relationship Id="rId11" Type="http://schemas.openxmlformats.org/officeDocument/2006/relationships/tags" Target="../tags/tag430.xml"/><Relationship Id="rId10" Type="http://schemas.openxmlformats.org/officeDocument/2006/relationships/tags" Target="../tags/tag429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image" Target="../media/image5.png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image" Target="../media/image3.png"/><Relationship Id="rId2" Type="http://schemas.openxmlformats.org/officeDocument/2006/relationships/tags" Target="../tags/tag431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image" Target="../media/image3.png"/><Relationship Id="rId2" Type="http://schemas.openxmlformats.org/officeDocument/2006/relationships/tags" Target="../tags/tag440.xml"/><Relationship Id="rId11" Type="http://schemas.openxmlformats.org/officeDocument/2006/relationships/tags" Target="../tags/tag448.xml"/><Relationship Id="rId10" Type="http://schemas.openxmlformats.org/officeDocument/2006/relationships/tags" Target="../tags/tag447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454.xml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image" Target="../media/image5.png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image" Target="../media/image3.png"/><Relationship Id="rId2" Type="http://schemas.openxmlformats.org/officeDocument/2006/relationships/tags" Target="../tags/tag449.xml"/><Relationship Id="rId14" Type="http://schemas.openxmlformats.org/officeDocument/2006/relationships/tags" Target="../tags/tag459.xml"/><Relationship Id="rId13" Type="http://schemas.openxmlformats.org/officeDocument/2006/relationships/tags" Target="../tags/tag458.xml"/><Relationship Id="rId12" Type="http://schemas.openxmlformats.org/officeDocument/2006/relationships/tags" Target="../tags/tag457.xml"/><Relationship Id="rId11" Type="http://schemas.openxmlformats.org/officeDocument/2006/relationships/tags" Target="../tags/tag456.xml"/><Relationship Id="rId10" Type="http://schemas.openxmlformats.org/officeDocument/2006/relationships/tags" Target="../tags/tag455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image" Target="../media/image5.png"/><Relationship Id="rId6" Type="http://schemas.openxmlformats.org/officeDocument/2006/relationships/tags" Target="../tags/tag463.xml"/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3" Type="http://schemas.openxmlformats.org/officeDocument/2006/relationships/image" Target="../media/image3.png"/><Relationship Id="rId2" Type="http://schemas.openxmlformats.org/officeDocument/2006/relationships/tags" Target="../tags/tag460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image" Target="../media/image4.png"/><Relationship Id="rId5" Type="http://schemas.openxmlformats.org/officeDocument/2006/relationships/tags" Target="../tags/tag477.xml"/><Relationship Id="rId4" Type="http://schemas.openxmlformats.org/officeDocument/2006/relationships/tags" Target="../tags/tag476.xml"/><Relationship Id="rId3" Type="http://schemas.openxmlformats.org/officeDocument/2006/relationships/image" Target="../media/image3.png"/><Relationship Id="rId2" Type="http://schemas.openxmlformats.org/officeDocument/2006/relationships/tags" Target="../tags/tag475.xml"/><Relationship Id="rId14" Type="http://schemas.openxmlformats.org/officeDocument/2006/relationships/tags" Target="../tags/tag485.xml"/><Relationship Id="rId13" Type="http://schemas.openxmlformats.org/officeDocument/2006/relationships/tags" Target="../tags/tag484.xml"/><Relationship Id="rId12" Type="http://schemas.openxmlformats.org/officeDocument/2006/relationships/tags" Target="../tags/tag483.xml"/><Relationship Id="rId11" Type="http://schemas.openxmlformats.org/officeDocument/2006/relationships/tags" Target="../tags/tag482.xml"/><Relationship Id="rId10" Type="http://schemas.openxmlformats.org/officeDocument/2006/relationships/tags" Target="../tags/tag481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491.xml"/><Relationship Id="rId8" Type="http://schemas.openxmlformats.org/officeDocument/2006/relationships/tags" Target="../tags/tag490.xml"/><Relationship Id="rId7" Type="http://schemas.openxmlformats.org/officeDocument/2006/relationships/tags" Target="../tags/tag489.xml"/><Relationship Id="rId6" Type="http://schemas.openxmlformats.org/officeDocument/2006/relationships/image" Target="../media/image5.png"/><Relationship Id="rId5" Type="http://schemas.openxmlformats.org/officeDocument/2006/relationships/tags" Target="../tags/tag488.xml"/><Relationship Id="rId4" Type="http://schemas.openxmlformats.org/officeDocument/2006/relationships/tags" Target="../tags/tag487.xml"/><Relationship Id="rId3" Type="http://schemas.openxmlformats.org/officeDocument/2006/relationships/image" Target="../media/image3.png"/><Relationship Id="rId2" Type="http://schemas.openxmlformats.org/officeDocument/2006/relationships/tags" Target="../tags/tag486.xml"/><Relationship Id="rId11" Type="http://schemas.openxmlformats.org/officeDocument/2006/relationships/tags" Target="../tags/tag493.xml"/><Relationship Id="rId10" Type="http://schemas.openxmlformats.org/officeDocument/2006/relationships/tags" Target="../tags/tag492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image" Target="../media/image7.png"/><Relationship Id="rId6" Type="http://schemas.openxmlformats.org/officeDocument/2006/relationships/tags" Target="../tags/tag496.xml"/><Relationship Id="rId5" Type="http://schemas.openxmlformats.org/officeDocument/2006/relationships/image" Target="../media/image6.png"/><Relationship Id="rId4" Type="http://schemas.openxmlformats.org/officeDocument/2006/relationships/tags" Target="../tags/tag495.xml"/><Relationship Id="rId3" Type="http://schemas.openxmlformats.org/officeDocument/2006/relationships/image" Target="../media/image3.png"/><Relationship Id="rId2" Type="http://schemas.openxmlformats.org/officeDocument/2006/relationships/tags" Target="../tags/tag494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image" Target="../media/image5.png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image" Target="../media/image3.png"/><Relationship Id="rId2" Type="http://schemas.openxmlformats.org/officeDocument/2006/relationships/tags" Target="../tags/tag502.xml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16.xml"/><Relationship Id="rId8" Type="http://schemas.openxmlformats.org/officeDocument/2006/relationships/tags" Target="../tags/tag515.xml"/><Relationship Id="rId7" Type="http://schemas.openxmlformats.org/officeDocument/2006/relationships/tags" Target="../tags/tag514.xml"/><Relationship Id="rId6" Type="http://schemas.openxmlformats.org/officeDocument/2006/relationships/image" Target="../media/image5.png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image" Target="../media/image3.png"/><Relationship Id="rId2" Type="http://schemas.openxmlformats.org/officeDocument/2006/relationships/tags" Target="../tags/tag511.xml"/><Relationship Id="rId14" Type="http://schemas.openxmlformats.org/officeDocument/2006/relationships/tags" Target="../tags/tag521.xml"/><Relationship Id="rId13" Type="http://schemas.openxmlformats.org/officeDocument/2006/relationships/tags" Target="../tags/tag520.xml"/><Relationship Id="rId12" Type="http://schemas.openxmlformats.org/officeDocument/2006/relationships/tags" Target="../tags/tag519.xml"/><Relationship Id="rId11" Type="http://schemas.openxmlformats.org/officeDocument/2006/relationships/tags" Target="../tags/tag518.xml"/><Relationship Id="rId10" Type="http://schemas.openxmlformats.org/officeDocument/2006/relationships/tags" Target="../tags/tag517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image" Target="../media/image8.png"/><Relationship Id="rId4" Type="http://schemas.openxmlformats.org/officeDocument/2006/relationships/tags" Target="../tags/tag523.xml"/><Relationship Id="rId3" Type="http://schemas.openxmlformats.org/officeDocument/2006/relationships/image" Target="../media/image3.png"/><Relationship Id="rId2" Type="http://schemas.openxmlformats.org/officeDocument/2006/relationships/tags" Target="../tags/tag522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536.xml"/><Relationship Id="rId8" Type="http://schemas.openxmlformats.org/officeDocument/2006/relationships/tags" Target="../tags/tag535.xml"/><Relationship Id="rId7" Type="http://schemas.openxmlformats.org/officeDocument/2006/relationships/tags" Target="../tags/tag534.xml"/><Relationship Id="rId6" Type="http://schemas.openxmlformats.org/officeDocument/2006/relationships/image" Target="../media/image5.png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image" Target="../media/image3.png"/><Relationship Id="rId2" Type="http://schemas.openxmlformats.org/officeDocument/2006/relationships/tags" Target="../tags/tag531.xml"/><Relationship Id="rId12" Type="http://schemas.openxmlformats.org/officeDocument/2006/relationships/tags" Target="../tags/tag539.xml"/><Relationship Id="rId11" Type="http://schemas.openxmlformats.org/officeDocument/2006/relationships/tags" Target="../tags/tag538.xml"/><Relationship Id="rId10" Type="http://schemas.openxmlformats.org/officeDocument/2006/relationships/tags" Target="../tags/tag537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image" Target="../media/image5.png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image" Target="../media/image3.png"/><Relationship Id="rId2" Type="http://schemas.openxmlformats.org/officeDocument/2006/relationships/tags" Target="../tags/tag540.xml"/><Relationship Id="rId11" Type="http://schemas.openxmlformats.org/officeDocument/2006/relationships/tags" Target="../tags/tag547.xml"/><Relationship Id="rId10" Type="http://schemas.openxmlformats.org/officeDocument/2006/relationships/tags" Target="../tags/tag546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553.xml"/><Relationship Id="rId8" Type="http://schemas.openxmlformats.org/officeDocument/2006/relationships/tags" Target="../tags/tag552.xml"/><Relationship Id="rId7" Type="http://schemas.openxmlformats.org/officeDocument/2006/relationships/tags" Target="../tags/tag551.xml"/><Relationship Id="rId6" Type="http://schemas.openxmlformats.org/officeDocument/2006/relationships/image" Target="../media/image5.png"/><Relationship Id="rId5" Type="http://schemas.openxmlformats.org/officeDocument/2006/relationships/tags" Target="../tags/tag550.xml"/><Relationship Id="rId4" Type="http://schemas.openxmlformats.org/officeDocument/2006/relationships/tags" Target="../tags/tag549.xml"/><Relationship Id="rId3" Type="http://schemas.openxmlformats.org/officeDocument/2006/relationships/image" Target="../media/image3.png"/><Relationship Id="rId2" Type="http://schemas.openxmlformats.org/officeDocument/2006/relationships/tags" Target="../tags/tag548.xml"/><Relationship Id="rId10" Type="http://schemas.openxmlformats.org/officeDocument/2006/relationships/tags" Target="../tags/tag554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559.xml"/><Relationship Id="rId8" Type="http://schemas.openxmlformats.org/officeDocument/2006/relationships/image" Target="../media/image10.png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" Type="http://schemas.openxmlformats.org/officeDocument/2006/relationships/image" Target="../media/image9.jpeg"/><Relationship Id="rId4" Type="http://schemas.openxmlformats.org/officeDocument/2006/relationships/tags" Target="../tags/tag556.xml"/><Relationship Id="rId3" Type="http://schemas.openxmlformats.org/officeDocument/2006/relationships/image" Target="../media/image3.png"/><Relationship Id="rId2" Type="http://schemas.openxmlformats.org/officeDocument/2006/relationships/tags" Target="../tags/tag555.xml"/><Relationship Id="rId13" Type="http://schemas.openxmlformats.org/officeDocument/2006/relationships/tags" Target="../tags/tag563.xml"/><Relationship Id="rId12" Type="http://schemas.openxmlformats.org/officeDocument/2006/relationships/tags" Target="../tags/tag562.xml"/><Relationship Id="rId11" Type="http://schemas.openxmlformats.org/officeDocument/2006/relationships/tags" Target="../tags/tag561.xml"/><Relationship Id="rId10" Type="http://schemas.openxmlformats.org/officeDocument/2006/relationships/tags" Target="../tags/tag560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569.xml"/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image" Target="../media/image5.png"/><Relationship Id="rId5" Type="http://schemas.openxmlformats.org/officeDocument/2006/relationships/tags" Target="../tags/tag566.xml"/><Relationship Id="rId4" Type="http://schemas.openxmlformats.org/officeDocument/2006/relationships/tags" Target="../tags/tag565.xml"/><Relationship Id="rId3" Type="http://schemas.openxmlformats.org/officeDocument/2006/relationships/image" Target="../media/image3.png"/><Relationship Id="rId2" Type="http://schemas.openxmlformats.org/officeDocument/2006/relationships/tags" Target="../tags/tag564.xml"/><Relationship Id="rId10" Type="http://schemas.openxmlformats.org/officeDocument/2006/relationships/tags" Target="../tags/tag570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576.xml"/><Relationship Id="rId8" Type="http://schemas.openxmlformats.org/officeDocument/2006/relationships/tags" Target="../tags/tag575.xml"/><Relationship Id="rId7" Type="http://schemas.openxmlformats.org/officeDocument/2006/relationships/image" Target="../media/image5.png"/><Relationship Id="rId6" Type="http://schemas.openxmlformats.org/officeDocument/2006/relationships/tags" Target="../tags/tag574.xml"/><Relationship Id="rId5" Type="http://schemas.openxmlformats.org/officeDocument/2006/relationships/tags" Target="../tags/tag573.xml"/><Relationship Id="rId4" Type="http://schemas.openxmlformats.org/officeDocument/2006/relationships/tags" Target="../tags/tag572.xml"/><Relationship Id="rId3" Type="http://schemas.openxmlformats.org/officeDocument/2006/relationships/image" Target="../media/image3.png"/><Relationship Id="rId2" Type="http://schemas.openxmlformats.org/officeDocument/2006/relationships/tags" Target="../tags/tag571.xml"/><Relationship Id="rId12" Type="http://schemas.openxmlformats.org/officeDocument/2006/relationships/tags" Target="../tags/tag579.xml"/><Relationship Id="rId11" Type="http://schemas.openxmlformats.org/officeDocument/2006/relationships/tags" Target="../tags/tag578.xml"/><Relationship Id="rId10" Type="http://schemas.openxmlformats.org/officeDocument/2006/relationships/tags" Target="../tags/tag577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586.xml"/><Relationship Id="rId8" Type="http://schemas.openxmlformats.org/officeDocument/2006/relationships/tags" Target="../tags/tag585.xml"/><Relationship Id="rId7" Type="http://schemas.openxmlformats.org/officeDocument/2006/relationships/tags" Target="../tags/tag584.xml"/><Relationship Id="rId6" Type="http://schemas.openxmlformats.org/officeDocument/2006/relationships/tags" Target="../tags/tag583.xml"/><Relationship Id="rId5" Type="http://schemas.openxmlformats.org/officeDocument/2006/relationships/tags" Target="../tags/tag582.xml"/><Relationship Id="rId4" Type="http://schemas.openxmlformats.org/officeDocument/2006/relationships/tags" Target="../tags/tag581.xml"/><Relationship Id="rId3" Type="http://schemas.openxmlformats.org/officeDocument/2006/relationships/image" Target="../media/image3.png"/><Relationship Id="rId2" Type="http://schemas.openxmlformats.org/officeDocument/2006/relationships/tags" Target="../tags/tag580.xml"/><Relationship Id="rId11" Type="http://schemas.openxmlformats.org/officeDocument/2006/relationships/tags" Target="../tags/tag588.xml"/><Relationship Id="rId10" Type="http://schemas.openxmlformats.org/officeDocument/2006/relationships/tags" Target="../tags/tag587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594.xml"/><Relationship Id="rId8" Type="http://schemas.openxmlformats.org/officeDocument/2006/relationships/tags" Target="../tags/tag593.xml"/><Relationship Id="rId7" Type="http://schemas.openxmlformats.org/officeDocument/2006/relationships/tags" Target="../tags/tag592.xml"/><Relationship Id="rId6" Type="http://schemas.openxmlformats.org/officeDocument/2006/relationships/image" Target="../media/image5.png"/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image" Target="../media/image3.png"/><Relationship Id="rId2" Type="http://schemas.openxmlformats.org/officeDocument/2006/relationships/tags" Target="../tags/tag589.xml"/><Relationship Id="rId12" Type="http://schemas.openxmlformats.org/officeDocument/2006/relationships/tags" Target="../tags/tag597.xml"/><Relationship Id="rId11" Type="http://schemas.openxmlformats.org/officeDocument/2006/relationships/tags" Target="../tags/tag596.xml"/><Relationship Id="rId10" Type="http://schemas.openxmlformats.org/officeDocument/2006/relationships/tags" Target="../tags/tag595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04.xml"/><Relationship Id="rId8" Type="http://schemas.openxmlformats.org/officeDocument/2006/relationships/tags" Target="../tags/tag603.xml"/><Relationship Id="rId7" Type="http://schemas.openxmlformats.org/officeDocument/2006/relationships/tags" Target="../tags/tag602.xml"/><Relationship Id="rId6" Type="http://schemas.openxmlformats.org/officeDocument/2006/relationships/tags" Target="../tags/tag601.xml"/><Relationship Id="rId5" Type="http://schemas.openxmlformats.org/officeDocument/2006/relationships/tags" Target="../tags/tag600.xml"/><Relationship Id="rId4" Type="http://schemas.openxmlformats.org/officeDocument/2006/relationships/tags" Target="../tags/tag599.xml"/><Relationship Id="rId3" Type="http://schemas.openxmlformats.org/officeDocument/2006/relationships/image" Target="../media/image3.png"/><Relationship Id="rId2" Type="http://schemas.openxmlformats.org/officeDocument/2006/relationships/tags" Target="../tags/tag598.xml"/><Relationship Id="rId11" Type="http://schemas.openxmlformats.org/officeDocument/2006/relationships/tags" Target="../tags/tag606.xml"/><Relationship Id="rId10" Type="http://schemas.openxmlformats.org/officeDocument/2006/relationships/tags" Target="../tags/tag605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image" Target="../media/image5.png"/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image" Target="../media/image3.png"/><Relationship Id="rId2" Type="http://schemas.openxmlformats.org/officeDocument/2006/relationships/tags" Target="../tags/tag607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23.xml"/><Relationship Id="rId8" Type="http://schemas.openxmlformats.org/officeDocument/2006/relationships/tags" Target="../tags/tag622.xml"/><Relationship Id="rId7" Type="http://schemas.openxmlformats.org/officeDocument/2006/relationships/image" Target="../media/image5.png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Relationship Id="rId3" Type="http://schemas.openxmlformats.org/officeDocument/2006/relationships/image" Target="../media/image3.png"/><Relationship Id="rId2" Type="http://schemas.openxmlformats.org/officeDocument/2006/relationships/tags" Target="../tags/tag618.xml"/><Relationship Id="rId12" Type="http://schemas.openxmlformats.org/officeDocument/2006/relationships/tags" Target="../tags/tag626.xml"/><Relationship Id="rId11" Type="http://schemas.openxmlformats.org/officeDocument/2006/relationships/tags" Target="../tags/tag625.xml"/><Relationship Id="rId10" Type="http://schemas.openxmlformats.org/officeDocument/2006/relationships/tags" Target="../tags/tag624.xml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638.xml"/><Relationship Id="rId8" Type="http://schemas.openxmlformats.org/officeDocument/2006/relationships/tags" Target="../tags/tag637.xml"/><Relationship Id="rId7" Type="http://schemas.openxmlformats.org/officeDocument/2006/relationships/tags" Target="../tags/tag636.xml"/><Relationship Id="rId6" Type="http://schemas.openxmlformats.org/officeDocument/2006/relationships/image" Target="../media/image4.png"/><Relationship Id="rId5" Type="http://schemas.openxmlformats.org/officeDocument/2006/relationships/tags" Target="../tags/tag635.xml"/><Relationship Id="rId4" Type="http://schemas.openxmlformats.org/officeDocument/2006/relationships/tags" Target="../tags/tag634.xml"/><Relationship Id="rId3" Type="http://schemas.openxmlformats.org/officeDocument/2006/relationships/image" Target="../media/image3.png"/><Relationship Id="rId2" Type="http://schemas.openxmlformats.org/officeDocument/2006/relationships/tags" Target="../tags/tag633.xml"/><Relationship Id="rId14" Type="http://schemas.openxmlformats.org/officeDocument/2006/relationships/tags" Target="../tags/tag643.xml"/><Relationship Id="rId13" Type="http://schemas.openxmlformats.org/officeDocument/2006/relationships/tags" Target="../tags/tag642.xml"/><Relationship Id="rId12" Type="http://schemas.openxmlformats.org/officeDocument/2006/relationships/tags" Target="../tags/tag641.xml"/><Relationship Id="rId11" Type="http://schemas.openxmlformats.org/officeDocument/2006/relationships/tags" Target="../tags/tag640.xml"/><Relationship Id="rId10" Type="http://schemas.openxmlformats.org/officeDocument/2006/relationships/tags" Target="../tags/tag639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image" Target="../media/image5.png"/><Relationship Id="rId5" Type="http://schemas.openxmlformats.org/officeDocument/2006/relationships/tags" Target="../tags/tag646.xml"/><Relationship Id="rId4" Type="http://schemas.openxmlformats.org/officeDocument/2006/relationships/tags" Target="../tags/tag645.xml"/><Relationship Id="rId3" Type="http://schemas.openxmlformats.org/officeDocument/2006/relationships/image" Target="../media/image3.png"/><Relationship Id="rId2" Type="http://schemas.openxmlformats.org/officeDocument/2006/relationships/tags" Target="../tags/tag644.xml"/><Relationship Id="rId11" Type="http://schemas.openxmlformats.org/officeDocument/2006/relationships/tags" Target="../tags/tag651.xml"/><Relationship Id="rId10" Type="http://schemas.openxmlformats.org/officeDocument/2006/relationships/tags" Target="../tags/tag650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656.xml"/><Relationship Id="rId8" Type="http://schemas.openxmlformats.org/officeDocument/2006/relationships/tags" Target="../tags/tag655.xml"/><Relationship Id="rId7" Type="http://schemas.openxmlformats.org/officeDocument/2006/relationships/image" Target="../media/image7.png"/><Relationship Id="rId6" Type="http://schemas.openxmlformats.org/officeDocument/2006/relationships/tags" Target="../tags/tag654.xml"/><Relationship Id="rId5" Type="http://schemas.openxmlformats.org/officeDocument/2006/relationships/image" Target="../media/image6.png"/><Relationship Id="rId4" Type="http://schemas.openxmlformats.org/officeDocument/2006/relationships/tags" Target="../tags/tag653.xml"/><Relationship Id="rId3" Type="http://schemas.openxmlformats.org/officeDocument/2006/relationships/image" Target="../media/image3.png"/><Relationship Id="rId2" Type="http://schemas.openxmlformats.org/officeDocument/2006/relationships/tags" Target="../tags/tag652.xml"/><Relationship Id="rId12" Type="http://schemas.openxmlformats.org/officeDocument/2006/relationships/tags" Target="../tags/tag659.xml"/><Relationship Id="rId11" Type="http://schemas.openxmlformats.org/officeDocument/2006/relationships/tags" Target="../tags/tag658.xml"/><Relationship Id="rId10" Type="http://schemas.openxmlformats.org/officeDocument/2006/relationships/tags" Target="../tags/tag657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665.xml"/><Relationship Id="rId8" Type="http://schemas.openxmlformats.org/officeDocument/2006/relationships/tags" Target="../tags/tag664.xml"/><Relationship Id="rId7" Type="http://schemas.openxmlformats.org/officeDocument/2006/relationships/tags" Target="../tags/tag663.xml"/><Relationship Id="rId6" Type="http://schemas.openxmlformats.org/officeDocument/2006/relationships/image" Target="../media/image5.png"/><Relationship Id="rId5" Type="http://schemas.openxmlformats.org/officeDocument/2006/relationships/tags" Target="../tags/tag662.xml"/><Relationship Id="rId4" Type="http://schemas.openxmlformats.org/officeDocument/2006/relationships/tags" Target="../tags/tag661.xml"/><Relationship Id="rId3" Type="http://schemas.openxmlformats.org/officeDocument/2006/relationships/image" Target="../media/image3.png"/><Relationship Id="rId2" Type="http://schemas.openxmlformats.org/officeDocument/2006/relationships/tags" Target="../tags/tag660.xml"/><Relationship Id="rId12" Type="http://schemas.openxmlformats.org/officeDocument/2006/relationships/tags" Target="../tags/tag668.xml"/><Relationship Id="rId11" Type="http://schemas.openxmlformats.org/officeDocument/2006/relationships/tags" Target="../tags/tag667.xml"/><Relationship Id="rId10" Type="http://schemas.openxmlformats.org/officeDocument/2006/relationships/tags" Target="../tags/tag666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674.xml"/><Relationship Id="rId8" Type="http://schemas.openxmlformats.org/officeDocument/2006/relationships/tags" Target="../tags/tag673.xml"/><Relationship Id="rId7" Type="http://schemas.openxmlformats.org/officeDocument/2006/relationships/tags" Target="../tags/tag672.xml"/><Relationship Id="rId6" Type="http://schemas.openxmlformats.org/officeDocument/2006/relationships/image" Target="../media/image5.png"/><Relationship Id="rId5" Type="http://schemas.openxmlformats.org/officeDocument/2006/relationships/tags" Target="../tags/tag671.xml"/><Relationship Id="rId4" Type="http://schemas.openxmlformats.org/officeDocument/2006/relationships/tags" Target="../tags/tag670.xml"/><Relationship Id="rId3" Type="http://schemas.openxmlformats.org/officeDocument/2006/relationships/image" Target="../media/image3.png"/><Relationship Id="rId2" Type="http://schemas.openxmlformats.org/officeDocument/2006/relationships/tags" Target="../tags/tag669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tags" Target="../tags/tag676.xml"/><Relationship Id="rId10" Type="http://schemas.openxmlformats.org/officeDocument/2006/relationships/tags" Target="../tags/tag675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685.xml"/><Relationship Id="rId8" Type="http://schemas.openxmlformats.org/officeDocument/2006/relationships/tags" Target="../tags/tag684.xml"/><Relationship Id="rId7" Type="http://schemas.openxmlformats.org/officeDocument/2006/relationships/tags" Target="../tags/tag683.xml"/><Relationship Id="rId6" Type="http://schemas.openxmlformats.org/officeDocument/2006/relationships/tags" Target="../tags/tag682.xml"/><Relationship Id="rId5" Type="http://schemas.openxmlformats.org/officeDocument/2006/relationships/image" Target="../media/image8.png"/><Relationship Id="rId4" Type="http://schemas.openxmlformats.org/officeDocument/2006/relationships/tags" Target="../tags/tag681.xml"/><Relationship Id="rId3" Type="http://schemas.openxmlformats.org/officeDocument/2006/relationships/image" Target="../media/image3.png"/><Relationship Id="rId2" Type="http://schemas.openxmlformats.org/officeDocument/2006/relationships/tags" Target="../tags/tag680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4" Type="http://schemas.openxmlformats.org/officeDocument/2006/relationships/tags" Target="../tags/tag688.xml"/><Relationship Id="rId3" Type="http://schemas.openxmlformats.org/officeDocument/2006/relationships/tags" Target="../tags/tag687.xml"/><Relationship Id="rId2" Type="http://schemas.openxmlformats.org/officeDocument/2006/relationships/tags" Target="../tags/tag686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694.xml"/><Relationship Id="rId8" Type="http://schemas.openxmlformats.org/officeDocument/2006/relationships/tags" Target="../tags/tag693.xml"/><Relationship Id="rId7" Type="http://schemas.openxmlformats.org/officeDocument/2006/relationships/tags" Target="../tags/tag692.xml"/><Relationship Id="rId6" Type="http://schemas.openxmlformats.org/officeDocument/2006/relationships/image" Target="../media/image5.png"/><Relationship Id="rId5" Type="http://schemas.openxmlformats.org/officeDocument/2006/relationships/tags" Target="../tags/tag691.xml"/><Relationship Id="rId4" Type="http://schemas.openxmlformats.org/officeDocument/2006/relationships/tags" Target="../tags/tag690.xml"/><Relationship Id="rId3" Type="http://schemas.openxmlformats.org/officeDocument/2006/relationships/image" Target="../media/image3.png"/><Relationship Id="rId2" Type="http://schemas.openxmlformats.org/officeDocument/2006/relationships/tags" Target="../tags/tag689.xml"/><Relationship Id="rId12" Type="http://schemas.openxmlformats.org/officeDocument/2006/relationships/tags" Target="../tags/tag697.xml"/><Relationship Id="rId11" Type="http://schemas.openxmlformats.org/officeDocument/2006/relationships/tags" Target="../tags/tag696.xml"/><Relationship Id="rId10" Type="http://schemas.openxmlformats.org/officeDocument/2006/relationships/tags" Target="../tags/tag695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703.xml"/><Relationship Id="rId8" Type="http://schemas.openxmlformats.org/officeDocument/2006/relationships/tags" Target="../tags/tag702.xml"/><Relationship Id="rId7" Type="http://schemas.openxmlformats.org/officeDocument/2006/relationships/tags" Target="../tags/tag701.xml"/><Relationship Id="rId6" Type="http://schemas.openxmlformats.org/officeDocument/2006/relationships/image" Target="../media/image5.png"/><Relationship Id="rId5" Type="http://schemas.openxmlformats.org/officeDocument/2006/relationships/tags" Target="../tags/tag700.xml"/><Relationship Id="rId4" Type="http://schemas.openxmlformats.org/officeDocument/2006/relationships/tags" Target="../tags/tag699.xml"/><Relationship Id="rId3" Type="http://schemas.openxmlformats.org/officeDocument/2006/relationships/image" Target="../media/image3.png"/><Relationship Id="rId2" Type="http://schemas.openxmlformats.org/officeDocument/2006/relationships/tags" Target="../tags/tag698.xml"/><Relationship Id="rId11" Type="http://schemas.openxmlformats.org/officeDocument/2006/relationships/tags" Target="../tags/tag705.xml"/><Relationship Id="rId10" Type="http://schemas.openxmlformats.org/officeDocument/2006/relationships/tags" Target="../tags/tag704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711.xml"/><Relationship Id="rId8" Type="http://schemas.openxmlformats.org/officeDocument/2006/relationships/tags" Target="../tags/tag710.xml"/><Relationship Id="rId7" Type="http://schemas.openxmlformats.org/officeDocument/2006/relationships/tags" Target="../tags/tag709.xml"/><Relationship Id="rId6" Type="http://schemas.openxmlformats.org/officeDocument/2006/relationships/image" Target="../media/image5.png"/><Relationship Id="rId5" Type="http://schemas.openxmlformats.org/officeDocument/2006/relationships/tags" Target="../tags/tag708.xml"/><Relationship Id="rId4" Type="http://schemas.openxmlformats.org/officeDocument/2006/relationships/tags" Target="../tags/tag707.xml"/><Relationship Id="rId3" Type="http://schemas.openxmlformats.org/officeDocument/2006/relationships/image" Target="../media/image3.png"/><Relationship Id="rId2" Type="http://schemas.openxmlformats.org/officeDocument/2006/relationships/tags" Target="../tags/tag706.xml"/><Relationship Id="rId10" Type="http://schemas.openxmlformats.org/officeDocument/2006/relationships/tags" Target="../tags/tag712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717.xml"/><Relationship Id="rId8" Type="http://schemas.openxmlformats.org/officeDocument/2006/relationships/image" Target="../media/image10.png"/><Relationship Id="rId7" Type="http://schemas.openxmlformats.org/officeDocument/2006/relationships/tags" Target="../tags/tag716.xml"/><Relationship Id="rId6" Type="http://schemas.openxmlformats.org/officeDocument/2006/relationships/tags" Target="../tags/tag715.xml"/><Relationship Id="rId5" Type="http://schemas.openxmlformats.org/officeDocument/2006/relationships/image" Target="../media/image9.jpeg"/><Relationship Id="rId4" Type="http://schemas.openxmlformats.org/officeDocument/2006/relationships/tags" Target="../tags/tag714.xml"/><Relationship Id="rId3" Type="http://schemas.openxmlformats.org/officeDocument/2006/relationships/image" Target="../media/image3.png"/><Relationship Id="rId2" Type="http://schemas.openxmlformats.org/officeDocument/2006/relationships/tags" Target="../tags/tag713.xml"/><Relationship Id="rId13" Type="http://schemas.openxmlformats.org/officeDocument/2006/relationships/tags" Target="../tags/tag721.xml"/><Relationship Id="rId12" Type="http://schemas.openxmlformats.org/officeDocument/2006/relationships/tags" Target="../tags/tag720.xml"/><Relationship Id="rId11" Type="http://schemas.openxmlformats.org/officeDocument/2006/relationships/tags" Target="../tags/tag719.xml"/><Relationship Id="rId10" Type="http://schemas.openxmlformats.org/officeDocument/2006/relationships/tags" Target="../tags/tag718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image" Target="../media/image5.png"/><Relationship Id="rId5" Type="http://schemas.openxmlformats.org/officeDocument/2006/relationships/tags" Target="../tags/tag724.xml"/><Relationship Id="rId4" Type="http://schemas.openxmlformats.org/officeDocument/2006/relationships/tags" Target="../tags/tag723.xml"/><Relationship Id="rId3" Type="http://schemas.openxmlformats.org/officeDocument/2006/relationships/image" Target="../media/image3.png"/><Relationship Id="rId2" Type="http://schemas.openxmlformats.org/officeDocument/2006/relationships/tags" Target="../tags/tag722.xml"/><Relationship Id="rId10" Type="http://schemas.openxmlformats.org/officeDocument/2006/relationships/tags" Target="../tags/tag728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734.xml"/><Relationship Id="rId8" Type="http://schemas.openxmlformats.org/officeDocument/2006/relationships/tags" Target="../tags/tag733.xml"/><Relationship Id="rId7" Type="http://schemas.openxmlformats.org/officeDocument/2006/relationships/image" Target="../media/image5.png"/><Relationship Id="rId6" Type="http://schemas.openxmlformats.org/officeDocument/2006/relationships/tags" Target="../tags/tag732.xml"/><Relationship Id="rId5" Type="http://schemas.openxmlformats.org/officeDocument/2006/relationships/tags" Target="../tags/tag731.xml"/><Relationship Id="rId4" Type="http://schemas.openxmlformats.org/officeDocument/2006/relationships/tags" Target="../tags/tag730.xml"/><Relationship Id="rId3" Type="http://schemas.openxmlformats.org/officeDocument/2006/relationships/image" Target="../media/image3.png"/><Relationship Id="rId2" Type="http://schemas.openxmlformats.org/officeDocument/2006/relationships/tags" Target="../tags/tag729.xml"/><Relationship Id="rId12" Type="http://schemas.openxmlformats.org/officeDocument/2006/relationships/tags" Target="../tags/tag737.xml"/><Relationship Id="rId11" Type="http://schemas.openxmlformats.org/officeDocument/2006/relationships/tags" Target="../tags/tag736.xml"/><Relationship Id="rId10" Type="http://schemas.openxmlformats.org/officeDocument/2006/relationships/tags" Target="../tags/tag735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744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image" Target="../media/image3.png"/><Relationship Id="rId2" Type="http://schemas.openxmlformats.org/officeDocument/2006/relationships/tags" Target="../tags/tag738.xml"/><Relationship Id="rId11" Type="http://schemas.openxmlformats.org/officeDocument/2006/relationships/tags" Target="../tags/tag746.xml"/><Relationship Id="rId10" Type="http://schemas.openxmlformats.org/officeDocument/2006/relationships/tags" Target="../tags/tag745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752.xml"/><Relationship Id="rId8" Type="http://schemas.openxmlformats.org/officeDocument/2006/relationships/tags" Target="../tags/tag751.xml"/><Relationship Id="rId7" Type="http://schemas.openxmlformats.org/officeDocument/2006/relationships/tags" Target="../tags/tag750.xml"/><Relationship Id="rId6" Type="http://schemas.openxmlformats.org/officeDocument/2006/relationships/image" Target="../media/image5.png"/><Relationship Id="rId5" Type="http://schemas.openxmlformats.org/officeDocument/2006/relationships/tags" Target="../tags/tag749.xml"/><Relationship Id="rId4" Type="http://schemas.openxmlformats.org/officeDocument/2006/relationships/tags" Target="../tags/tag748.xml"/><Relationship Id="rId3" Type="http://schemas.openxmlformats.org/officeDocument/2006/relationships/image" Target="../media/image3.png"/><Relationship Id="rId2" Type="http://schemas.openxmlformats.org/officeDocument/2006/relationships/tags" Target="../tags/tag747.xml"/><Relationship Id="rId12" Type="http://schemas.openxmlformats.org/officeDocument/2006/relationships/tags" Target="../tags/tag755.xml"/><Relationship Id="rId11" Type="http://schemas.openxmlformats.org/officeDocument/2006/relationships/tags" Target="../tags/tag754.xml"/><Relationship Id="rId10" Type="http://schemas.openxmlformats.org/officeDocument/2006/relationships/tags" Target="../tags/tag753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3772377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0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218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9E5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-9763" y="-238"/>
            <a:ext cx="9144476" cy="514326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44304" y="1030387"/>
            <a:ext cx="2990171" cy="411311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3.png画板 3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576185" y="519292"/>
            <a:ext cx="3305753" cy="410509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53841" y="4305511"/>
            <a:ext cx="1986248" cy="318867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占位符 1"/>
          <p:cNvSpPr/>
          <p:nvPr>
            <p:ph type="body" idx="1" hasCustomPrompt="1"/>
            <p:custDataLst>
              <p:tags r:id="rId11"/>
            </p:custDataLst>
          </p:nvPr>
        </p:nvSpPr>
        <p:spPr>
          <a:xfrm>
            <a:off x="227171" y="3138347"/>
            <a:ext cx="3500485" cy="5278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2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2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214313" y="2269191"/>
            <a:ext cx="3901011" cy="622459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225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4313" y="1767347"/>
            <a:ext cx="4000547" cy="46183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214313" y="907256"/>
            <a:ext cx="2350341" cy="736742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-148"/>
            <a:ext cx="9143948" cy="5143084"/>
          </a:xfrm>
          <a:prstGeom prst="rect">
            <a:avLst/>
          </a:prstGeom>
        </p:spPr>
      </p:pic>
      <p:pic>
        <p:nvPicPr>
          <p:cNvPr id="19" name="图片 18" descr="C:\Users\Administrator\Desktop\画板 5 拷贝.png画板 5 拷贝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668275" y="301436"/>
            <a:ext cx="2022152" cy="4540628"/>
          </a:xfrm>
          <a:prstGeom prst="rect">
            <a:avLst/>
          </a:prstGeom>
        </p:spPr>
      </p:pic>
      <p:pic>
        <p:nvPicPr>
          <p:cNvPr id="18" name="图片 17" descr="C:\Users\Administrator\Desktop\画板 5.png画板 5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403100" y="301436"/>
            <a:ext cx="2022152" cy="4540628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18739" y="301376"/>
            <a:ext cx="2230687" cy="4540748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707231" y="756428"/>
            <a:ext cx="470738" cy="3556817"/>
          </a:xfrm>
          <a:noFill/>
        </p:spPr>
        <p:txBody>
          <a:bodyPr vert="eaVert" wrap="square" lIns="101600" tIns="0" rIns="82550" bIns="0" rtlCol="0" anchor="ctr" anchorCtr="1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12" y="-238"/>
            <a:ext cx="9144476" cy="5143262"/>
          </a:xfrm>
          <a:prstGeom prst="rect">
            <a:avLst/>
          </a:prstGeom>
        </p:spPr>
      </p:pic>
      <p:pic>
        <p:nvPicPr>
          <p:cNvPr id="9" name="图片 8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50" y="-12215"/>
            <a:ext cx="2864168" cy="515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89"/>
            <a:ext cx="9143948" cy="5143322"/>
          </a:xfrm>
          <a:prstGeom prst="rect">
            <a:avLst/>
          </a:prstGeom>
        </p:spPr>
      </p:pic>
      <p:pic>
        <p:nvPicPr>
          <p:cNvPr id="6" name="图片 5" descr="VCG41N13900229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1981" b="51277"/>
          <a:stretch>
            <a:fillRect/>
          </a:stretch>
        </p:blipFill>
        <p:spPr>
          <a:xfrm>
            <a:off x="461" y="847781"/>
            <a:ext cx="9142601" cy="215681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943558" y="338138"/>
            <a:ext cx="1210443" cy="121945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图片1"/>
          <p:cNvPicPr/>
          <p:nvPr>
            <p:custDataLst>
              <p:tags r:id="rId7"/>
            </p:custDataLst>
          </p:nvPr>
        </p:nvPicPr>
        <p:blipFill>
          <a:blip r:embed="rId8"/>
          <a:srcRect t="24717" b="26984"/>
          <a:stretch>
            <a:fillRect/>
          </a:stretch>
        </p:blipFill>
        <p:spPr>
          <a:xfrm>
            <a:off x="26" y="5019401"/>
            <a:ext cx="9144843" cy="12457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/>
          <p:nvPr>
            <p:ph type="title" idx="1" hasCustomPrompt="1"/>
            <p:custDataLst>
              <p:tags r:id="rId12"/>
            </p:custDataLst>
          </p:nvPr>
        </p:nvSpPr>
        <p:spPr>
          <a:xfrm>
            <a:off x="606695" y="3002280"/>
            <a:ext cx="7930610" cy="959168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2"/>
          <p:cNvSpPr/>
          <p:nvPr>
            <p:ph type="body" idx="2" hasCustomPrompt="1"/>
            <p:custDataLst>
              <p:tags r:id="rId13"/>
            </p:custDataLst>
          </p:nvPr>
        </p:nvSpPr>
        <p:spPr>
          <a:xfrm>
            <a:off x="696230" y="4045744"/>
            <a:ext cx="7751540" cy="907256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25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619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-5715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3772377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0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218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-9763" y="-238"/>
            <a:ext cx="9144476" cy="514326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44304" y="1030387"/>
            <a:ext cx="2990171" cy="411311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3.png画板 3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576185" y="519292"/>
            <a:ext cx="3305753" cy="410509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53841" y="4305511"/>
            <a:ext cx="1986248" cy="318867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占位符 1"/>
          <p:cNvSpPr/>
          <p:nvPr>
            <p:ph type="body" idx="1" hasCustomPrompt="1"/>
            <p:custDataLst>
              <p:tags r:id="rId11"/>
            </p:custDataLst>
          </p:nvPr>
        </p:nvSpPr>
        <p:spPr>
          <a:xfrm>
            <a:off x="227171" y="3138347"/>
            <a:ext cx="3500485" cy="5278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2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2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214313" y="2269191"/>
            <a:ext cx="3901011" cy="622459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225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4313" y="1767347"/>
            <a:ext cx="4000547" cy="46183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214313" y="907256"/>
            <a:ext cx="2350341" cy="736742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-148"/>
            <a:ext cx="9143948" cy="5143084"/>
          </a:xfrm>
          <a:prstGeom prst="rect">
            <a:avLst/>
          </a:prstGeom>
        </p:spPr>
      </p:pic>
      <p:pic>
        <p:nvPicPr>
          <p:cNvPr id="19" name="图片 18" descr="C:\Users\Administrator\Desktop\画板 5 拷贝.png画板 5 拷贝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668275" y="301436"/>
            <a:ext cx="2022152" cy="4540628"/>
          </a:xfrm>
          <a:prstGeom prst="rect">
            <a:avLst/>
          </a:prstGeom>
        </p:spPr>
      </p:pic>
      <p:pic>
        <p:nvPicPr>
          <p:cNvPr id="18" name="图片 17" descr="C:\Users\Administrator\Desktop\画板 5.png画板 5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403100" y="301436"/>
            <a:ext cx="2022152" cy="4540628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18739" y="301376"/>
            <a:ext cx="2230687" cy="4540748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707231" y="756428"/>
            <a:ext cx="470738" cy="3556817"/>
          </a:xfrm>
          <a:noFill/>
        </p:spPr>
        <p:txBody>
          <a:bodyPr vert="eaVert" wrap="square" lIns="101600" tIns="0" rIns="82550" bIns="0" rtlCol="0" anchor="ctr" anchorCtr="1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12" y="-238"/>
            <a:ext cx="9144476" cy="5143262"/>
          </a:xfrm>
          <a:prstGeom prst="rect">
            <a:avLst/>
          </a:prstGeom>
        </p:spPr>
      </p:pic>
      <p:pic>
        <p:nvPicPr>
          <p:cNvPr id="9" name="图片 8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50" y="-12215"/>
            <a:ext cx="2864168" cy="515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89"/>
            <a:ext cx="9143948" cy="5143322"/>
          </a:xfrm>
          <a:prstGeom prst="rect">
            <a:avLst/>
          </a:prstGeom>
        </p:spPr>
      </p:pic>
      <p:pic>
        <p:nvPicPr>
          <p:cNvPr id="6" name="图片 5" descr="VCG41N13900229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1981" b="51277"/>
          <a:stretch>
            <a:fillRect/>
          </a:stretch>
        </p:blipFill>
        <p:spPr>
          <a:xfrm>
            <a:off x="461" y="847781"/>
            <a:ext cx="9142601" cy="215681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943558" y="338138"/>
            <a:ext cx="1210443" cy="121945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图片1"/>
          <p:cNvPicPr/>
          <p:nvPr>
            <p:custDataLst>
              <p:tags r:id="rId7"/>
            </p:custDataLst>
          </p:nvPr>
        </p:nvPicPr>
        <p:blipFill>
          <a:blip r:embed="rId8"/>
          <a:srcRect t="24717" b="26984"/>
          <a:stretch>
            <a:fillRect/>
          </a:stretch>
        </p:blipFill>
        <p:spPr>
          <a:xfrm>
            <a:off x="26" y="5019401"/>
            <a:ext cx="9144843" cy="12457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/>
          <p:nvPr>
            <p:ph type="title" idx="1" hasCustomPrompt="1"/>
            <p:custDataLst>
              <p:tags r:id="rId12"/>
            </p:custDataLst>
          </p:nvPr>
        </p:nvSpPr>
        <p:spPr>
          <a:xfrm>
            <a:off x="606695" y="3002280"/>
            <a:ext cx="7930610" cy="959168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2"/>
          <p:cNvSpPr/>
          <p:nvPr>
            <p:ph type="body" idx="2" hasCustomPrompt="1"/>
            <p:custDataLst>
              <p:tags r:id="rId13"/>
            </p:custDataLst>
          </p:nvPr>
        </p:nvSpPr>
        <p:spPr>
          <a:xfrm>
            <a:off x="696230" y="4045744"/>
            <a:ext cx="7751540" cy="907256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25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619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-5715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3772377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0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218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-9763" y="-238"/>
            <a:ext cx="9144476" cy="514326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44304" y="1030387"/>
            <a:ext cx="2990171" cy="411311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3.png画板 3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576185" y="519292"/>
            <a:ext cx="3305753" cy="410509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53841" y="4305511"/>
            <a:ext cx="1986248" cy="318867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占位符 1"/>
          <p:cNvSpPr/>
          <p:nvPr>
            <p:ph type="body" idx="1" hasCustomPrompt="1"/>
            <p:custDataLst>
              <p:tags r:id="rId11"/>
            </p:custDataLst>
          </p:nvPr>
        </p:nvSpPr>
        <p:spPr>
          <a:xfrm>
            <a:off x="227171" y="3138347"/>
            <a:ext cx="3500485" cy="5278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2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2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214313" y="2269191"/>
            <a:ext cx="3901011" cy="622459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225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4313" y="1767347"/>
            <a:ext cx="4000547" cy="46183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214313" y="907256"/>
            <a:ext cx="2350341" cy="736742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-148"/>
            <a:ext cx="9143948" cy="5143084"/>
          </a:xfrm>
          <a:prstGeom prst="rect">
            <a:avLst/>
          </a:prstGeom>
        </p:spPr>
      </p:pic>
      <p:pic>
        <p:nvPicPr>
          <p:cNvPr id="19" name="图片 18" descr="C:\Users\Administrator\Desktop\画板 5 拷贝.png画板 5 拷贝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668275" y="301436"/>
            <a:ext cx="2022152" cy="4540628"/>
          </a:xfrm>
          <a:prstGeom prst="rect">
            <a:avLst/>
          </a:prstGeom>
        </p:spPr>
      </p:pic>
      <p:pic>
        <p:nvPicPr>
          <p:cNvPr id="18" name="图片 17" descr="C:\Users\Administrator\Desktop\画板 5.png画板 5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403100" y="301436"/>
            <a:ext cx="2022152" cy="4540628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18739" y="301376"/>
            <a:ext cx="2230687" cy="4540748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707231" y="756428"/>
            <a:ext cx="470738" cy="3556817"/>
          </a:xfrm>
          <a:noFill/>
        </p:spPr>
        <p:txBody>
          <a:bodyPr vert="eaVert" wrap="square" lIns="101600" tIns="0" rIns="82550" bIns="0" rtlCol="0" anchor="ctr" anchorCtr="1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12" y="-238"/>
            <a:ext cx="9144476" cy="5143262"/>
          </a:xfrm>
          <a:prstGeom prst="rect">
            <a:avLst/>
          </a:prstGeom>
        </p:spPr>
      </p:pic>
      <p:pic>
        <p:nvPicPr>
          <p:cNvPr id="9" name="图片 8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50" y="-12215"/>
            <a:ext cx="2864168" cy="515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89"/>
            <a:ext cx="9143948" cy="5143322"/>
          </a:xfrm>
          <a:prstGeom prst="rect">
            <a:avLst/>
          </a:prstGeom>
        </p:spPr>
      </p:pic>
      <p:pic>
        <p:nvPicPr>
          <p:cNvPr id="6" name="图片 5" descr="VCG41N13900229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1981" b="51277"/>
          <a:stretch>
            <a:fillRect/>
          </a:stretch>
        </p:blipFill>
        <p:spPr>
          <a:xfrm>
            <a:off x="461" y="847781"/>
            <a:ext cx="9142601" cy="215681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943558" y="338138"/>
            <a:ext cx="1210443" cy="121945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图片1"/>
          <p:cNvPicPr/>
          <p:nvPr>
            <p:custDataLst>
              <p:tags r:id="rId7"/>
            </p:custDataLst>
          </p:nvPr>
        </p:nvPicPr>
        <p:blipFill>
          <a:blip r:embed="rId8"/>
          <a:srcRect t="24717" b="26984"/>
          <a:stretch>
            <a:fillRect/>
          </a:stretch>
        </p:blipFill>
        <p:spPr>
          <a:xfrm>
            <a:off x="26" y="5019401"/>
            <a:ext cx="9144843" cy="12457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/>
          <p:nvPr>
            <p:ph type="title" idx="1" hasCustomPrompt="1"/>
            <p:custDataLst>
              <p:tags r:id="rId12"/>
            </p:custDataLst>
          </p:nvPr>
        </p:nvSpPr>
        <p:spPr>
          <a:xfrm>
            <a:off x="606695" y="3002280"/>
            <a:ext cx="7930610" cy="959168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2"/>
          <p:cNvSpPr/>
          <p:nvPr>
            <p:ph type="body" idx="2" hasCustomPrompt="1"/>
            <p:custDataLst>
              <p:tags r:id="rId13"/>
            </p:custDataLst>
          </p:nvPr>
        </p:nvSpPr>
        <p:spPr>
          <a:xfrm>
            <a:off x="696230" y="4045744"/>
            <a:ext cx="7751540" cy="907256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25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6147" y="257415"/>
            <a:ext cx="8511706" cy="4628670"/>
          </a:xfrm>
          <a:prstGeom prst="rect">
            <a:avLst/>
          </a:prstGeom>
          <a:noFill/>
          <a:ln w="12700">
            <a:solidFill>
              <a:srgbClr val="F0B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" b="-2"/>
          <a:stretch>
            <a:fillRect/>
          </a:stretch>
        </p:blipFill>
        <p:spPr>
          <a:xfrm>
            <a:off x="82255" y="-8546"/>
            <a:ext cx="7085204" cy="5006763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524107" y="434898"/>
            <a:ext cx="7850459" cy="4014439"/>
          </a:xfrm>
          <a:prstGeom prst="rect">
            <a:avLst/>
          </a:prstGeom>
          <a:solidFill>
            <a:srgbClr val="F9E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0" t="23747" r="25231" b="5583"/>
          <a:stretch>
            <a:fillRect/>
          </a:stretch>
        </p:blipFill>
        <p:spPr>
          <a:xfrm>
            <a:off x="7831209" y="1517197"/>
            <a:ext cx="1300079" cy="358726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619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-5715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3772377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0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218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-9763" y="-238"/>
            <a:ext cx="9144476" cy="514326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44304" y="1030387"/>
            <a:ext cx="2990171" cy="411311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3.png画板 3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576185" y="519292"/>
            <a:ext cx="3305753" cy="410509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53841" y="4305511"/>
            <a:ext cx="1986248" cy="318867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占位符 1"/>
          <p:cNvSpPr/>
          <p:nvPr>
            <p:ph type="body" idx="1" hasCustomPrompt="1"/>
            <p:custDataLst>
              <p:tags r:id="rId11"/>
            </p:custDataLst>
          </p:nvPr>
        </p:nvSpPr>
        <p:spPr>
          <a:xfrm>
            <a:off x="227171" y="3138347"/>
            <a:ext cx="3500485" cy="5278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2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2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214313" y="2269191"/>
            <a:ext cx="3901011" cy="622459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225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4313" y="1767347"/>
            <a:ext cx="4000547" cy="46183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214313" y="907256"/>
            <a:ext cx="2350341" cy="736742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-148"/>
            <a:ext cx="9143948" cy="5143084"/>
          </a:xfrm>
          <a:prstGeom prst="rect">
            <a:avLst/>
          </a:prstGeom>
        </p:spPr>
      </p:pic>
      <p:pic>
        <p:nvPicPr>
          <p:cNvPr id="19" name="图片 18" descr="C:\Users\Administrator\Desktop\画板 5 拷贝.png画板 5 拷贝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668275" y="301436"/>
            <a:ext cx="2022152" cy="4540628"/>
          </a:xfrm>
          <a:prstGeom prst="rect">
            <a:avLst/>
          </a:prstGeom>
        </p:spPr>
      </p:pic>
      <p:pic>
        <p:nvPicPr>
          <p:cNvPr id="18" name="图片 17" descr="C:\Users\Administrator\Desktop\画板 5.png画板 5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403100" y="301436"/>
            <a:ext cx="2022152" cy="4540628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18739" y="301376"/>
            <a:ext cx="2230687" cy="4540748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707231" y="756428"/>
            <a:ext cx="470738" cy="3556817"/>
          </a:xfrm>
          <a:noFill/>
        </p:spPr>
        <p:txBody>
          <a:bodyPr vert="eaVert" wrap="square" lIns="101600" tIns="0" rIns="82550" bIns="0" rtlCol="0" anchor="ctr" anchorCtr="1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12" y="-238"/>
            <a:ext cx="9144476" cy="5143262"/>
          </a:xfrm>
          <a:prstGeom prst="rect">
            <a:avLst/>
          </a:prstGeom>
        </p:spPr>
      </p:pic>
      <p:pic>
        <p:nvPicPr>
          <p:cNvPr id="9" name="图片 8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50" y="-12215"/>
            <a:ext cx="2864168" cy="515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89"/>
            <a:ext cx="9143948" cy="5143322"/>
          </a:xfrm>
          <a:prstGeom prst="rect">
            <a:avLst/>
          </a:prstGeom>
        </p:spPr>
      </p:pic>
      <p:pic>
        <p:nvPicPr>
          <p:cNvPr id="6" name="图片 5" descr="VCG41N13900229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1981" b="51277"/>
          <a:stretch>
            <a:fillRect/>
          </a:stretch>
        </p:blipFill>
        <p:spPr>
          <a:xfrm>
            <a:off x="461" y="847781"/>
            <a:ext cx="9142601" cy="215681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943558" y="338138"/>
            <a:ext cx="1210443" cy="121945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图片1"/>
          <p:cNvPicPr/>
          <p:nvPr>
            <p:custDataLst>
              <p:tags r:id="rId7"/>
            </p:custDataLst>
          </p:nvPr>
        </p:nvPicPr>
        <p:blipFill>
          <a:blip r:embed="rId8"/>
          <a:srcRect t="24717" b="26984"/>
          <a:stretch>
            <a:fillRect/>
          </a:stretch>
        </p:blipFill>
        <p:spPr>
          <a:xfrm>
            <a:off x="26" y="5019401"/>
            <a:ext cx="9144843" cy="12457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/>
          <p:nvPr>
            <p:ph type="title" idx="1" hasCustomPrompt="1"/>
            <p:custDataLst>
              <p:tags r:id="rId12"/>
            </p:custDataLst>
          </p:nvPr>
        </p:nvSpPr>
        <p:spPr>
          <a:xfrm>
            <a:off x="606695" y="3002280"/>
            <a:ext cx="7930610" cy="959168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2"/>
          <p:cNvSpPr/>
          <p:nvPr>
            <p:ph type="body" idx="2" hasCustomPrompt="1"/>
            <p:custDataLst>
              <p:tags r:id="rId13"/>
            </p:custDataLst>
          </p:nvPr>
        </p:nvSpPr>
        <p:spPr>
          <a:xfrm>
            <a:off x="696230" y="4045744"/>
            <a:ext cx="7751540" cy="907256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25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619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-5715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3772377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0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218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-9763" y="-238"/>
            <a:ext cx="9144476" cy="5143262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44304" y="1030387"/>
            <a:ext cx="2990171" cy="411311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3.png画板 3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576185" y="519292"/>
            <a:ext cx="3305753" cy="4105096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53841" y="4305511"/>
            <a:ext cx="1986248" cy="318867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占位符 1"/>
          <p:cNvSpPr/>
          <p:nvPr>
            <p:ph type="body" idx="1" hasCustomPrompt="1"/>
            <p:custDataLst>
              <p:tags r:id="rId11"/>
            </p:custDataLst>
          </p:nvPr>
        </p:nvSpPr>
        <p:spPr>
          <a:xfrm>
            <a:off x="227171" y="3138347"/>
            <a:ext cx="3500485" cy="5278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2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2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214313" y="2269191"/>
            <a:ext cx="3901011" cy="622459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225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4313" y="1767347"/>
            <a:ext cx="4000547" cy="46183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214313" y="907256"/>
            <a:ext cx="2350341" cy="736742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-148"/>
            <a:ext cx="9143948" cy="5143084"/>
          </a:xfrm>
          <a:prstGeom prst="rect">
            <a:avLst/>
          </a:prstGeom>
        </p:spPr>
      </p:pic>
      <p:pic>
        <p:nvPicPr>
          <p:cNvPr id="19" name="图片 18" descr="C:\Users\Administrator\Desktop\画板 5 拷贝.png画板 5 拷贝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668275" y="301436"/>
            <a:ext cx="2022152" cy="4540628"/>
          </a:xfrm>
          <a:prstGeom prst="rect">
            <a:avLst/>
          </a:prstGeom>
        </p:spPr>
      </p:pic>
      <p:pic>
        <p:nvPicPr>
          <p:cNvPr id="18" name="图片 17" descr="C:\Users\Administrator\Desktop\画板 5.png画板 5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403100" y="301436"/>
            <a:ext cx="2022152" cy="4540628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18739" y="301376"/>
            <a:ext cx="2230687" cy="4540748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707231" y="756428"/>
            <a:ext cx="470738" cy="3556817"/>
          </a:xfrm>
          <a:noFill/>
        </p:spPr>
        <p:txBody>
          <a:bodyPr vert="eaVert" wrap="square" lIns="101600" tIns="0" rIns="82550" bIns="0" rtlCol="0" anchor="ctr" anchorCtr="1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12" y="-238"/>
            <a:ext cx="9144476" cy="5143262"/>
          </a:xfrm>
          <a:prstGeom prst="rect">
            <a:avLst/>
          </a:prstGeom>
        </p:spPr>
      </p:pic>
      <p:pic>
        <p:nvPicPr>
          <p:cNvPr id="9" name="图片 8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50" y="-12215"/>
            <a:ext cx="2864168" cy="515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画板 1.png画板 1"/>
          <p:cNvPicPr/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6" y="89"/>
            <a:ext cx="9143948" cy="5143322"/>
          </a:xfrm>
          <a:prstGeom prst="rect">
            <a:avLst/>
          </a:prstGeom>
        </p:spPr>
      </p:pic>
      <p:pic>
        <p:nvPicPr>
          <p:cNvPr id="6" name="图片 5" descr="VCG41N13900229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1981" b="51277"/>
          <a:stretch>
            <a:fillRect/>
          </a:stretch>
        </p:blipFill>
        <p:spPr>
          <a:xfrm>
            <a:off x="461" y="847781"/>
            <a:ext cx="9142601" cy="215681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943558" y="338138"/>
            <a:ext cx="1210443" cy="1219453"/>
          </a:xfrm>
          <a:prstGeom prst="rect">
            <a:avLst/>
          </a:prstGeom>
          <a:solidFill>
            <a:srgbClr val="EDC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图片1"/>
          <p:cNvPicPr/>
          <p:nvPr>
            <p:custDataLst>
              <p:tags r:id="rId7"/>
            </p:custDataLst>
          </p:nvPr>
        </p:nvPicPr>
        <p:blipFill>
          <a:blip r:embed="rId8"/>
          <a:srcRect t="24717" b="26984"/>
          <a:stretch>
            <a:fillRect/>
          </a:stretch>
        </p:blipFill>
        <p:spPr>
          <a:xfrm>
            <a:off x="26" y="5019401"/>
            <a:ext cx="9144843" cy="12457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1"/>
          <p:cNvSpPr/>
          <p:nvPr>
            <p:ph type="title" idx="1" hasCustomPrompt="1"/>
            <p:custDataLst>
              <p:tags r:id="rId12"/>
            </p:custDataLst>
          </p:nvPr>
        </p:nvSpPr>
        <p:spPr>
          <a:xfrm>
            <a:off x="606695" y="3002280"/>
            <a:ext cx="7930610" cy="959168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黑方W" panose="0002060004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2"/>
          <p:cNvSpPr/>
          <p:nvPr>
            <p:ph type="body" idx="2" hasCustomPrompt="1"/>
            <p:custDataLst>
              <p:tags r:id="rId13"/>
            </p:custDataLst>
          </p:nvPr>
        </p:nvSpPr>
        <p:spPr>
          <a:xfrm>
            <a:off x="696230" y="4045744"/>
            <a:ext cx="7751540" cy="907256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25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7" name="图片 6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6.png画板 6"/>
          <p:cNvPicPr/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6191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-238" y="-5715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1.png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23" y="476"/>
            <a:ext cx="9143153" cy="514302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6.png画板 6"/>
          <p:cNvPicPr/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雅酷黑 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158.xml"/><Relationship Id="rId23" Type="http://schemas.openxmlformats.org/officeDocument/2006/relationships/tags" Target="../tags/tag157.xml"/><Relationship Id="rId22" Type="http://schemas.openxmlformats.org/officeDocument/2006/relationships/tags" Target="../tags/tag156.xml"/><Relationship Id="rId21" Type="http://schemas.openxmlformats.org/officeDocument/2006/relationships/tags" Target="../tags/tag155.xml"/><Relationship Id="rId20" Type="http://schemas.openxmlformats.org/officeDocument/2006/relationships/tags" Target="../tags/tag154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53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5" Type="http://schemas.openxmlformats.org/officeDocument/2006/relationships/theme" Target="../theme/theme3.xml"/><Relationship Id="rId24" Type="http://schemas.openxmlformats.org/officeDocument/2006/relationships/tags" Target="../tags/tag316.xml"/><Relationship Id="rId23" Type="http://schemas.openxmlformats.org/officeDocument/2006/relationships/tags" Target="../tags/tag315.xml"/><Relationship Id="rId22" Type="http://schemas.openxmlformats.org/officeDocument/2006/relationships/tags" Target="../tags/tag314.xml"/><Relationship Id="rId21" Type="http://schemas.openxmlformats.org/officeDocument/2006/relationships/tags" Target="../tags/tag313.xml"/><Relationship Id="rId20" Type="http://schemas.openxmlformats.org/officeDocument/2006/relationships/tags" Target="../tags/tag312.xml"/><Relationship Id="rId2" Type="http://schemas.openxmlformats.org/officeDocument/2006/relationships/slideLayout" Target="../slideLayouts/slideLayout32.xml"/><Relationship Id="rId19" Type="http://schemas.openxmlformats.org/officeDocument/2006/relationships/tags" Target="../tags/tag311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5" Type="http://schemas.openxmlformats.org/officeDocument/2006/relationships/theme" Target="../theme/theme4.xml"/><Relationship Id="rId24" Type="http://schemas.openxmlformats.org/officeDocument/2006/relationships/tags" Target="../tags/tag474.xml"/><Relationship Id="rId23" Type="http://schemas.openxmlformats.org/officeDocument/2006/relationships/tags" Target="../tags/tag473.xml"/><Relationship Id="rId22" Type="http://schemas.openxmlformats.org/officeDocument/2006/relationships/tags" Target="../tags/tag472.xml"/><Relationship Id="rId21" Type="http://schemas.openxmlformats.org/officeDocument/2006/relationships/tags" Target="../tags/tag471.xml"/><Relationship Id="rId20" Type="http://schemas.openxmlformats.org/officeDocument/2006/relationships/tags" Target="../tags/tag470.xml"/><Relationship Id="rId2" Type="http://schemas.openxmlformats.org/officeDocument/2006/relationships/slideLayout" Target="../slideLayouts/slideLayout50.xml"/><Relationship Id="rId19" Type="http://schemas.openxmlformats.org/officeDocument/2006/relationships/tags" Target="../tags/tag469.xml"/><Relationship Id="rId18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5" Type="http://schemas.openxmlformats.org/officeDocument/2006/relationships/theme" Target="../theme/theme5.xml"/><Relationship Id="rId24" Type="http://schemas.openxmlformats.org/officeDocument/2006/relationships/tags" Target="../tags/tag632.xml"/><Relationship Id="rId23" Type="http://schemas.openxmlformats.org/officeDocument/2006/relationships/tags" Target="../tags/tag631.xml"/><Relationship Id="rId22" Type="http://schemas.openxmlformats.org/officeDocument/2006/relationships/tags" Target="../tags/tag630.xml"/><Relationship Id="rId21" Type="http://schemas.openxmlformats.org/officeDocument/2006/relationships/tags" Target="../tags/tag629.xml"/><Relationship Id="rId20" Type="http://schemas.openxmlformats.org/officeDocument/2006/relationships/tags" Target="../tags/tag628.xml"/><Relationship Id="rId2" Type="http://schemas.openxmlformats.org/officeDocument/2006/relationships/slideLayout" Target="../slideLayouts/slideLayout68.xml"/><Relationship Id="rId19" Type="http://schemas.openxmlformats.org/officeDocument/2006/relationships/tags" Target="../tags/tag627.xml"/><Relationship Id="rId18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5" Type="http://schemas.openxmlformats.org/officeDocument/2006/relationships/theme" Target="../theme/theme6.xml"/><Relationship Id="rId24" Type="http://schemas.openxmlformats.org/officeDocument/2006/relationships/tags" Target="../tags/tag790.xml"/><Relationship Id="rId23" Type="http://schemas.openxmlformats.org/officeDocument/2006/relationships/tags" Target="../tags/tag789.xml"/><Relationship Id="rId22" Type="http://schemas.openxmlformats.org/officeDocument/2006/relationships/tags" Target="../tags/tag788.xml"/><Relationship Id="rId21" Type="http://schemas.openxmlformats.org/officeDocument/2006/relationships/tags" Target="../tags/tag787.xml"/><Relationship Id="rId20" Type="http://schemas.openxmlformats.org/officeDocument/2006/relationships/tags" Target="../tags/tag786.xml"/><Relationship Id="rId2" Type="http://schemas.openxmlformats.org/officeDocument/2006/relationships/slideLayout" Target="../slideLayouts/slideLayout86.xml"/><Relationship Id="rId19" Type="http://schemas.openxmlformats.org/officeDocument/2006/relationships/tags" Target="../tags/tag785.xml"/><Relationship Id="rId18" Type="http://schemas.openxmlformats.org/officeDocument/2006/relationships/slideLayout" Target="../slideLayouts/slideLayout102.xml"/><Relationship Id="rId17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5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0">
    <p:pu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雅酷黑 45W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85.xml"/><Relationship Id="rId6" Type="http://schemas.openxmlformats.org/officeDocument/2006/relationships/tags" Target="../tags/tag796.xml"/><Relationship Id="rId5" Type="http://schemas.openxmlformats.org/officeDocument/2006/relationships/tags" Target="../tags/tag795.xml"/><Relationship Id="rId4" Type="http://schemas.openxmlformats.org/officeDocument/2006/relationships/tags" Target="../tags/tag794.xml"/><Relationship Id="rId3" Type="http://schemas.openxmlformats.org/officeDocument/2006/relationships/tags" Target="../tags/tag793.xml"/><Relationship Id="rId2" Type="http://schemas.openxmlformats.org/officeDocument/2006/relationships/tags" Target="../tags/tag792.xml"/><Relationship Id="rId1" Type="http://schemas.openxmlformats.org/officeDocument/2006/relationships/tags" Target="../tags/tag79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48.xml"/><Relationship Id="rId8" Type="http://schemas.openxmlformats.org/officeDocument/2006/relationships/image" Target="../media/image20.png"/><Relationship Id="rId7" Type="http://schemas.openxmlformats.org/officeDocument/2006/relationships/tags" Target="../tags/tag847.xml"/><Relationship Id="rId6" Type="http://schemas.openxmlformats.org/officeDocument/2006/relationships/tags" Target="../tags/tag846.xml"/><Relationship Id="rId5" Type="http://schemas.openxmlformats.org/officeDocument/2006/relationships/image" Target="../media/image5.png"/><Relationship Id="rId4" Type="http://schemas.openxmlformats.org/officeDocument/2006/relationships/tags" Target="../tags/tag845.xml"/><Relationship Id="rId3" Type="http://schemas.openxmlformats.org/officeDocument/2006/relationships/tags" Target="../tags/tag844.xml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37.xml"/><Relationship Id="rId1" Type="http://schemas.openxmlformats.org/officeDocument/2006/relationships/tags" Target="../tags/tag84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tags" Target="../tags/tag853.xml"/><Relationship Id="rId6" Type="http://schemas.openxmlformats.org/officeDocument/2006/relationships/tags" Target="../tags/tag852.xml"/><Relationship Id="rId5" Type="http://schemas.openxmlformats.org/officeDocument/2006/relationships/image" Target="../media/image5.png"/><Relationship Id="rId4" Type="http://schemas.openxmlformats.org/officeDocument/2006/relationships/tags" Target="../tags/tag851.xml"/><Relationship Id="rId3" Type="http://schemas.openxmlformats.org/officeDocument/2006/relationships/tags" Target="../tags/tag850.xml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855.xml"/><Relationship Id="rId10" Type="http://schemas.openxmlformats.org/officeDocument/2006/relationships/tags" Target="../tags/tag854.xml"/><Relationship Id="rId1" Type="http://schemas.openxmlformats.org/officeDocument/2006/relationships/tags" Target="../tags/tag84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861.xml"/><Relationship Id="rId7" Type="http://schemas.openxmlformats.org/officeDocument/2006/relationships/tags" Target="../tags/tag860.xml"/><Relationship Id="rId6" Type="http://schemas.openxmlformats.org/officeDocument/2006/relationships/tags" Target="../tags/tag859.xml"/><Relationship Id="rId5" Type="http://schemas.openxmlformats.org/officeDocument/2006/relationships/image" Target="../media/image5.png"/><Relationship Id="rId4" Type="http://schemas.openxmlformats.org/officeDocument/2006/relationships/tags" Target="../tags/tag858.xml"/><Relationship Id="rId3" Type="http://schemas.openxmlformats.org/officeDocument/2006/relationships/tags" Target="../tags/tag857.xml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37.xml"/><Relationship Id="rId12" Type="http://schemas.openxmlformats.org/officeDocument/2006/relationships/tags" Target="../tags/tag863.xml"/><Relationship Id="rId11" Type="http://schemas.openxmlformats.org/officeDocument/2006/relationships/image" Target="../media/image24.png"/><Relationship Id="rId10" Type="http://schemas.openxmlformats.org/officeDocument/2006/relationships/tags" Target="../tags/tag862.xml"/><Relationship Id="rId1" Type="http://schemas.openxmlformats.org/officeDocument/2006/relationships/tags" Target="../tags/tag8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69.xml"/><Relationship Id="rId8" Type="http://schemas.openxmlformats.org/officeDocument/2006/relationships/image" Target="../media/image25.png"/><Relationship Id="rId7" Type="http://schemas.openxmlformats.org/officeDocument/2006/relationships/tags" Target="../tags/tag868.xml"/><Relationship Id="rId6" Type="http://schemas.openxmlformats.org/officeDocument/2006/relationships/tags" Target="../tags/tag867.xml"/><Relationship Id="rId5" Type="http://schemas.openxmlformats.org/officeDocument/2006/relationships/image" Target="../media/image5.png"/><Relationship Id="rId4" Type="http://schemas.openxmlformats.org/officeDocument/2006/relationships/tags" Target="../tags/tag866.xml"/><Relationship Id="rId3" Type="http://schemas.openxmlformats.org/officeDocument/2006/relationships/tags" Target="../tags/tag865.xml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37.xml"/><Relationship Id="rId11" Type="http://schemas.openxmlformats.org/officeDocument/2006/relationships/tags" Target="../tags/tag870.xml"/><Relationship Id="rId10" Type="http://schemas.openxmlformats.org/officeDocument/2006/relationships/image" Target="../media/image26.png"/><Relationship Id="rId1" Type="http://schemas.openxmlformats.org/officeDocument/2006/relationships/tags" Target="../tags/tag86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5.xml"/><Relationship Id="rId3" Type="http://schemas.openxmlformats.org/officeDocument/2006/relationships/tags" Target="../tags/tag873.xml"/><Relationship Id="rId2" Type="http://schemas.openxmlformats.org/officeDocument/2006/relationships/tags" Target="../tags/tag872.xml"/><Relationship Id="rId1" Type="http://schemas.openxmlformats.org/officeDocument/2006/relationships/tags" Target="../tags/tag87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04.xml"/><Relationship Id="rId8" Type="http://schemas.openxmlformats.org/officeDocument/2006/relationships/tags" Target="../tags/tag803.xml"/><Relationship Id="rId7" Type="http://schemas.openxmlformats.org/officeDocument/2006/relationships/tags" Target="../tags/tag802.xml"/><Relationship Id="rId6" Type="http://schemas.openxmlformats.org/officeDocument/2006/relationships/tags" Target="../tags/tag801.xml"/><Relationship Id="rId5" Type="http://schemas.openxmlformats.org/officeDocument/2006/relationships/tags" Target="../tags/tag800.xml"/><Relationship Id="rId4" Type="http://schemas.openxmlformats.org/officeDocument/2006/relationships/tags" Target="../tags/tag799.xml"/><Relationship Id="rId3" Type="http://schemas.openxmlformats.org/officeDocument/2006/relationships/tags" Target="../tags/tag798.xml"/><Relationship Id="rId20" Type="http://schemas.openxmlformats.org/officeDocument/2006/relationships/slideLayout" Target="../slideLayouts/slideLayout18.xml"/><Relationship Id="rId2" Type="http://schemas.openxmlformats.org/officeDocument/2006/relationships/tags" Target="../tags/tag797.xml"/><Relationship Id="rId19" Type="http://schemas.openxmlformats.org/officeDocument/2006/relationships/tags" Target="../tags/tag814.xml"/><Relationship Id="rId18" Type="http://schemas.openxmlformats.org/officeDocument/2006/relationships/tags" Target="../tags/tag813.xml"/><Relationship Id="rId17" Type="http://schemas.openxmlformats.org/officeDocument/2006/relationships/tags" Target="../tags/tag812.xml"/><Relationship Id="rId16" Type="http://schemas.openxmlformats.org/officeDocument/2006/relationships/tags" Target="../tags/tag811.xml"/><Relationship Id="rId15" Type="http://schemas.openxmlformats.org/officeDocument/2006/relationships/tags" Target="../tags/tag810.xml"/><Relationship Id="rId14" Type="http://schemas.openxmlformats.org/officeDocument/2006/relationships/tags" Target="../tags/tag809.xml"/><Relationship Id="rId13" Type="http://schemas.openxmlformats.org/officeDocument/2006/relationships/tags" Target="../tags/tag808.xml"/><Relationship Id="rId12" Type="http://schemas.openxmlformats.org/officeDocument/2006/relationships/tags" Target="../tags/tag807.xml"/><Relationship Id="rId11" Type="http://schemas.openxmlformats.org/officeDocument/2006/relationships/tags" Target="../tags/tag806.xml"/><Relationship Id="rId10" Type="http://schemas.openxmlformats.org/officeDocument/2006/relationships/tags" Target="../tags/tag805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tags" Target="../tags/tag817.xml"/><Relationship Id="rId2" Type="http://schemas.openxmlformats.org/officeDocument/2006/relationships/tags" Target="../tags/tag816.xml"/><Relationship Id="rId1" Type="http://schemas.openxmlformats.org/officeDocument/2006/relationships/tags" Target="../tags/tag8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822.xml"/><Relationship Id="rId7" Type="http://schemas.openxmlformats.org/officeDocument/2006/relationships/image" Target="../media/image11.png"/><Relationship Id="rId6" Type="http://schemas.openxmlformats.org/officeDocument/2006/relationships/tags" Target="../tags/tag821.xml"/><Relationship Id="rId5" Type="http://schemas.openxmlformats.org/officeDocument/2006/relationships/image" Target="../media/image5.png"/><Relationship Id="rId4" Type="http://schemas.openxmlformats.org/officeDocument/2006/relationships/tags" Target="../tags/tag820.xml"/><Relationship Id="rId3" Type="http://schemas.openxmlformats.org/officeDocument/2006/relationships/tags" Target="../tags/tag819.xml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37.xml"/><Relationship Id="rId10" Type="http://schemas.openxmlformats.org/officeDocument/2006/relationships/tags" Target="../tags/tag823.xml"/><Relationship Id="rId1" Type="http://schemas.openxmlformats.org/officeDocument/2006/relationships/tags" Target="../tags/tag81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9.xml"/><Relationship Id="rId5" Type="http://schemas.openxmlformats.org/officeDocument/2006/relationships/tags" Target="../tags/tag826.xml"/><Relationship Id="rId4" Type="http://schemas.openxmlformats.org/officeDocument/2006/relationships/tags" Target="../tags/tag825.xml"/><Relationship Id="rId3" Type="http://schemas.openxmlformats.org/officeDocument/2006/relationships/tags" Target="../tags/tag82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37.xml"/><Relationship Id="rId7" Type="http://schemas.openxmlformats.org/officeDocument/2006/relationships/tags" Target="../tags/tag82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828.xml"/><Relationship Id="rId2" Type="http://schemas.openxmlformats.org/officeDocument/2006/relationships/image" Target="../media/image3.png"/><Relationship Id="rId1" Type="http://schemas.openxmlformats.org/officeDocument/2006/relationships/tags" Target="../tags/tag82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7.xml"/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" Type="http://schemas.openxmlformats.org/officeDocument/2006/relationships/tags" Target="../tags/tag83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837.xml"/><Relationship Id="rId7" Type="http://schemas.openxmlformats.org/officeDocument/2006/relationships/image" Target="../media/image18.png"/><Relationship Id="rId6" Type="http://schemas.openxmlformats.org/officeDocument/2006/relationships/tags" Target="../tags/tag836.xml"/><Relationship Id="rId5" Type="http://schemas.openxmlformats.org/officeDocument/2006/relationships/image" Target="../media/image5.png"/><Relationship Id="rId4" Type="http://schemas.openxmlformats.org/officeDocument/2006/relationships/tags" Target="../tags/tag835.xml"/><Relationship Id="rId3" Type="http://schemas.openxmlformats.org/officeDocument/2006/relationships/tags" Target="../tags/tag834.xml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83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tags" Target="../tags/tag842.xml"/><Relationship Id="rId7" Type="http://schemas.openxmlformats.org/officeDocument/2006/relationships/image" Target="../media/image19.png"/><Relationship Id="rId6" Type="http://schemas.openxmlformats.org/officeDocument/2006/relationships/tags" Target="../tags/tag841.xml"/><Relationship Id="rId5" Type="http://schemas.openxmlformats.org/officeDocument/2006/relationships/image" Target="../media/image5.png"/><Relationship Id="rId4" Type="http://schemas.openxmlformats.org/officeDocument/2006/relationships/tags" Target="../tags/tag840.xml"/><Relationship Id="rId3" Type="http://schemas.openxmlformats.org/officeDocument/2006/relationships/tags" Target="../tags/tag839.xml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5.xml"/><Relationship Id="rId1" Type="http://schemas.openxmlformats.org/officeDocument/2006/relationships/tags" Target="../tags/tag8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525780" y="4059555"/>
            <a:ext cx="1494155" cy="496570"/>
          </a:xfrm>
          <a:prstGeom prst="rect">
            <a:avLst/>
          </a:prstGeom>
        </p:spPr>
        <p:txBody>
          <a:bodyPr wrap="none">
            <a:noAutofit/>
          </a:bodyPr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zh-CN" altLang="zh-CN" sz="1200" kern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酷渲（北京）科技有限公司</a:t>
            </a:r>
            <a:endParaRPr lang="zh-CN" altLang="zh-CN" sz="1200" kern="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</a:endParaRPr>
          </a:p>
        </p:txBody>
      </p:sp>
      <p:sp>
        <p:nvSpPr>
          <p:cNvPr id="11" name="文本占位符 10"/>
          <p:cNvSpPr/>
          <p:nvPr>
            <p:ph type="body" idx="1"/>
            <p:custDataLst>
              <p:tags r:id="rId2"/>
            </p:custDataLst>
          </p:nvPr>
        </p:nvSpPr>
        <p:spPr>
          <a:xfrm>
            <a:off x="227171" y="3128188"/>
            <a:ext cx="3500485" cy="527816"/>
          </a:xfrm>
        </p:spPr>
        <p:txBody>
          <a:bodyPr/>
          <a:p>
            <a:pPr marL="0" lvl="0" indent="-171450" algn="l">
              <a:lnSpc>
                <a:spcPct val="133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1000" dirty="0">
                <a:solidFill>
                  <a:schemeClr val="lt1"/>
                </a:solidFill>
              </a:rPr>
              <a:t>Thanksgiving Day</a:t>
            </a:r>
            <a:endParaRPr lang="en-US" altLang="zh-CN" sz="1000" dirty="0">
              <a:solidFill>
                <a:schemeClr val="lt1"/>
              </a:solidFill>
            </a:endParaRPr>
          </a:p>
        </p:txBody>
      </p:sp>
      <p:sp>
        <p:nvSpPr>
          <p:cNvPr id="16" name="标题 15"/>
          <p:cNvSpPr/>
          <p:nvPr>
            <p:ph type="ctrTitle" idx="2"/>
            <p:custDataLst>
              <p:tags r:id="rId3"/>
            </p:custDataLst>
          </p:nvPr>
        </p:nvSpPr>
        <p:spPr>
          <a:xfrm>
            <a:off x="214313" y="2259032"/>
            <a:ext cx="3901011" cy="622459"/>
          </a:xfrm>
        </p:spPr>
        <p:txBody>
          <a:bodyPr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dirty="0">
                <a:solidFill>
                  <a:schemeClr val="lt1"/>
                </a:solidFill>
              </a:rPr>
              <a:t>感恩节</a:t>
            </a:r>
            <a:r>
              <a:rPr sz="3200">
                <a:sym typeface="+mn-ea"/>
              </a:rPr>
              <a:t>快乐</a:t>
            </a:r>
            <a:endParaRPr lang="zh-CN" altLang="en-US" sz="3200" dirty="0">
              <a:solidFill>
                <a:schemeClr val="lt1"/>
              </a:solidFill>
            </a:endParaRPr>
          </a:p>
          <a:p>
            <a:pPr marL="0" lvl="0" algn="ctr">
              <a:lnSpc>
                <a:spcPts val="9000"/>
              </a:lnSpc>
              <a:spcAft>
                <a:spcPts val="0"/>
              </a:spcAft>
              <a:buNone/>
            </a:pPr>
            <a:endParaRPr lang="zh-CN" altLang="en-US" sz="3200" dirty="0">
              <a:solidFill>
                <a:schemeClr val="lt1"/>
              </a:solidFill>
            </a:endParaRPr>
          </a:p>
        </p:txBody>
      </p:sp>
      <p:sp>
        <p:nvSpPr>
          <p:cNvPr id="17" name="副标题 16"/>
          <p:cNvSpPr/>
          <p:nvPr>
            <p:ph type="subTitle" idx="3"/>
            <p:custDataLst>
              <p:tags r:id="rId4"/>
            </p:custDataLst>
          </p:nvPr>
        </p:nvSpPr>
        <p:spPr>
          <a:xfrm>
            <a:off x="214313" y="1761271"/>
            <a:ext cx="4000547" cy="457756"/>
          </a:xfrm>
        </p:spPr>
        <p:txBody>
          <a:bodyPr/>
          <a:p>
            <a:r>
              <a:rPr lang="zh-CN" altLang="en-US">
                <a:solidFill>
                  <a:schemeClr val="lt1"/>
                </a:solidFill>
              </a:rPr>
              <a:t>感恩节活动运营方案</a:t>
            </a: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文本占位符 8"/>
          <p:cNvSpPr/>
          <p:nvPr>
            <p:custDataLst>
              <p:tags r:id="rId5"/>
            </p:custDataLst>
          </p:nvPr>
        </p:nvSpPr>
        <p:spPr>
          <a:xfrm>
            <a:off x="214313" y="907256"/>
            <a:ext cx="2350341" cy="730666"/>
          </a:xfrm>
          <a:prstGeom prst="rect">
            <a:avLst/>
          </a:prstGeo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6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雅酷黑 45W" panose="00020600040101010101" charset="-122"/>
                <a:cs typeface="汉仪雅酷黑 45W" panose="00020600040101010101" charset="-122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>
                <a:solidFill>
                  <a:schemeClr val="lt1"/>
                </a:solidFill>
              </a:rPr>
              <a:t>2025</a:t>
            </a:r>
            <a:endParaRPr lang="en-US" altLang="zh-CN" sz="1000">
              <a:solidFill>
                <a:schemeClr val="lt1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2" name="图片 1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10260" y="796290"/>
            <a:ext cx="7915275" cy="81788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b="0" i="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200" i="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i="0" kern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401955" y="369570"/>
            <a:ext cx="5453380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7535" y="1819910"/>
            <a:ext cx="7801610" cy="248158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13" name="图片 12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74015" y="269240"/>
            <a:ext cx="8187055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活动：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重阳节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孝亲敬长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情暖职场</a:t>
            </a:r>
            <a:r>
              <a:rPr lang="zh-CN" altLang="en-US" sz="2000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（主题参考）</a:t>
            </a:r>
            <a:endParaRPr lang="zh-CN" altLang="en-US" sz="2000" kern="0" spc="-5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41655" y="1275715"/>
            <a:ext cx="3065145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1</a:t>
            </a:r>
            <a:r>
              <a:rPr lang="zh-CN" altLang="en-US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、管理员创建圈子：</a:t>
            </a:r>
            <a:endParaRPr lang="zh-CN" altLang="en-US" sz="1400" b="1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运营-社区管理-圈子管理-新建圈子</a:t>
            </a:r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046480" y="288861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2</a:t>
            </a:r>
            <a:r>
              <a:rPr lang="zh-CN" altLang="en-US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、完善圈子信息：</a:t>
            </a:r>
            <a:endParaRPr lang="zh-CN" altLang="en-US" sz="1400" b="1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圈子名称</a:t>
            </a:r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圈子封面</a:t>
            </a:r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圈子介绍</a:t>
            </a:r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9170" y="1494790"/>
            <a:ext cx="5073650" cy="1243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1515" y="2231390"/>
            <a:ext cx="3928110" cy="243776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763135" y="114998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lt1"/>
                </a:solidFill>
                <a:effectLst/>
                <a:latin typeface="汉仪雅酷黑 45W" panose="00020600040101010101" charset="-122"/>
                <a:ea typeface="汉仪雅酷黑 45W" panose="00020600040101010101" charset="-122"/>
              </a:rPr>
              <a:t>管理端编辑页面展示</a:t>
            </a:r>
            <a:endParaRPr lang="zh-CN" altLang="en-US" sz="1400" b="1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  <a:p>
            <a:endParaRPr lang="zh-CN" altLang="en-US" sz="1400" b="1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11" name="图片 10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71830" y="1365250"/>
            <a:ext cx="2234565" cy="240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2</a:t>
            </a:r>
            <a:r>
              <a:rPr lang="zh-CN" altLang="en-US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. 学员端社区操作路径</a:t>
            </a:r>
            <a:endParaRPr lang="zh-CN" altLang="en-US" sz="1400" b="1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   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学员端</a:t>
            </a: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社区</a:t>
            </a: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发表文章</a:t>
            </a: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填写内容</a:t>
            </a: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圈子选择『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孝亲敬长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情暖职场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』</a:t>
            </a: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点击发布。</a:t>
            </a:r>
            <a:endParaRPr lang="zh-CN" altLang="en-US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561840" y="9747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lt1"/>
                </a:solidFill>
                <a:effectLst/>
                <a:latin typeface="汉仪雅酷黑 45W" panose="00020600040101010101" charset="-122"/>
                <a:ea typeface="汉仪雅酷黑 45W" panose="00020600040101010101" charset="-122"/>
              </a:rPr>
              <a:t>学员端编辑页面展示</a:t>
            </a:r>
            <a:endParaRPr lang="zh-CN" altLang="en-US" sz="1400" b="1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  <a:p>
            <a:endParaRPr lang="zh-CN" altLang="en-US" sz="1400" b="1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3296" r="2133" b="10328"/>
          <a:stretch>
            <a:fillRect/>
          </a:stretch>
        </p:blipFill>
        <p:spPr>
          <a:xfrm>
            <a:off x="3251835" y="1319530"/>
            <a:ext cx="5318760" cy="175831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362450" y="2397760"/>
            <a:ext cx="3632200" cy="233045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374015" y="269240"/>
            <a:ext cx="8187055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活动：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重阳节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孝亲敬长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情暖职场</a:t>
            </a:r>
            <a:r>
              <a:rPr lang="zh-CN" altLang="en-US" sz="2000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（主题参考）</a:t>
            </a:r>
            <a:endParaRPr lang="zh-CN" altLang="en-US" sz="2000" kern="0" spc="-5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11" name="图片 10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60400" y="1038860"/>
            <a:ext cx="2223135" cy="2582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3、公布结果＆颁发奖品：</a:t>
            </a:r>
            <a:endParaRPr lang="en-US" altLang="zh-CN" sz="1400" b="1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  创建公告：管理端-运营-业务运营工具-公告通知-新建－完善公告内容</a:t>
            </a:r>
            <a:endParaRPr lang="en-US" altLang="zh-CN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  颁奖：根据前期设置的奖励制度，对相关人员进行颁奖</a:t>
            </a:r>
            <a:endParaRPr lang="en-US" altLang="zh-CN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883535" y="1334135"/>
            <a:ext cx="5786120" cy="174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678170" y="1896745"/>
            <a:ext cx="2658745" cy="2921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4015" y="269240"/>
            <a:ext cx="8187055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活动：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重阳节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孝亲敬长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情暖职场</a:t>
            </a:r>
            <a:r>
              <a:rPr lang="zh-CN" altLang="en-US" sz="2000" kern="0" spc="-5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rPr>
              <a:t>（主题参考）</a:t>
            </a:r>
            <a:endParaRPr lang="zh-CN" altLang="en-US" sz="2000" kern="0" spc="-5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4086" y="3991517"/>
            <a:ext cx="2621280" cy="603885"/>
          </a:xfrm>
          <a:prstGeom prst="rect">
            <a:avLst/>
          </a:prstGeom>
        </p:spPr>
        <p:txBody>
          <a:bodyPr wrap="none">
            <a:spAutoFit/>
          </a:bodyPr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zh-CN" altLang="en-US" sz="1600" kern="1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酷渲（北京）科技有限公司</a:t>
            </a:r>
            <a:endParaRPr lang="zh-CN" altLang="en-US" sz="1600" kern="100" dirty="0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</a:endParaRPr>
          </a:p>
        </p:txBody>
      </p:sp>
      <p:sp>
        <p:nvSpPr>
          <p:cNvPr id="6" name="标题 5"/>
          <p:cNvSpPr/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900" dirty="0">
                <a:solidFill>
                  <a:schemeClr val="lt1"/>
                </a:solidFill>
              </a:rPr>
              <a:t>感恩节快乐</a:t>
            </a:r>
            <a:endParaRPr lang="zh-CN" altLang="en-US" sz="4900" dirty="0">
              <a:solidFill>
                <a:schemeClr val="lt1"/>
              </a:solidFill>
            </a:endParaRPr>
          </a:p>
        </p:txBody>
      </p:sp>
      <p:sp>
        <p:nvSpPr>
          <p:cNvPr id="7" name="文本占位符 6"/>
          <p:cNvSpPr/>
          <p:nvPr>
            <p:ph type="body" idx="2"/>
            <p:custDataLst>
              <p:tags r:id="rId2"/>
            </p:custDataLst>
          </p:nvPr>
        </p:nvSpPr>
        <p:spPr/>
        <p:txBody>
          <a:bodyPr/>
          <a:p>
            <a:pPr marL="0" lvl="0" indent="-17145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dirty="0">
                <a:solidFill>
                  <a:schemeClr val="lt1"/>
                </a:solidFill>
              </a:rPr>
              <a:t>Thanksgiving Day</a:t>
            </a:r>
            <a:endParaRPr lang="en-US" altLang="zh-CN" dirty="0">
              <a:solidFill>
                <a:schemeClr val="lt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67" r="64505" b="-2"/>
          <a:stretch>
            <a:fillRect/>
          </a:stretch>
        </p:blipFill>
        <p:spPr>
          <a:xfrm>
            <a:off x="6615209" y="55420"/>
            <a:ext cx="2514936" cy="5006763"/>
          </a:xfrm>
          <a:prstGeom prst="rect">
            <a:avLst/>
          </a:prstGeom>
        </p:spPr>
      </p:pic>
      <p:sp>
        <p:nvSpPr>
          <p:cNvPr id="5" name="Footer Text"/>
          <p:cNvSpPr txBox="1"/>
          <p:nvPr>
            <p:custDataLst>
              <p:tags r:id="rId2"/>
            </p:custDataLst>
          </p:nvPr>
        </p:nvSpPr>
        <p:spPr>
          <a:xfrm>
            <a:off x="5052706" y="1010659"/>
            <a:ext cx="1020604" cy="60007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700" b="1" i="0" u="non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汉仪雅酷黑 45W" panose="00020600040101010101" charset="-122"/>
                <a:ea typeface="汉仪黑方W" panose="00020600040101010101" charset="-122"/>
                <a:cs typeface="+mn-ea"/>
              </a:rPr>
              <a:t>目录</a:t>
            </a:r>
            <a:endParaRPr kumimoji="0" lang="zh-CN" altLang="en-US" sz="3700" b="1" i="0" u="none" kern="1200" cap="none" spc="0" normalizeH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汉仪雅酷黑 45W" panose="00020600040101010101" charset="-122"/>
              <a:ea typeface="汉仪黑方W" panose="00020600040101010101" charset="-122"/>
              <a:cs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5015082" y="2337968"/>
            <a:ext cx="2543651" cy="304324"/>
            <a:chOff x="2255" y="4045"/>
            <a:chExt cx="5341" cy="639"/>
          </a:xfrm>
        </p:grpSpPr>
        <p:sp>
          <p:nvSpPr>
            <p:cNvPr id="15" name="菱形 14"/>
            <p:cNvSpPr/>
            <p:nvPr>
              <p:custDataLst>
                <p:tags r:id="rId4"/>
              </p:custDataLst>
            </p:nvPr>
          </p:nvSpPr>
          <p:spPr>
            <a:xfrm>
              <a:off x="2255" y="4045"/>
              <a:ext cx="639" cy="6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 fontScale="3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5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endParaRPr>
            </a:p>
          </p:txBody>
        </p:sp>
        <p:sp>
          <p:nvSpPr>
            <p:cNvPr id="24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4673" y="4074"/>
              <a:ext cx="2923" cy="580"/>
            </a:xfrm>
            <a:prstGeom prst="rect">
              <a:avLst/>
            </a:prstGeom>
            <a:noFill/>
          </p:spPr>
          <p:txBody>
            <a:bodyPr wrap="square" lIns="68580" tIns="34290" rIns="0" bIns="3429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zh-CN" sz="1100" spc="200" dirty="0">
                  <a:solidFill>
                    <a:schemeClr val="lt1"/>
                  </a:solidFill>
                  <a:latin typeface="汉仪雅酷黑 45W" panose="00020600040101010101" charset="-122"/>
                  <a:ea typeface="汉仪雅酷黑 45W" panose="00020600040101010101" charset="-122"/>
                </a:rPr>
                <a:t>感恩节素材总览</a:t>
              </a:r>
              <a:endParaRPr lang="zh-CN" altLang="zh-CN" sz="1100" spc="2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>
              <a:off x="3142" y="4341"/>
              <a:ext cx="133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7"/>
              </p:custDataLst>
            </p:nvPr>
          </p:nvSpPr>
          <p:spPr>
            <a:xfrm>
              <a:off x="2334" y="4088"/>
              <a:ext cx="483" cy="552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lstStyle/>
            <a:p>
              <a:r>
                <a:rPr lang="en-US" altLang="zh-CN" sz="1000" dirty="0">
                  <a:solidFill>
                    <a:schemeClr val="dk1">
                      <a:lumMod val="85000"/>
                      <a:lumOff val="15000"/>
                    </a:schemeClr>
                  </a:solidFill>
                  <a:latin typeface="汉仪雅酷黑 45W" panose="00020600040101010101" charset="-122"/>
                  <a:ea typeface="汉仪雅酷黑 45W" panose="00020600040101010101" charset="-122"/>
                  <a:cs typeface="汉仪雅酷黑 45W" panose="00020600040101010101" charset="-122"/>
                </a:rPr>
                <a:t>1</a:t>
              </a:r>
              <a:endParaRPr lang="en-US" altLang="zh-CN" sz="1000" dirty="0">
                <a:solidFill>
                  <a:schemeClr val="dk1">
                    <a:lumMod val="85000"/>
                    <a:lumOff val="15000"/>
                  </a:schemeClr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5015082" y="3077108"/>
            <a:ext cx="2543651" cy="304324"/>
            <a:chOff x="2255" y="5047"/>
            <a:chExt cx="5341" cy="639"/>
          </a:xfrm>
        </p:grpSpPr>
        <p:sp>
          <p:nvSpPr>
            <p:cNvPr id="58" name="菱形 57"/>
            <p:cNvSpPr/>
            <p:nvPr>
              <p:custDataLst>
                <p:tags r:id="rId9"/>
              </p:custDataLst>
            </p:nvPr>
          </p:nvSpPr>
          <p:spPr>
            <a:xfrm>
              <a:off x="2255" y="5047"/>
              <a:ext cx="639" cy="6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 fontScale="3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5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endParaRPr>
            </a:p>
          </p:txBody>
        </p:sp>
        <p:sp>
          <p:nvSpPr>
            <p:cNvPr id="59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4673" y="5076"/>
              <a:ext cx="2923" cy="580"/>
            </a:xfrm>
            <a:prstGeom prst="rect">
              <a:avLst/>
            </a:prstGeom>
            <a:noFill/>
          </p:spPr>
          <p:txBody>
            <a:bodyPr wrap="square" lIns="68580" tIns="34290" rIns="0" bIns="34290" rtlCol="0" anchor="ctr">
              <a:normAutofit fontScale="9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zh-CN" sz="1200" spc="200" dirty="0">
                  <a:solidFill>
                    <a:schemeClr val="lt1"/>
                  </a:solidFill>
                  <a:latin typeface="汉仪雅酷黑 45W" panose="00020600040101010101" charset="-122"/>
                  <a:ea typeface="汉仪雅酷黑 45W" panose="00020600040101010101" charset="-122"/>
                </a:rPr>
                <a:t>活动运营方案介绍</a:t>
              </a:r>
              <a:endParaRPr lang="zh-CN" altLang="zh-CN" sz="1200" spc="2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</a:endParaRPr>
            </a:p>
          </p:txBody>
        </p:sp>
        <p:sp>
          <p:nvSpPr>
            <p:cNvPr id="60" name="矩形 59"/>
            <p:cNvSpPr/>
            <p:nvPr>
              <p:custDataLst>
                <p:tags r:id="rId11"/>
              </p:custDataLst>
            </p:nvPr>
          </p:nvSpPr>
          <p:spPr>
            <a:xfrm>
              <a:off x="3142" y="5344"/>
              <a:ext cx="133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2"/>
              </p:custDataLst>
            </p:nvPr>
          </p:nvSpPr>
          <p:spPr>
            <a:xfrm>
              <a:off x="2334" y="5090"/>
              <a:ext cx="483" cy="552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lstStyle/>
            <a:p>
              <a:r>
                <a:rPr lang="en-US" altLang="zh-CN" sz="1000" dirty="0">
                  <a:solidFill>
                    <a:schemeClr val="dk1">
                      <a:lumMod val="85000"/>
                      <a:lumOff val="15000"/>
                    </a:schemeClr>
                  </a:solidFill>
                  <a:latin typeface="汉仪雅酷黑 45W" panose="00020600040101010101" charset="-122"/>
                  <a:ea typeface="汉仪雅酷黑 45W" panose="00020600040101010101" charset="-122"/>
                  <a:cs typeface="汉仪雅酷黑 45W" panose="00020600040101010101" charset="-122"/>
                </a:rPr>
                <a:t>2</a:t>
              </a:r>
              <a:endParaRPr lang="en-US" altLang="zh-CN" sz="1000" dirty="0">
                <a:solidFill>
                  <a:schemeClr val="dk1">
                    <a:lumMod val="85000"/>
                    <a:lumOff val="15000"/>
                  </a:schemeClr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3"/>
            </p:custDataLst>
          </p:nvPr>
        </p:nvGrpSpPr>
        <p:grpSpPr>
          <a:xfrm>
            <a:off x="5015082" y="3816248"/>
            <a:ext cx="2543651" cy="304324"/>
            <a:chOff x="2255" y="6049"/>
            <a:chExt cx="5341" cy="639"/>
          </a:xfrm>
        </p:grpSpPr>
        <p:sp>
          <p:nvSpPr>
            <p:cNvPr id="63" name="菱形 62"/>
            <p:cNvSpPr/>
            <p:nvPr>
              <p:custDataLst>
                <p:tags r:id="rId14"/>
              </p:custDataLst>
            </p:nvPr>
          </p:nvSpPr>
          <p:spPr>
            <a:xfrm>
              <a:off x="2255" y="6049"/>
              <a:ext cx="639" cy="6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 fontScale="3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5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endParaRPr>
            </a:p>
          </p:txBody>
        </p:sp>
        <p:sp>
          <p:nvSpPr>
            <p:cNvPr id="64" name="文本框 17"/>
            <p:cNvSpPr txBox="1"/>
            <p:nvPr>
              <p:custDataLst>
                <p:tags r:id="rId15"/>
              </p:custDataLst>
            </p:nvPr>
          </p:nvSpPr>
          <p:spPr>
            <a:xfrm>
              <a:off x="4673" y="6079"/>
              <a:ext cx="2923" cy="580"/>
            </a:xfrm>
            <a:prstGeom prst="rect">
              <a:avLst/>
            </a:prstGeom>
            <a:noFill/>
          </p:spPr>
          <p:txBody>
            <a:bodyPr wrap="square" lIns="68580" tIns="34290" rIns="0" bIns="34290" rtlCol="0" anchor="ctr">
              <a:normAutofit fontScale="9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zh-CN" sz="1200" spc="200" dirty="0">
                  <a:solidFill>
                    <a:schemeClr val="lt1"/>
                  </a:solidFill>
                  <a:latin typeface="汉仪雅酷黑 45W" panose="00020600040101010101" charset="-122"/>
                  <a:ea typeface="汉仪雅酷黑 45W" panose="00020600040101010101" charset="-122"/>
                </a:rPr>
                <a:t>平台常规操作说明</a:t>
              </a:r>
              <a:endParaRPr lang="zh-CN" altLang="zh-CN" sz="1200" spc="2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</a:endParaRPr>
            </a:p>
          </p:txBody>
        </p:sp>
        <p:sp>
          <p:nvSpPr>
            <p:cNvPr id="65" name="矩形 64"/>
            <p:cNvSpPr/>
            <p:nvPr>
              <p:custDataLst>
                <p:tags r:id="rId16"/>
              </p:custDataLst>
            </p:nvPr>
          </p:nvSpPr>
          <p:spPr>
            <a:xfrm>
              <a:off x="3142" y="6346"/>
              <a:ext cx="1335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0" bIns="34290" rtlCol="0" anchor="ctr">
              <a:norm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17"/>
              </p:custDataLst>
            </p:nvPr>
          </p:nvSpPr>
          <p:spPr>
            <a:xfrm>
              <a:off x="2334" y="6093"/>
              <a:ext cx="483" cy="552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lstStyle/>
            <a:p>
              <a:r>
                <a:rPr lang="en-US" altLang="zh-CN" sz="1000" dirty="0">
                  <a:solidFill>
                    <a:schemeClr val="dk1">
                      <a:lumMod val="85000"/>
                      <a:lumOff val="15000"/>
                    </a:schemeClr>
                  </a:solidFill>
                  <a:latin typeface="汉仪雅酷黑 45W" panose="00020600040101010101" charset="-122"/>
                  <a:ea typeface="汉仪雅酷黑 45W" panose="00020600040101010101" charset="-122"/>
                  <a:cs typeface="汉仪雅酷黑 45W" panose="00020600040101010101" charset="-122"/>
                </a:rPr>
                <a:t>3</a:t>
              </a:r>
              <a:endParaRPr lang="en-US" altLang="zh-CN" sz="1000" dirty="0">
                <a:solidFill>
                  <a:schemeClr val="dk1">
                    <a:lumMod val="85000"/>
                    <a:lumOff val="15000"/>
                  </a:schemeClr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</a:endParaRPr>
            </a:p>
          </p:txBody>
        </p:sp>
      </p:grpSp>
      <p:sp>
        <p:nvSpPr>
          <p:cNvPr id="84" name="Footer Text"/>
          <p:cNvSpPr txBox="1"/>
          <p:nvPr>
            <p:custDataLst>
              <p:tags r:id="rId18"/>
            </p:custDataLst>
          </p:nvPr>
        </p:nvSpPr>
        <p:spPr>
          <a:xfrm>
            <a:off x="6202373" y="1288313"/>
            <a:ext cx="1566863" cy="323374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en-US" altLang="zh-CN" sz="1900" i="0" u="non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CONTENTS</a:t>
            </a:r>
            <a:endParaRPr kumimoji="0" lang="en-US" altLang="zh-CN" sz="1900" i="0" u="none" kern="1200" cap="none" spc="0" normalizeH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</p:txBody>
      </p:sp>
    </p:spTree>
    <p:custDataLst>
      <p:tags r:id="rId19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/>
          <p:nvPr>
            <p:ph type="title" idx="1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900" dirty="0">
                <a:solidFill>
                  <a:schemeClr val="lt1"/>
                </a:solidFill>
              </a:rPr>
              <a:t>素材总览</a:t>
            </a:r>
            <a:endParaRPr lang="zh-CN" altLang="en-US" sz="4900" dirty="0">
              <a:solidFill>
                <a:schemeClr val="lt1"/>
              </a:solidFill>
            </a:endParaRPr>
          </a:p>
        </p:txBody>
      </p:sp>
      <p:sp>
        <p:nvSpPr>
          <p:cNvPr id="16" name="文本占位符 15"/>
          <p:cNvSpPr/>
          <p:nvPr>
            <p:ph type="body" idx="2"/>
            <p:custDataLst>
              <p:tags r:id="rId2"/>
            </p:custDataLst>
          </p:nvPr>
        </p:nvSpPr>
        <p:spPr/>
        <p:txBody>
          <a:bodyPr/>
          <a:p>
            <a:pPr marL="0" indent="-17145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dirty="0">
                <a:solidFill>
                  <a:schemeClr val="lt1"/>
                </a:solidFill>
              </a:rPr>
              <a:t>Thanksgiving Day</a:t>
            </a:r>
            <a:endParaRPr lang="en-US" altLang="zh-CN" dirty="0">
              <a:solidFill>
                <a:schemeClr val="lt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11" name="图片 10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7" name="TextBox 21" descr="7b0a2020202022776f7264617274223a2022220a7d0a"/>
          <p:cNvSpPr>
            <a:spLocks noChangeArrowheads="1"/>
          </p:cNvSpPr>
          <p:nvPr/>
        </p:nvSpPr>
        <p:spPr bwMode="auto">
          <a:xfrm>
            <a:off x="978535" y="1228090"/>
            <a:ext cx="2416175" cy="3282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宣传素材：</a:t>
            </a:r>
            <a:endParaRPr lang="zh-CN" altLang="en-US" sz="1300" dirty="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banner*3</a:t>
            </a: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套（中英版）</a:t>
            </a:r>
            <a:endParaRPr lang="zh-CN" altLang="en-US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启动页</a:t>
            </a:r>
            <a:r>
              <a:rPr lang="en-US" altLang="zh-CN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*2</a:t>
            </a: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套</a:t>
            </a: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（中英版）</a:t>
            </a:r>
            <a:endParaRPr lang="zh-CN" altLang="en-US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icon*1</a:t>
            </a: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套</a:t>
            </a:r>
            <a:endParaRPr lang="zh-CN" altLang="en-US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活动素材：</a:t>
            </a:r>
            <a:endParaRPr lang="zh-CN" altLang="en-US" sz="1300" dirty="0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社区活动素材</a:t>
            </a:r>
            <a:r>
              <a:rPr lang="en-US" altLang="zh-CN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*1</a:t>
            </a:r>
            <a:endParaRPr lang="zh-CN" altLang="en-US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运营方案</a:t>
            </a:r>
            <a:r>
              <a:rPr lang="en-US" altLang="zh-CN" sz="13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*1</a:t>
            </a:r>
            <a:endParaRPr lang="en-US" altLang="zh-CN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i="1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lt"/>
              </a:rPr>
              <a:t>（具体素材见运营包）</a:t>
            </a:r>
            <a:endParaRPr lang="en-US" altLang="zh-CN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lt"/>
            </a:endParaRPr>
          </a:p>
        </p:txBody>
      </p:sp>
      <p:sp>
        <p:nvSpPr>
          <p:cNvPr id="8" name="文本框 52"/>
          <p:cNvSpPr txBox="1"/>
          <p:nvPr/>
        </p:nvSpPr>
        <p:spPr>
          <a:xfrm>
            <a:off x="421375" y="306094"/>
            <a:ext cx="3862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-100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+mn-ea"/>
                <a:sym typeface="+mn-lt"/>
              </a:rPr>
              <a:t>素材总览</a:t>
            </a:r>
            <a:endParaRPr lang="zh-CN" altLang="en-US" sz="2800" spc="-100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+mn-ea"/>
              <a:sym typeface="+mn-lt"/>
            </a:endParaRPr>
          </a:p>
        </p:txBody>
      </p:sp>
      <p:pic>
        <p:nvPicPr>
          <p:cNvPr id="29" name="图片 28" descr="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6350" y="832485"/>
            <a:ext cx="2000250" cy="3760470"/>
          </a:xfrm>
          <a:prstGeom prst="rect">
            <a:avLst/>
          </a:prstGeom>
          <a:effectLst>
            <a:outerShdw blurRad="5461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421640" y="4385945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  <a:p>
            <a:endParaRPr lang="zh-CN" altLang="en-US" sz="140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2" name="图片 1" descr="效果图@2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4305" y="962660"/>
            <a:ext cx="1713230" cy="347408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" y="3648075"/>
            <a:ext cx="2259330" cy="1485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l="-2690" r="37412" b="11097"/>
          <a:stretch>
            <a:fillRect/>
          </a:stretch>
        </p:blipFill>
        <p:spPr>
          <a:xfrm>
            <a:off x="6361430" y="2357755"/>
            <a:ext cx="2712085" cy="2785745"/>
          </a:xfrm>
          <a:prstGeom prst="rect">
            <a:avLst/>
          </a:prstGeom>
        </p:spPr>
      </p:pic>
      <p:sp>
        <p:nvSpPr>
          <p:cNvPr id="15" name="标题 14"/>
          <p:cNvSpPr/>
          <p:nvPr>
            <p:ph type="title" idx="1"/>
            <p:custDataLst>
              <p:tags r:id="rId3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900" dirty="0">
                <a:solidFill>
                  <a:schemeClr val="lt1"/>
                </a:solidFill>
              </a:rPr>
              <a:t>运营方案介绍</a:t>
            </a:r>
            <a:endParaRPr lang="zh-CN" altLang="en-US" sz="4900" dirty="0">
              <a:solidFill>
                <a:schemeClr val="lt1"/>
              </a:solidFill>
            </a:endParaRPr>
          </a:p>
        </p:txBody>
      </p:sp>
      <p:sp>
        <p:nvSpPr>
          <p:cNvPr id="16" name="文本占位符 15"/>
          <p:cNvSpPr/>
          <p:nvPr>
            <p:ph type="body" idx="2"/>
            <p:custDataLst>
              <p:tags r:id="rId4"/>
            </p:custDataLst>
          </p:nvPr>
        </p:nvSpPr>
        <p:spPr/>
        <p:txBody>
          <a:bodyPr/>
          <a:p>
            <a:pPr marL="0" indent="-17145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dirty="0">
                <a:solidFill>
                  <a:schemeClr val="lt1"/>
                </a:solidFill>
              </a:rPr>
              <a:t>Thanksgiving Day</a:t>
            </a:r>
            <a:endParaRPr lang="en-US" altLang="zh-CN" dirty="0">
              <a:solidFill>
                <a:schemeClr val="lt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015" y="440055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活动运营方案介绍</a:t>
            </a:r>
            <a:b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重阳节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孝亲敬长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情暖职场 （主题参考）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endParaRPr lang="zh-CN" altLang="en-US" kern="0" spc="-5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010" y="969645"/>
            <a:ext cx="7926705" cy="408749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600" b="1">
                <a:solidFill>
                  <a:srgbClr val="FFFF00"/>
                </a:solidFill>
              </a:rPr>
              <a:t>活动规划与安排</a:t>
            </a:r>
            <a:endParaRPr lang="zh-CN" altLang="en-US" sz="1600" b="1">
              <a:solidFill>
                <a:srgbClr val="FFFF00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主题参考：“感恩同行・暖聚职场”</a:t>
            </a:r>
            <a:r>
              <a:rPr lang="en-US" altLang="zh-CN" sz="1400">
                <a:solidFill>
                  <a:schemeClr val="bg1"/>
                </a:solidFill>
              </a:rPr>
              <a:t>​​​</a:t>
            </a:r>
            <a:endParaRPr lang="en-US" altLang="zh-CN" sz="1400">
              <a:solidFill>
                <a:schemeClr val="bg1"/>
              </a:solidFill>
            </a:endParaRPr>
          </a:p>
          <a:p>
            <a:endParaRPr lang="en-US" altLang="zh-CN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活动目的：借感恩节节点，聚焦</a:t>
            </a:r>
            <a:r>
              <a:rPr lang="en-US" altLang="zh-CN" sz="1400">
                <a:solidFill>
                  <a:schemeClr val="bg1"/>
                </a:solidFill>
              </a:rPr>
              <a:t> “</a:t>
            </a:r>
            <a:r>
              <a:rPr lang="zh-CN" altLang="en-US" sz="1400">
                <a:solidFill>
                  <a:schemeClr val="bg1"/>
                </a:solidFill>
              </a:rPr>
              <a:t>职场感恩分享”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通过讲述帮扶故事、致敬同行伙伴，强化团队凝聚力与互助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氛围，传递企业温暖文化</a:t>
            </a:r>
            <a:endParaRPr lang="zh-CN" altLang="en-US" sz="1400">
              <a:solidFill>
                <a:schemeClr val="bg1"/>
              </a:solidFill>
            </a:endParaRPr>
          </a:p>
          <a:p>
            <a:endParaRPr lang="zh-CN" altLang="en-US" sz="1400">
              <a:solidFill>
                <a:schemeClr val="bg1"/>
              </a:solidFill>
            </a:endParaRPr>
          </a:p>
          <a:p>
            <a:r>
              <a:rPr lang="en-US" altLang="zh-CN" sz="1400">
                <a:solidFill>
                  <a:schemeClr val="bg1"/>
                </a:solidFill>
              </a:rPr>
              <a:t>​</a:t>
       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:r>
            <a:r>
              <a:rPr lang="en-US" altLang="zh-CN" sz="1400">
                <a:solidFill>
                  <a:schemeClr val="bg1"/>
                </a:solidFill>
              </a:rPr>
              <a:t> + </a:t>
            </a:r>
            <a:r>
              <a:rPr lang="zh-CN" altLang="en-US" sz="1400">
                <a:solidFill>
                  <a:schemeClr val="bg1"/>
                </a:solidFill>
              </a:rPr>
              <a:t>感恩分享互动</a:t>
            </a:r>
            <a:endParaRPr lang="zh-CN" altLang="en-US" sz="1400">
              <a:solidFill>
                <a:schemeClr val="bg1"/>
              </a:solidFill>
            </a:endParaRPr>
          </a:p>
          <a:p>
            <a:endParaRPr lang="zh-CN" altLang="en-US" sz="1400">
              <a:solidFill>
                <a:schemeClr val="bg1"/>
              </a:solidFill>
            </a:endParaRPr>
          </a:p>
          <a:p>
            <a:r>
              <a:rPr lang="en-US" altLang="zh-CN" sz="1400">
                <a:solidFill>
                  <a:schemeClr val="bg1"/>
                </a:solidFill>
              </a:rPr>
              <a:t>​</a:t>
            </a:r>
            <a:r>
              <a:rPr lang="zh-CN" altLang="en-US" sz="1400">
                <a:solidFill>
                  <a:schemeClr val="bg1"/>
                </a:solidFill>
              </a:rPr>
              <a:t>活动人群：全体员工（重点鼓励新老员工、跨部门协作团队、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师徒结对群体）</a:t>
            </a:r>
            <a:r>
              <a:rPr lang="en-US" altLang="zh-CN" sz="1400">
                <a:solidFill>
                  <a:schemeClr val="bg1"/>
                </a:solidFill>
              </a:rPr>
              <a:t>​​​</a:t>
            </a:r>
            <a:endParaRPr lang="en-US" altLang="zh-CN" sz="1400">
              <a:solidFill>
                <a:schemeClr val="bg1"/>
              </a:solidFill>
            </a:endParaRPr>
          </a:p>
          <a:p>
            <a:endParaRPr lang="en-US" altLang="zh-CN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实施安排建议：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en-US" altLang="zh-CN" sz="1400">
                <a:solidFill>
                  <a:schemeClr val="bg1"/>
                </a:solidFill>
              </a:rPr>
              <a:t>​​​11.17 </a:t>
            </a:r>
            <a:r>
              <a:rPr lang="zh-CN" altLang="en-US" sz="1400">
                <a:solidFill>
                  <a:schemeClr val="bg1"/>
                </a:solidFill>
              </a:rPr>
              <a:t>前</a:t>
            </a:r>
            <a:r>
              <a:rPr lang="en-US" altLang="zh-CN" sz="1400">
                <a:solidFill>
                  <a:schemeClr val="bg1"/>
                </a:solidFill>
              </a:rPr>
              <a:t> </a:t>
            </a:r>
            <a:r>
              <a:rPr lang="zh-CN" altLang="en-US" sz="1400">
                <a:solidFill>
                  <a:schemeClr val="bg1"/>
                </a:solidFill>
              </a:rPr>
              <a:t>配置平台视觉元素（感恩主题插画、纪念杯设计、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暖心话题贴纸）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en-US" altLang="zh-CN" sz="1400">
                <a:solidFill>
                  <a:schemeClr val="bg1"/>
                </a:solidFill>
              </a:rPr>
              <a:t>​​​11.20~11.26 </a:t>
            </a:r>
            <a:r>
              <a:rPr lang="zh-CN" altLang="en-US" sz="1400">
                <a:solidFill>
                  <a:schemeClr val="bg1"/>
                </a:solidFill>
              </a:rPr>
              <a:t>社区每日推送</a:t>
            </a:r>
            <a:r>
              <a:rPr lang="en-US" altLang="zh-CN" sz="1400">
                <a:solidFill>
                  <a:schemeClr val="bg1"/>
                </a:solidFill>
              </a:rPr>
              <a:t> “</a:t>
            </a:r>
            <a:r>
              <a:rPr lang="zh-CN" altLang="en-US" sz="1400">
                <a:solidFill>
                  <a:schemeClr val="bg1"/>
                </a:solidFill>
              </a:rPr>
              <a:t>感恩互动话题”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zh-CN" altLang="en-US" sz="1400">
                <a:solidFill>
                  <a:schemeClr val="bg1"/>
                </a:solidFill>
              </a:rPr>
              <a:t>（如</a:t>
            </a:r>
            <a:r>
              <a:rPr lang="en-US" altLang="zh-CN" sz="1400">
                <a:solidFill>
                  <a:schemeClr val="bg1"/>
                </a:solidFill>
              </a:rPr>
              <a:t> “</a:t>
            </a:r>
            <a:r>
              <a:rPr lang="zh-CN" altLang="en-US" sz="1400">
                <a:solidFill>
                  <a:schemeClr val="bg1"/>
                </a:solidFill>
              </a:rPr>
              <a:t>最想感谢的职场贵人”“被同事温暖到的瞬间”）</a:t>
            </a:r>
            <a:endParaRPr lang="zh-CN" altLang="en-US" sz="1400">
              <a:solidFill>
                <a:schemeClr val="bg1"/>
              </a:solidFill>
            </a:endParaRPr>
          </a:p>
          <a:p>
            <a:r>
              <a:rPr lang="en-US" altLang="zh-CN" sz="1400">
                <a:solidFill>
                  <a:schemeClr val="bg1"/>
                </a:solidFill>
              </a:rPr>
              <a:t>11.27~11.28 </a:t>
            </a:r>
            <a:r>
              <a:rPr lang="zh-CN" altLang="en-US" sz="1400">
                <a:solidFill>
                  <a:schemeClr val="bg1"/>
                </a:solidFill>
              </a:rPr>
              <a:t>评选公布</a:t>
            </a:r>
            <a:r>
              <a:rPr lang="en-US" altLang="zh-CN" sz="1400">
                <a:solidFill>
                  <a:schemeClr val="bg1"/>
                </a:solidFill>
              </a:rPr>
              <a:t> “</a:t>
            </a:r>
            <a:r>
              <a:rPr lang="zh-CN" altLang="en-US" sz="1400">
                <a:solidFill>
                  <a:schemeClr val="bg1"/>
                </a:solidFill>
              </a:rPr>
              <a:t>暖心奖”“全勤奖”</a:t>
            </a:r>
            <a:r>
              <a:rPr lang="en-US" altLang="zh-CN" sz="1400">
                <a:solidFill>
                  <a:schemeClr val="bg1"/>
                </a:solidFill>
              </a:rPr>
              <a:t> </a:t>
            </a:r>
            <a:r>
              <a:rPr lang="zh-CN" altLang="en-US" sz="1400">
                <a:solidFill>
                  <a:schemeClr val="bg1"/>
                </a:solidFill>
              </a:rPr>
              <a:t>名单，同步发放实物奖励</a:t>
            </a:r>
            <a:r>
              <a:rPr lang="en-US" altLang="zh-CN" sz="1400">
                <a:solidFill>
                  <a:schemeClr val="bg1"/>
                </a:solidFill>
              </a:rPr>
              <a:t>​​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6" name="图片 5" descr="banner1@1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5135" y="970280"/>
            <a:ext cx="3124200" cy="1224280"/>
          </a:xfrm>
          <a:prstGeom prst="rect">
            <a:avLst/>
          </a:prstGeom>
        </p:spPr>
      </p:pic>
      <p:pic>
        <p:nvPicPr>
          <p:cNvPr id="7" name="图片 6" descr="开屏2@1x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490" y="2324735"/>
            <a:ext cx="1273810" cy="2435860"/>
          </a:xfrm>
          <a:prstGeom prst="rect">
            <a:avLst/>
          </a:prstGeom>
        </p:spPr>
      </p:pic>
      <p:pic>
        <p:nvPicPr>
          <p:cNvPr id="9" name="图片 8" descr="开屏2@1x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3300" y="2324735"/>
            <a:ext cx="1238250" cy="24358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5"/>
          <p:cNvSpPr/>
          <p:nvPr>
            <p:ph type="title" idx="1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4900" dirty="0">
                <a:solidFill>
                  <a:schemeClr val="lt1"/>
                </a:solidFill>
              </a:rPr>
              <a:t>平台常规操作说明</a:t>
            </a:r>
            <a:endParaRPr lang="zh-CN" altLang="zh-CN" sz="4900" dirty="0">
              <a:solidFill>
                <a:schemeClr val="lt1"/>
              </a:solidFill>
            </a:endParaRPr>
          </a:p>
        </p:txBody>
      </p:sp>
      <p:sp>
        <p:nvSpPr>
          <p:cNvPr id="17" name="文本占位符 16"/>
          <p:cNvSpPr/>
          <p:nvPr>
            <p:ph type="body" idx="2"/>
            <p:custDataLst>
              <p:tags r:id="rId2"/>
            </p:custDataLst>
          </p:nvPr>
        </p:nvSpPr>
        <p:spPr/>
        <p:txBody>
          <a:bodyPr/>
          <a:p>
            <a:pPr marL="0" indent="-17145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dirty="0">
                <a:solidFill>
                  <a:schemeClr val="lt1"/>
                </a:solidFill>
              </a:rPr>
              <a:t>Thanksgiving Day</a:t>
            </a:r>
            <a:endParaRPr lang="en-US" altLang="zh-CN" dirty="0">
              <a:solidFill>
                <a:schemeClr val="lt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4" name="图片 3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10260" y="796290"/>
            <a:ext cx="3083560" cy="4558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i="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i="0" kern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401955" y="369570"/>
            <a:ext cx="5559425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5895" y="718820"/>
            <a:ext cx="4351020" cy="37846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Administrator\Desktop\画板 1.png画板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23" y="0"/>
            <a:ext cx="9143153" cy="514302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-238" y="476"/>
            <a:ext cx="9144476" cy="382885"/>
          </a:xfrm>
          <a:prstGeom prst="rect">
            <a:avLst/>
          </a:prstGeom>
          <a:solidFill>
            <a:srgbClr val="DA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</a:endParaRPr>
          </a:p>
        </p:txBody>
      </p:sp>
      <p:pic>
        <p:nvPicPr>
          <p:cNvPr id="3" name="图片 2" descr="C:\Users\Administrator\Desktop\画板 6.png画板 6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4186694"/>
            <a:ext cx="1330157" cy="95679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10260" y="796290"/>
            <a:ext cx="3319145" cy="439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 </a:t>
            </a: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rgbClr val="FFFFFF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b="0" i="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200" i="0" kern="0" dirty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i="0" kern="0" dirty="0" smtClean="0">
              <a:solidFill>
                <a:srgbClr val="FFFFFF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401955" y="369570"/>
            <a:ext cx="5543550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lt1"/>
                </a:solidFill>
                <a:latin typeface="汉仪雅酷黑 45W" panose="00020600040101010101" charset="-122"/>
                <a:ea typeface="汉仪雅酷黑 45W" panose="00020600040101010101" charset="-122"/>
                <a:cs typeface="汉仪雅酷黑 45W" panose="00020600040101010101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lt1"/>
              </a:solidFill>
              <a:latin typeface="汉仪雅酷黑 45W" panose="00020600040101010101" charset="-122"/>
              <a:ea typeface="汉仪雅酷黑 45W" panose="00020600040101010101" charset="-122"/>
              <a:cs typeface="汉仪雅酷黑 45W" panose="0002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7675" y="796290"/>
            <a:ext cx="4340225" cy="367919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7*i*1"/>
  <p:tag name="KSO_WM_BEAUTIFY_FLAG" val="#wm#"/>
  <p:tag name="KSO_WM_TAG_VERSION" val="1.0"/>
  <p:tag name="KSO_WM_CHIP_GROUPID" val="63759d910c9383becde11211"/>
  <p:tag name="KSO_WM_CHIP_XID" val="63759d920c9383becde11223"/>
  <p:tag name="KSO_WM_UNIT_DEC_AREA_ID" val="5a3850200db04021bcba39a0bf9e386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d23f95aa4b54812b183332a2eff5900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25979021c894509ac5dc2ed62203c6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dcfd14846b4a54a41db42327ec8860"/>
  <p:tag name="KSO_WM_SLIDE_BACKGROUND_TYPE" val="frame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45614239c2f34bd7a62dda0e578dcd5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f92c5619eb34707be2d85c5a6499663"/>
  <p:tag name="KSO_WM_SLIDE_BACKGROUND_TYPE" val="leftRight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b55bbee25c384196a0ddcb53f48e9ce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09894baa3ec4474927806fdfe4cfaea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b4871b661904ca88f65da08ed757eb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d1cf9d156479b9cc56d107f2c7cb9"/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8e5479898354de8924ed8627401751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66ee670a2af456bb6858b276c539d91"/>
  <p:tag name="KSO_WM_SLIDE_BACKGROUND_TYPE" val="topBottom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2c0f00f27d14f8ca453e17ebd0d0f5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394a2abc1a4e668ae42bea4fa4ecb9"/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dd38a1daf37a4e178d4401f6af8747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9478ca0194365ae31963bbb4fb14a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1069b5a6ea3437187ea4d91849cb0f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7fefc8fc73478aadf5edf4d26cc3ed"/>
  <p:tag name="KSO_WM_SLIDE_BACKGROUND_TYPE" val="navigation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de0a19536a5e412f980d1d9444bcc92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40215b582804813b57883c705557248"/>
  <p:tag name="KSO_WM_SLIDE_BACKGROUND_TYPE" val="navigation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9ee4dc2f8004aeb81fab3d200335c4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6aacde72a0046559f7bde0bfb18872b"/>
  <p:tag name="KSO_WM_SLIDE_BACKGROUND_TYPE" val="belt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05548c0d23c841589d5127ba51a91ca1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cec6fc7c714263b7a755f0bfae3bfe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3bcc8e11f8384718a0ac8f70f6682e1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63429f7f4b4b18b5da169f1b681df3"/>
  <p:tag name="KSO_WM_SLIDE_BACKGROUND_TYPE" val="belt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9106"/>
  <p:tag name="KSO_WM_CHIP_COLORING" val="1"/>
</p:tagLst>
</file>

<file path=ppt/tags/tag15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7*i*1"/>
  <p:tag name="KSO_WM_BEAUTIFY_FLAG" val="#wm#"/>
  <p:tag name="KSO_WM_TAG_VERSION" val="1.0"/>
  <p:tag name="KSO_WM_CHIP_GROUPID" val="63759d910c9383becde11211"/>
  <p:tag name="KSO_WM_CHIP_XID" val="63759d920c9383becde11223"/>
  <p:tag name="KSO_WM_UNIT_DEC_AREA_ID" val="5a3850200db04021bcba39a0bf9e386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d23f95aa4b54812b183332a2eff5900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8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21"/>
  <p:tag name="KSO_WM_UNIT_DEC_AREA_ID" val="b494d66c6da1423491b9b480763516ac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4df5ca60d74441b044515b95dd618a"/>
  <p:tag name="KSO_WM_UNIT_TEXT_FILL_FORE_SCHEMECOLOR_INDEX_BRIGHTNESS" val="0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9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22"/>
  <p:tag name="KSO_WM_UNIT_DEC_AREA_ID" val="147430f6ca924cb28fc827f9e0c9837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3d089d9f4c45a8b99714d6a791e13c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20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20"/>
  <p:tag name="KSO_WM_UNIT_DEC_AREA_ID" val="ebd5677f0f1e4dfd8fb374ab3dcfa18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26dcf5b81154982994dce836f9d0a50"/>
  <p:tag name="KSO_WM_UNIT_TEXT_FILL_FORE_SCHEMECOLOR_INDEX_BRIGHTNESS" val="0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  <p:tag name="KSO_WM_TEMPLATE_ASSEMBLE_XID" val="6376fb2d0c9383becde196ea"/>
  <p:tag name="KSO_WM_TEMPLATE_ASSEMBLE_GROUPID" val="63759d910c9383becde11211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169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0*i*1"/>
  <p:tag name="KSO_WM_BEAUTIFY_FLAG" val="#wm#"/>
  <p:tag name="KSO_WM_TAG_VERSION" val="1.0"/>
  <p:tag name="KSO_WM_CHIP_GROUPID" val="63759d910c9383becde11211"/>
  <p:tag name="KSO_WM_CHIP_XID" val="63759d920c9383becde1121c"/>
  <p:tag name="KSO_WM_UNIT_DEC_AREA_ID" val="9d445013a7e140099fa159038d3c05a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217c9d59ff04763af0059c5cdce2c5c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2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a"/>
  <p:tag name="KSO_WM_UNIT_DEC_AREA_ID" val="8b24bfde72cb4f46b1eaf5873dcd3e7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ac66a4efd3546aa80086c45c14b56e2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b"/>
  <p:tag name="KSO_WM_UNIT_DEC_AREA_ID" val="c21fddce01284fd0bb7555cf3ecdcd2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b0a58bf4c04236a711b03639e5193e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1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19"/>
  <p:tag name="KSO_WM_UNIT_DEC_AREA_ID" val="8832ebbe4f184a6bbd8bd6b4d171bc9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7a5af4654834de7bb62801b5764b088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da10263983744268901800a99aa9fc98"/>
  <p:tag name="KSO_WM_CHIP_GROUPID" val="615533491d6d42ce5af29605"/>
  <p:tag name="KSO_WM_CHIP_XID" val="615533491d6d42ce5af29606"/>
  <p:tag name="KSO_WM_CHIP_FILLAREA_FILL_RULE" val="{&quot;fill_align&quot;:&quot;cm&quot;,&quot;fill_mode&quot;:&quot;adaptive&quot;,&quot;sacle_strategy&quot;:&quot;smart&quot;}"/>
  <p:tag name="KSO_WM_ASSEMBLE_CHIP_INDEX" val="6a21564a87d94ebf8e780eb921a2319c"/>
  <p:tag name="KSO_WM_UNIT_TEXT_FILL_FORE_SCHEMECOLOR_INDEX_BRIGHTNESS" val="0.15"/>
  <p:tag name="KSO_WM_UNIT_TEXT_FILL_FORE_SCHEMECOLOR_INDEX" val="13"/>
  <p:tag name="KSO_WM_UNIT_TEXT_FILL_TYPE" val="1"/>
  <p:tag name="KSO_WM_TEMPLATE_ASSEMBLE_XID" val="6376fb2c0c9383becde19676"/>
  <p:tag name="KSO_WM_TEMPLATE_ASSEMBLE_GROUPID" val="63759d910c9383becde11211"/>
</p:tagLst>
</file>

<file path=ppt/tags/tag18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8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21"/>
  <p:tag name="KSO_WM_UNIT_DEC_AREA_ID" val="b494d66c6da1423491b9b480763516ac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4df5ca60d74441b044515b95dd618a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0*i*1"/>
  <p:tag name="KSO_WM_BEAUTIFY_FLAG" val="#wm#"/>
  <p:tag name="KSO_WM_TAG_VERSION" val="1.0"/>
  <p:tag name="KSO_WM_CHIP_GROUPID" val="63759d910c9383becde11211"/>
  <p:tag name="KSO_WM_CHIP_XID" val="63759d920c9383becde1121c"/>
  <p:tag name="KSO_WM_UNIT_DEC_AREA_ID" val="9d445013a7e140099fa159038d3c05a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217c9d59ff04763af0059c5cdce2c5c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5*i*1"/>
  <p:tag name="KSO_WM_BEAUTIFY_FLAG" val="#wm#"/>
  <p:tag name="KSO_WM_TAG_VERSION" val="1.0"/>
  <p:tag name="KSO_WM_CHIP_GROUPID" val="63759d910c9383becde11211"/>
  <p:tag name="KSO_WM_CHIP_XID" val="63759d920c9383becde11214"/>
  <p:tag name="KSO_WM_UNIT_DEC_AREA_ID" val="58f69af9a9694228b7bf6bbecb068d0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a5a6605a5844978630f586322c08b3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6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3"/>
  <p:tag name="KSO_WM_UNIT_DEC_AREA_ID" val="5b1cd315e16f4fc69f08ea96725d930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569326dd98545cfa3b70597c9322c9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2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a"/>
  <p:tag name="KSO_WM_UNIT_DEC_AREA_ID" val="8b24bfde72cb4f46b1eaf5873dcd3e7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ac66a4efd3546aa80086c45c14b56e2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b"/>
  <p:tag name="KSO_WM_UNIT_DEC_AREA_ID" val="c21fddce01284fd0bb7555cf3ecdcd2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b0a58bf4c04236a711b03639e5193e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1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19"/>
  <p:tag name="KSO_WM_UNIT_DEC_AREA_ID" val="8832ebbe4f184a6bbd8bd6b4d171bc9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7a5af4654834de7bb62801b5764b088"/>
  <p:tag name="KSO_WM_UNIT_TEXT_FILL_FORE_SCHEMECOLOR_INDEX_BRIGHTNESS" val="0"/>
  <p:tag name="KSO_WM_UNIT_TEXT_FILL_FORE_SCHEMECOLOR_INDEX" val="2"/>
  <p:tag name="KSO_WM_UNIT_TEXT_FILL_TYPE" val="1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5*i*1"/>
  <p:tag name="KSO_WM_BEAUTIFY_FLAG" val="#wm#"/>
  <p:tag name="KSO_WM_TAG_VERSION" val="1.0"/>
  <p:tag name="KSO_WM_CHIP_GROUPID" val="63759d910c9383becde11211"/>
  <p:tag name="KSO_WM_CHIP_XID" val="63759d920c9383becde11218"/>
  <p:tag name="KSO_WM_UNIT_DEC_AREA_ID" val="6a7751f998b844d6bfbe57e84a2e763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2299c2e44a4bfa9dc68e700bc338fa"/>
</p:tagLst>
</file>

<file path=ppt/tags/tag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0.xml><?xml version="1.0" encoding="utf-8"?>
<p:tagLst xmlns:p="http://schemas.openxmlformats.org/presentationml/2006/main">
  <p:tag name="KSO_WM_UNIT_SUBTYPE" val="r"/>
  <p:tag name="KSO_WM_TEMPLATE_CATEGORY" val="chip"/>
  <p:tag name="KSO_WM_TEMPLATE_INDEX" val="20229106"/>
  <p:tag name="KSO_WM_UNIT_TYPE" val="i"/>
  <p:tag name="KSO_WM_UNIT_INDEX" val="1"/>
  <p:tag name="KSO_WM_UNIT_ID" val="chip20229106_6*i*1"/>
  <p:tag name="KSO_WM_BEAUTIFY_FLAG" val="#wm#"/>
  <p:tag name="KSO_WM_TAG_VERSION" val="1.0"/>
  <p:tag name="KSO_WM_CHIP_GROUPID" val="63759d910c9383becde11211"/>
  <p:tag name="KSO_WM_CHIP_XID" val="63759d920c9383becde11217"/>
  <p:tag name="KSO_WM_UNIT_DEC_AREA_ID" val="caf5b4f5c98f4fefa0d97563e9e1f8a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ee4c0ed0cdd4d289271afe1df5faf97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7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15"/>
  <p:tag name="KSO_WM_UNIT_DEC_AREA_ID" val="ed717136232145efa192a3f80af2e92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33cdfdeb548457da7a9124d08fbebde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SUBTYPE" val="t"/>
  <p:tag name="KSO_WM_TEMPLATE_CATEGORY" val="chip"/>
  <p:tag name="KSO_WM_TEMPLATE_INDEX" val="20229106"/>
  <p:tag name="KSO_WM_UNIT_TYPE" val="i"/>
  <p:tag name="KSO_WM_UNIT_INDEX" val="1"/>
  <p:tag name="KSO_WM_UNIT_ID" val="chip20229106_8*i*1"/>
  <p:tag name="KSO_WM_BEAUTIFY_FLAG" val="#wm#"/>
  <p:tag name="KSO_WM_TAG_VERSION" val="1.0"/>
  <p:tag name="KSO_WM_CHIP_GROUPID" val="63759d910c9383becde11211"/>
  <p:tag name="KSO_WM_CHIP_XID" val="63759d920c9383becde11216"/>
  <p:tag name="KSO_WM_UNIT_DEC_AREA_ID" val="501ad37b71bb44b5bb4a262f8a2917d4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0b1651d69646d387f9000b0edb3d77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24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25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5abecf27308e49cf8901dd34d71e1de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8c7a0f6d5f84cdeba74eff5d7e1e74a"/>
  <p:tag name="KSO_WM_SLIDE_BACKGROUND_TYPE" val="frame"/>
</p:tagLst>
</file>

<file path=ppt/tags/tag25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2b4649063e134e37b11297940f0a82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b1d09c6e8474111b13beae7e0dda5f8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25979021c894509ac5dc2ed62203c6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dcfd14846b4a54a41db42327ec8860"/>
  <p:tag name="KSO_WM_SLIDE_BACKGROUND_TYPE" val="frame"/>
</p:tagLst>
</file>

<file path=ppt/tags/tag25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45614239c2f34bd7a62dda0e578dcd5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f92c5619eb34707be2d85c5a6499663"/>
  <p:tag name="KSO_WM_SLIDE_BACKGROUND_TYPE" val="leftRight"/>
</p:tagLst>
</file>

<file path=ppt/tags/tag2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b55bbee25c384196a0ddcb53f48e9ce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09894baa3ec4474927806fdfe4cfaea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da10263983744268901800a99aa9fc98"/>
  <p:tag name="KSO_WM_CHIP_GROUPID" val="615533491d6d42ce5af29605"/>
  <p:tag name="KSO_WM_CHIP_XID" val="615533491d6d42ce5af29606"/>
  <p:tag name="KSO_WM_CHIP_FILLAREA_FILL_RULE" val="{&quot;fill_align&quot;:&quot;cm&quot;,&quot;fill_mode&quot;:&quot;adaptive&quot;,&quot;sacle_strategy&quot;:&quot;smart&quot;}"/>
  <p:tag name="KSO_WM_ASSEMBLE_CHIP_INDEX" val="6a21564a87d94ebf8e780eb921a2319c"/>
  <p:tag name="KSO_WM_UNIT_TEXT_FILL_FORE_SCHEMECOLOR_INDEX_BRIGHTNESS" val="0.15"/>
  <p:tag name="KSO_WM_UNIT_TEXT_FILL_FORE_SCHEMECOLOR_INDEX" val="13"/>
  <p:tag name="KSO_WM_UNIT_TEXT_FILL_TYPE" val="1"/>
  <p:tag name="KSO_WM_TEMPLATE_ASSEMBLE_XID" val="6376fb2c0c9383becde19676"/>
  <p:tag name="KSO_WM_TEMPLATE_ASSEMBLE_GROUPID" val="63759d910c9383becde11211"/>
</p:tagLst>
</file>

<file path=ppt/tags/tag27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b4871b661904ca88f65da08ed757eb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d1cf9d156479b9cc56d107f2c7cb9"/>
  <p:tag name="KSO_WM_SLIDE_BACKGROUND_TYPE" val="topBottom"/>
</p:tagLst>
</file>

<file path=ppt/tags/tag27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8e5479898354de8924ed8627401751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66ee670a2af456bb6858b276c539d91"/>
  <p:tag name="KSO_WM_SLIDE_BACKGROUND_TYPE" val="topBottom"/>
</p:tagLst>
</file>

<file path=ppt/tags/tag27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28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2c0f00f27d14f8ca453e17ebd0d0f5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394a2abc1a4e668ae42bea4fa4ecb9"/>
  <p:tag name="KSO_WM_SLIDE_BACKGROUND_TYPE" val="bottomTop"/>
</p:tagLst>
</file>

<file path=ppt/tags/tag28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dd38a1daf37a4e178d4401f6af8747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9478ca0194365ae31963bbb4fb14a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29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1069b5a6ea3437187ea4d91849cb0f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7fefc8fc73478aadf5edf4d26cc3ed"/>
  <p:tag name="KSO_WM_SLIDE_BACKGROUND_TYPE" val="navigation"/>
</p:tagLst>
</file>

<file path=ppt/tags/tag29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de0a19536a5e412f980d1d9444bcc92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40215b582804813b57883c705557248"/>
  <p:tag name="KSO_WM_SLIDE_BACKGROUND_TYPE" val="navigation"/>
</p:tagLst>
</file>

<file path=ppt/tags/tag29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9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22"/>
  <p:tag name="KSO_WM_UNIT_DEC_AREA_ID" val="147430f6ca924cb28fc827f9e0c9837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3d089d9f4c45a8b99714d6a791e13c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0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9ee4dc2f8004aeb81fab3d200335c4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6aacde72a0046559f7bde0bfb18872b"/>
  <p:tag name="KSO_WM_SLIDE_BACKGROUND_TYPE" val="belt"/>
</p:tagLst>
</file>

<file path=ppt/tags/tag30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05548c0d23c841589d5127ba51a91ca1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cec6fc7c714263b7a755f0bfae3bfe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3bcc8e11f8384718a0ac8f70f6682e1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63429f7f4b4b18b5da169f1b681df3"/>
  <p:tag name="KSO_WM_SLIDE_BACKGROUND_TYPE" val="belt"/>
</p:tagLst>
</file>

<file path=ppt/tags/tag30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9106"/>
  <p:tag name="KSO_WM_CHIP_COLORING" val="1"/>
</p:tagLst>
</file>

<file path=ppt/tags/tag31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7*i*1"/>
  <p:tag name="KSO_WM_BEAUTIFY_FLAG" val="#wm#"/>
  <p:tag name="KSO_WM_TAG_VERSION" val="1.0"/>
  <p:tag name="KSO_WM_CHIP_GROUPID" val="63759d910c9383becde11211"/>
  <p:tag name="KSO_WM_CHIP_XID" val="63759d920c9383becde11223"/>
  <p:tag name="KSO_WM_UNIT_DEC_AREA_ID" val="5a3850200db04021bcba39a0bf9e386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d23f95aa4b54812b183332a2eff590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8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21"/>
  <p:tag name="KSO_WM_UNIT_DEC_AREA_ID" val="b494d66c6da1423491b9b480763516ac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4df5ca60d74441b044515b95dd618a"/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9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22"/>
  <p:tag name="KSO_WM_UNIT_DEC_AREA_ID" val="147430f6ca924cb28fc827f9e0c9837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3d089d9f4c45a8b99714d6a791e13c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20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20"/>
  <p:tag name="KSO_WM_UNIT_DEC_AREA_ID" val="ebd5677f0f1e4dfd8fb374ab3dcfa18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26dcf5b81154982994dce836f9d0a50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325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  <p:tag name="KSO_WM_TEMPLATE_ASSEMBLE_XID" val="6376fb2d0c9383becde196ea"/>
  <p:tag name="KSO_WM_TEMPLATE_ASSEMBLE_GROUPID" val="63759d910c9383becde11211"/>
</p:tagLst>
</file>

<file path=ppt/tags/tag3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327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32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0*i*1"/>
  <p:tag name="KSO_WM_BEAUTIFY_FLAG" val="#wm#"/>
  <p:tag name="KSO_WM_TAG_VERSION" val="1.0"/>
  <p:tag name="KSO_WM_CHIP_GROUPID" val="63759d910c9383becde11211"/>
  <p:tag name="KSO_WM_CHIP_XID" val="63759d920c9383becde1121c"/>
  <p:tag name="KSO_WM_UNIT_DEC_AREA_ID" val="9d445013a7e140099fa159038d3c05a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217c9d59ff04763af0059c5cdce2c5c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2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a"/>
  <p:tag name="KSO_WM_UNIT_DEC_AREA_ID" val="8b24bfde72cb4f46b1eaf5873dcd3e7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ac66a4efd3546aa80086c45c14b56e2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b"/>
  <p:tag name="KSO_WM_UNIT_DEC_AREA_ID" val="c21fddce01284fd0bb7555cf3ecdcd2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b0a58bf4c04236a711b03639e5193e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1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19"/>
  <p:tag name="KSO_WM_UNIT_DEC_AREA_ID" val="8832ebbe4f184a6bbd8bd6b4d171bc9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7a5af4654834de7bb62801b5764b088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da10263983744268901800a99aa9fc98"/>
  <p:tag name="KSO_WM_CHIP_GROUPID" val="615533491d6d42ce5af29605"/>
  <p:tag name="KSO_WM_CHIP_XID" val="615533491d6d42ce5af29606"/>
  <p:tag name="KSO_WM_CHIP_FILLAREA_FILL_RULE" val="{&quot;fill_align&quot;:&quot;cm&quot;,&quot;fill_mode&quot;:&quot;adaptive&quot;,&quot;sacle_strategy&quot;:&quot;smart&quot;}"/>
  <p:tag name="KSO_WM_ASSEMBLE_CHIP_INDEX" val="6a21564a87d94ebf8e780eb921a2319c"/>
  <p:tag name="KSO_WM_UNIT_TEXT_FILL_FORE_SCHEMECOLOR_INDEX_BRIGHTNESS" val="0.15"/>
  <p:tag name="KSO_WM_UNIT_TEXT_FILL_FORE_SCHEMECOLOR_INDEX" val="13"/>
  <p:tag name="KSO_WM_UNIT_TEXT_FILL_TYPE" val="1"/>
  <p:tag name="KSO_WM_TEMPLATE_ASSEMBLE_XID" val="6376fb2c0c9383becde19676"/>
  <p:tag name="KSO_WM_TEMPLATE_ASSEMBLE_GROUPID" val="63759d910c9383becde11211"/>
</p:tagLst>
</file>

<file path=ppt/tags/tag34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5*i*1"/>
  <p:tag name="KSO_WM_BEAUTIFY_FLAG" val="#wm#"/>
  <p:tag name="KSO_WM_TAG_VERSION" val="1.0"/>
  <p:tag name="KSO_WM_CHIP_GROUPID" val="63759d910c9383becde11211"/>
  <p:tag name="KSO_WM_CHIP_XID" val="63759d920c9383becde11214"/>
  <p:tag name="KSO_WM_UNIT_DEC_AREA_ID" val="58f69af9a9694228b7bf6bbecb068d0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a5a6605a5844978630f586322c08b3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6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3"/>
  <p:tag name="KSO_WM_UNIT_DEC_AREA_ID" val="5b1cd315e16f4fc69f08ea96725d930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569326dd98545cfa3b70597c9322c9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9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5*i*1"/>
  <p:tag name="KSO_WM_BEAUTIFY_FLAG" val="#wm#"/>
  <p:tag name="KSO_WM_TAG_VERSION" val="1.0"/>
  <p:tag name="KSO_WM_CHIP_GROUPID" val="63759d910c9383becde11211"/>
  <p:tag name="KSO_WM_CHIP_XID" val="63759d920c9383becde11218"/>
  <p:tag name="KSO_WM_UNIT_DEC_AREA_ID" val="6a7751f998b844d6bfbe57e84a2e763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2299c2e44a4bfa9dc68e700bc338fa"/>
</p:tagLst>
</file>

<file path=ppt/tags/tag398.xml><?xml version="1.0" encoding="utf-8"?>
<p:tagLst xmlns:p="http://schemas.openxmlformats.org/presentationml/2006/main">
  <p:tag name="KSO_WM_UNIT_SUBTYPE" val="r"/>
  <p:tag name="KSO_WM_TEMPLATE_CATEGORY" val="chip"/>
  <p:tag name="KSO_WM_TEMPLATE_INDEX" val="20229106"/>
  <p:tag name="KSO_WM_UNIT_TYPE" val="i"/>
  <p:tag name="KSO_WM_UNIT_INDEX" val="1"/>
  <p:tag name="KSO_WM_UNIT_ID" val="chip20229106_6*i*1"/>
  <p:tag name="KSO_WM_BEAUTIFY_FLAG" val="#wm#"/>
  <p:tag name="KSO_WM_TAG_VERSION" val="1.0"/>
  <p:tag name="KSO_WM_CHIP_GROUPID" val="63759d910c9383becde11211"/>
  <p:tag name="KSO_WM_CHIP_XID" val="63759d920c9383becde11217"/>
  <p:tag name="KSO_WM_UNIT_DEC_AREA_ID" val="caf5b4f5c98f4fefa0d97563e9e1f8a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ee4c0ed0cdd4d289271afe1df5faf97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7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15"/>
  <p:tag name="KSO_WM_UNIT_DEC_AREA_ID" val="ed717136232145efa192a3f80af2e92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33cdfdeb548457da7a9124d08fbebde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20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20"/>
  <p:tag name="KSO_WM_UNIT_DEC_AREA_ID" val="ebd5677f0f1e4dfd8fb374ab3dcfa18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26dcf5b81154982994dce836f9d0a50"/>
  <p:tag name="KSO_WM_UNIT_TEXT_FILL_FORE_SCHEMECOLOR_INDEX_BRIGHTNESS" val="0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UNIT_SUBTYPE" val="t"/>
  <p:tag name="KSO_WM_TEMPLATE_CATEGORY" val="chip"/>
  <p:tag name="KSO_WM_TEMPLATE_INDEX" val="20229106"/>
  <p:tag name="KSO_WM_UNIT_TYPE" val="i"/>
  <p:tag name="KSO_WM_UNIT_INDEX" val="1"/>
  <p:tag name="KSO_WM_UNIT_ID" val="chip20229106_8*i*1"/>
  <p:tag name="KSO_WM_BEAUTIFY_FLAG" val="#wm#"/>
  <p:tag name="KSO_WM_TAG_VERSION" val="1.0"/>
  <p:tag name="KSO_WM_CHIP_GROUPID" val="63759d910c9383becde11211"/>
  <p:tag name="KSO_WM_CHIP_XID" val="63759d920c9383becde11216"/>
  <p:tag name="KSO_WM_UNIT_DEC_AREA_ID" val="501ad37b71bb44b5bb4a262f8a2917d4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0b1651d69646d387f9000b0edb3d77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40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40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5abecf27308e49cf8901dd34d71e1de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8c7a0f6d5f84cdeba74eff5d7e1e74a"/>
  <p:tag name="KSO_WM_SLIDE_BACKGROUND_TYPE" val="frame"/>
</p:tagLst>
</file>

<file path=ppt/tags/tag4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2b4649063e134e37b11297940f0a82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b1d09c6e8474111b13beae7e0dda5f8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25979021c894509ac5dc2ed62203c6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dcfd14846b4a54a41db42327ec8860"/>
  <p:tag name="KSO_WM_SLIDE_BACKGROUND_TYPE" val="frame"/>
</p:tagLst>
</file>

<file path=ppt/tags/tag41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2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45614239c2f34bd7a62dda0e578dcd5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f92c5619eb34707be2d85c5a6499663"/>
  <p:tag name="KSO_WM_SLIDE_BACKGROUND_TYPE" val="leftRight"/>
</p:tagLst>
</file>

<file path=ppt/tags/tag42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b55bbee25c384196a0ddcb53f48e9ce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09894baa3ec4474927806fdfe4cfaea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2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2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2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b4871b661904ca88f65da08ed757eb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d1cf9d156479b9cc56d107f2c7cb9"/>
  <p:tag name="KSO_WM_SLIDE_BACKGROUND_TYPE" val="topBottom"/>
</p:tagLst>
</file>

<file path=ppt/tags/tag43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8e5479898354de8924ed8627401751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66ee670a2af456bb6858b276c539d91"/>
  <p:tag name="KSO_WM_SLIDE_BACKGROUND_TYPE" val="topBottom"/>
</p:tagLst>
</file>

<file path=ppt/tags/tag43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3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3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3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2c0f00f27d14f8ca453e17ebd0d0f5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394a2abc1a4e668ae42bea4fa4ecb9"/>
  <p:tag name="KSO_WM_SLIDE_BACKGROUND_TYPE" val="bottomTop"/>
</p:tagLst>
</file>

<file path=ppt/tags/tag44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dd38a1daf37a4e178d4401f6af8747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9478ca0194365ae31963bbb4fb14a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4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4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1069b5a6ea3437187ea4d91849cb0f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7fefc8fc73478aadf5edf4d26cc3ed"/>
  <p:tag name="KSO_WM_SLIDE_BACKGROUND_TYPE" val="navigation"/>
</p:tagLst>
</file>

<file path=ppt/tags/tag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5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de0a19536a5e412f980d1d9444bcc92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40215b582804813b57883c705557248"/>
  <p:tag name="KSO_WM_SLIDE_BACKGROUND_TYPE" val="navigation"/>
</p:tagLst>
</file>

<file path=ppt/tags/tag45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5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5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5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6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9ee4dc2f8004aeb81fab3d200335c4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6aacde72a0046559f7bde0bfb18872b"/>
  <p:tag name="KSO_WM_SLIDE_BACKGROUND_TYPE" val="belt"/>
</p:tagLst>
</file>

<file path=ppt/tags/tag46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05548c0d23c841589d5127ba51a91ca1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cec6fc7c714263b7a755f0bfae3bfe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3bcc8e11f8384718a0ac8f70f6682e1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63429f7f4b4b18b5da169f1b681df3"/>
  <p:tag name="KSO_WM_SLIDE_BACKGROUND_TYPE" val="belt"/>
</p:tagLst>
</file>

<file path=ppt/tags/tag46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6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6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6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4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9106"/>
  <p:tag name="KSO_WM_CHIP_COLORING" val="1"/>
</p:tagLst>
</file>

<file path=ppt/tags/tag47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7*i*1"/>
  <p:tag name="KSO_WM_BEAUTIFY_FLAG" val="#wm#"/>
  <p:tag name="KSO_WM_TAG_VERSION" val="1.0"/>
  <p:tag name="KSO_WM_CHIP_GROUPID" val="63759d910c9383becde11211"/>
  <p:tag name="KSO_WM_CHIP_XID" val="63759d920c9383becde11223"/>
  <p:tag name="KSO_WM_UNIT_DEC_AREA_ID" val="5a3850200db04021bcba39a0bf9e386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d23f95aa4b54812b183332a2eff5900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8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21"/>
  <p:tag name="KSO_WM_UNIT_DEC_AREA_ID" val="b494d66c6da1423491b9b480763516ac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4df5ca60d74441b044515b95dd618a"/>
  <p:tag name="KSO_WM_UNIT_TEXT_FILL_FORE_SCHEMECOLOR_INDEX_BRIGHTNESS" val="0"/>
  <p:tag name="KSO_WM_UNIT_TEXT_FILL_FORE_SCHEMECOLOR_INDEX" val="2"/>
  <p:tag name="KSO_WM_UNIT_TEXT_FILL_TYPE" val="1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9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22"/>
  <p:tag name="KSO_WM_UNIT_DEC_AREA_ID" val="147430f6ca924cb28fc827f9e0c9837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3d089d9f4c45a8b99714d6a791e13c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20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20"/>
  <p:tag name="KSO_WM_UNIT_DEC_AREA_ID" val="ebd5677f0f1e4dfd8fb374ab3dcfa18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26dcf5b81154982994dce836f9d0a50"/>
  <p:tag name="KSO_WM_UNIT_TEXT_FILL_FORE_SCHEMECOLOR_INDEX_BRIGHTNESS" val="0"/>
  <p:tag name="KSO_WM_UNIT_TEXT_FILL_FORE_SCHEMECOLOR_INDEX" val="2"/>
  <p:tag name="KSO_WM_UNIT_TEXT_FILL_TYPE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5*i*1"/>
  <p:tag name="KSO_WM_BEAUTIFY_FLAG" val="#wm#"/>
  <p:tag name="KSO_WM_TAG_VERSION" val="1.0"/>
  <p:tag name="KSO_WM_CHIP_GROUPID" val="63759d910c9383becde11211"/>
  <p:tag name="KSO_WM_CHIP_XID" val="63759d920c9383becde11214"/>
  <p:tag name="KSO_WM_UNIT_DEC_AREA_ID" val="58f69af9a9694228b7bf6bbecb068d0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a5a6605a5844978630f586322c08b3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483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  <p:tag name="KSO_WM_TEMPLATE_ASSEMBLE_XID" val="6376fb2d0c9383becde196ea"/>
  <p:tag name="KSO_WM_TEMPLATE_ASSEMBLE_GROUPID" val="63759d910c9383becde11211"/>
</p:tagLst>
</file>

<file path=ppt/tags/tag48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485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48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6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3"/>
  <p:tag name="KSO_WM_UNIT_DEC_AREA_ID" val="5b1cd315e16f4fc69f08ea96725d930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569326dd98545cfa3b70597c9322c91"/>
</p:tagLst>
</file>

<file path=ppt/tags/tag4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0*i*1"/>
  <p:tag name="KSO_WM_BEAUTIFY_FLAG" val="#wm#"/>
  <p:tag name="KSO_WM_TAG_VERSION" val="1.0"/>
  <p:tag name="KSO_WM_CHIP_GROUPID" val="63759d910c9383becde11211"/>
  <p:tag name="KSO_WM_CHIP_XID" val="63759d920c9383becde1121c"/>
  <p:tag name="KSO_WM_UNIT_DEC_AREA_ID" val="9d445013a7e140099fa159038d3c05a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217c9d59ff04763af0059c5cdce2c5c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2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a"/>
  <p:tag name="KSO_WM_UNIT_DEC_AREA_ID" val="8b24bfde72cb4f46b1eaf5873dcd3e7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ac66a4efd3546aa80086c45c14b56e2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b"/>
  <p:tag name="KSO_WM_UNIT_DEC_AREA_ID" val="c21fddce01284fd0bb7555cf3ecdcd2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b0a58bf4c04236a711b03639e5193e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1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19"/>
  <p:tag name="KSO_WM_UNIT_DEC_AREA_ID" val="8832ebbe4f184a6bbd8bd6b4d171bc9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7a5af4654834de7bb62801b5764b088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1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da10263983744268901800a99aa9fc98"/>
  <p:tag name="KSO_WM_CHIP_GROUPID" val="615533491d6d42ce5af29605"/>
  <p:tag name="KSO_WM_CHIP_XID" val="615533491d6d42ce5af29606"/>
  <p:tag name="KSO_WM_CHIP_FILLAREA_FILL_RULE" val="{&quot;fill_align&quot;:&quot;cm&quot;,&quot;fill_mode&quot;:&quot;adaptive&quot;,&quot;sacle_strategy&quot;:&quot;smart&quot;}"/>
  <p:tag name="KSO_WM_ASSEMBLE_CHIP_INDEX" val="6a21564a87d94ebf8e780eb921a2319c"/>
  <p:tag name="KSO_WM_UNIT_TEXT_FILL_FORE_SCHEMECOLOR_INDEX_BRIGHTNESS" val="0.15"/>
  <p:tag name="KSO_WM_UNIT_TEXT_FILL_FORE_SCHEMECOLOR_INDEX" val="13"/>
  <p:tag name="KSO_WM_UNIT_TEXT_FILL_TYPE" val="1"/>
  <p:tag name="KSO_WM_TEMPLATE_ASSEMBLE_XID" val="6376fb2c0c9383becde19676"/>
  <p:tag name="KSO_WM_TEMPLATE_ASSEMBLE_GROUPID" val="63759d910c9383becde11211"/>
</p:tagLst>
</file>

<file path=ppt/tags/tag50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5*i*1"/>
  <p:tag name="KSO_WM_BEAUTIFY_FLAG" val="#wm#"/>
  <p:tag name="KSO_WM_TAG_VERSION" val="1.0"/>
  <p:tag name="KSO_WM_CHIP_GROUPID" val="63759d910c9383becde11211"/>
  <p:tag name="KSO_WM_CHIP_XID" val="63759d920c9383becde11214"/>
  <p:tag name="KSO_WM_UNIT_DEC_AREA_ID" val="58f69af9a9694228b7bf6bbecb068d0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a5a6605a5844978630f586322c08b3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6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3"/>
  <p:tag name="KSO_WM_UNIT_DEC_AREA_ID" val="5b1cd315e16f4fc69f08ea96725d930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569326dd98545cfa3b70597c9322c91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5*i*1"/>
  <p:tag name="KSO_WM_BEAUTIFY_FLAG" val="#wm#"/>
  <p:tag name="KSO_WM_TAG_VERSION" val="1.0"/>
  <p:tag name="KSO_WM_CHIP_GROUPID" val="63759d910c9383becde11211"/>
  <p:tag name="KSO_WM_CHIP_XID" val="63759d920c9383becde11218"/>
  <p:tag name="KSO_WM_UNIT_DEC_AREA_ID" val="6a7751f998b844d6bfbe57e84a2e763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2299c2e44a4bfa9dc68e700bc338fa"/>
</p:tagLst>
</file>

<file path=ppt/tags/tag556.xml><?xml version="1.0" encoding="utf-8"?>
<p:tagLst xmlns:p="http://schemas.openxmlformats.org/presentationml/2006/main">
  <p:tag name="KSO_WM_UNIT_SUBTYPE" val="r"/>
  <p:tag name="KSO_WM_TEMPLATE_CATEGORY" val="chip"/>
  <p:tag name="KSO_WM_TEMPLATE_INDEX" val="20229106"/>
  <p:tag name="KSO_WM_UNIT_TYPE" val="i"/>
  <p:tag name="KSO_WM_UNIT_INDEX" val="1"/>
  <p:tag name="KSO_WM_UNIT_ID" val="chip20229106_6*i*1"/>
  <p:tag name="KSO_WM_BEAUTIFY_FLAG" val="#wm#"/>
  <p:tag name="KSO_WM_TAG_VERSION" val="1.0"/>
  <p:tag name="KSO_WM_CHIP_GROUPID" val="63759d910c9383becde11211"/>
  <p:tag name="KSO_WM_CHIP_XID" val="63759d920c9383becde11217"/>
  <p:tag name="KSO_WM_UNIT_DEC_AREA_ID" val="caf5b4f5c98f4fefa0d97563e9e1f8a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ee4c0ed0cdd4d289271afe1df5faf97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7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15"/>
  <p:tag name="KSO_WM_UNIT_DEC_AREA_ID" val="ed717136232145efa192a3f80af2e92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33cdfdeb548457da7a9124d08fbebde"/>
  <p:tag name="KSO_WM_UNIT_TEXT_FILL_FORE_SCHEMECOLOR_INDEX_BRIGHTNESS" val="0"/>
  <p:tag name="KSO_WM_UNIT_TEXT_FILL_FORE_SCHEMECOLOR_INDEX" val="2"/>
  <p:tag name="KSO_WM_UNIT_TEXT_FILL_TYPE" val="1"/>
</p:tagLst>
</file>

<file path=ppt/tags/tag558.xml><?xml version="1.0" encoding="utf-8"?>
<p:tagLst xmlns:p="http://schemas.openxmlformats.org/presentationml/2006/main">
  <p:tag name="KSO_WM_UNIT_SUBTYPE" val="t"/>
  <p:tag name="KSO_WM_TEMPLATE_CATEGORY" val="chip"/>
  <p:tag name="KSO_WM_TEMPLATE_INDEX" val="20229106"/>
  <p:tag name="KSO_WM_UNIT_TYPE" val="i"/>
  <p:tag name="KSO_WM_UNIT_INDEX" val="1"/>
  <p:tag name="KSO_WM_UNIT_ID" val="chip20229106_8*i*1"/>
  <p:tag name="KSO_WM_BEAUTIFY_FLAG" val="#wm#"/>
  <p:tag name="KSO_WM_TAG_VERSION" val="1.0"/>
  <p:tag name="KSO_WM_CHIP_GROUPID" val="63759d910c9383becde11211"/>
  <p:tag name="KSO_WM_CHIP_XID" val="63759d920c9383becde11216"/>
  <p:tag name="KSO_WM_UNIT_DEC_AREA_ID" val="501ad37b71bb44b5bb4a262f8a2917d4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0b1651d69646d387f9000b0edb3d77"/>
</p:tagLst>
</file>

<file path=ppt/tags/tag5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56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56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6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57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7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5abecf27308e49cf8901dd34d71e1de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8c7a0f6d5f84cdeba74eff5d7e1e74a"/>
  <p:tag name="KSO_WM_SLIDE_BACKGROUND_TYPE" val="frame"/>
</p:tagLst>
</file>

<file path=ppt/tags/tag57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2b4649063e134e37b11297940f0a82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b1d09c6e8474111b13beae7e0dda5f8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25979021c894509ac5dc2ed62203c6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dcfd14846b4a54a41db42327ec8860"/>
  <p:tag name="KSO_WM_SLIDE_BACKGROUND_TYPE" val="frame"/>
</p:tagLst>
</file>

<file path=ppt/tags/tag57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7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7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58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45614239c2f34bd7a62dda0e578dcd5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f92c5619eb34707be2d85c5a6499663"/>
  <p:tag name="KSO_WM_SLIDE_BACKGROUND_TYPE" val="leftRight"/>
</p:tagLst>
</file>

<file path=ppt/tags/tag58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b55bbee25c384196a0ddcb53f48e9ce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09894baa3ec4474927806fdfe4cfaea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8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8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8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8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8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b4871b661904ca88f65da08ed757eb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d1cf9d156479b9cc56d107f2c7cb9"/>
  <p:tag name="KSO_WM_SLIDE_BACKGROUND_TYPE" val="topBottom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5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8e5479898354de8924ed8627401751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66ee670a2af456bb6858b276c539d91"/>
  <p:tag name="KSO_WM_SLIDE_BACKGROUND_TYPE" val="topBottom"/>
</p:tagLst>
</file>

<file path=ppt/tags/tag59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9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9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9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9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2c0f00f27d14f8ca453e17ebd0d0f5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394a2abc1a4e668ae42bea4fa4ecb9"/>
  <p:tag name="KSO_WM_SLIDE_BACKGROUND_TYPE" val="bottomTop"/>
</p:tagLst>
</file>

<file path=ppt/tags/tag5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dd38a1daf37a4e178d4401f6af8747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9478ca0194365ae31963bbb4fb14a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60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60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60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60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0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1069b5a6ea3437187ea4d91849cb0f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7fefc8fc73478aadf5edf4d26cc3ed"/>
  <p:tag name="KSO_WM_SLIDE_BACKGROUND_TYPE" val="navigation"/>
</p:tagLst>
</file>

<file path=ppt/tags/tag6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de0a19536a5e412f980d1d9444bcc92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40215b582804813b57883c705557248"/>
  <p:tag name="KSO_WM_SLIDE_BACKGROUND_TYPE" val="navigation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1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1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1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1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1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9ee4dc2f8004aeb81fab3d200335c4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6aacde72a0046559f7bde0bfb18872b"/>
  <p:tag name="KSO_WM_SLIDE_BACKGROUND_TYPE" val="belt"/>
</p:tagLst>
</file>

<file path=ppt/tags/tag61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05548c0d23c841589d5127ba51a91ca1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cec6fc7c714263b7a755f0bfae3bfe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3bcc8e11f8384718a0ac8f70f6682e1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63429f7f4b4b18b5da169f1b681df3"/>
  <p:tag name="KSO_WM_SLIDE_BACKGROUND_TYPE" val="belt"/>
</p:tagLst>
</file>

<file path=ppt/tags/tag62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2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2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2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2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6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6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9106"/>
  <p:tag name="KSO_WM_CHIP_COLORING" val="1"/>
</p:tagLst>
</file>

<file path=ppt/tags/tag63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7*i*1"/>
  <p:tag name="KSO_WM_BEAUTIFY_FLAG" val="#wm#"/>
  <p:tag name="KSO_WM_TAG_VERSION" val="1.0"/>
  <p:tag name="KSO_WM_CHIP_GROUPID" val="63759d910c9383becde11211"/>
  <p:tag name="KSO_WM_CHIP_XID" val="63759d920c9383becde11223"/>
  <p:tag name="KSO_WM_UNIT_DEC_AREA_ID" val="5a3850200db04021bcba39a0bf9e386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d23f95aa4b54812b183332a2eff5900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8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21"/>
  <p:tag name="KSO_WM_UNIT_DEC_AREA_ID" val="b494d66c6da1423491b9b480763516ac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4df5ca60d74441b044515b95dd618a"/>
  <p:tag name="KSO_WM_UNIT_TEXT_FILL_FORE_SCHEMECOLOR_INDEX_BRIGHTNESS" val="0"/>
  <p:tag name="KSO_WM_UNIT_TEXT_FILL_FORE_SCHEMECOLOR_INDEX" val="2"/>
  <p:tag name="KSO_WM_UNIT_TEXT_FILL_TYPE" val="1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9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22"/>
  <p:tag name="KSO_WM_UNIT_DEC_AREA_ID" val="147430f6ca924cb28fc827f9e0c98379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3d089d9f4c45a8b99714d6a791e13c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20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20"/>
  <p:tag name="KSO_WM_UNIT_DEC_AREA_ID" val="ebd5677f0f1e4dfd8fb374ab3dcfa18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26dcf5b81154982994dce836f9d0a50"/>
  <p:tag name="KSO_WM_UNIT_TEXT_FILL_FORE_SCHEMECOLOR_INDEX_BRIGHTNESS" val="0"/>
  <p:tag name="KSO_WM_UNIT_TEXT_FILL_FORE_SCHEMECOLOR_INDEX" val="2"/>
  <p:tag name="KSO_WM_UNIT_TEXT_FILL_TYPE" val="1"/>
</p:tagLst>
</file>

<file path=ppt/tags/tag6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0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641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  <p:tag name="KSO_WM_TEMPLATE_ASSEMBLE_XID" val="6376fb2d0c9383becde196ea"/>
  <p:tag name="KSO_WM_TEMPLATE_ASSEMBLE_GROUPID" val="63759d910c9383becde11211"/>
</p:tagLst>
</file>

<file path=ppt/tags/tag64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64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64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6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0*i*1"/>
  <p:tag name="KSO_WM_BEAUTIFY_FLAG" val="#wm#"/>
  <p:tag name="KSO_WM_TAG_VERSION" val="1.0"/>
  <p:tag name="KSO_WM_CHIP_GROUPID" val="63759d910c9383becde11211"/>
  <p:tag name="KSO_WM_CHIP_XID" val="63759d920c9383becde1121c"/>
  <p:tag name="KSO_WM_UNIT_DEC_AREA_ID" val="9d445013a7e140099fa159038d3c05a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217c9d59ff04763af0059c5cdce2c5c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2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a"/>
  <p:tag name="KSO_WM_UNIT_DEC_AREA_ID" val="8b24bfde72cb4f46b1eaf5873dcd3e7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ac66a4efd3546aa80086c45c14b56e2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b"/>
  <p:tag name="KSO_WM_UNIT_DEC_AREA_ID" val="c21fddce01284fd0bb7555cf3ecdcd2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b0a58bf4c04236a711b03639e5193e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1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w"/>
  <p:tag name="KSO_WM_UNIT_TYPE" val="i"/>
  <p:tag name="KSO_WM_UNIT_INDEX" val="1"/>
  <p:tag name="KSO_WM_CHIP_GROUPID" val="63759d910c9383becde11211"/>
  <p:tag name="KSO_WM_CHIP_XID" val="63759d920c9383becde11219"/>
  <p:tag name="KSO_WM_UNIT_DEC_AREA_ID" val="8832ebbe4f184a6bbd8bd6b4d171bc9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7a5af4654834de7bb62801b5764b088"/>
  <p:tag name="KSO_WM_UNIT_TEXT_FILL_FORE_SCHEMECOLOR_INDEX_BRIGHTNESS" val="0"/>
  <p:tag name="KSO_WM_UNIT_TEXT_FILL_FORE_SCHEMECOLOR_INDEX" val="2"/>
  <p:tag name="KSO_WM_UNIT_TEXT_FILL_TYPE" val="1"/>
</p:tagLst>
</file>

<file path=ppt/tags/tag6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9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2;14;2"/>
  <p:tag name="KSO_WM_UNIT_BLOCK" val="0"/>
  <p:tag name="KSO_WM_UNIT_DEC_AREA_ID" val="da10263983744268901800a99aa9fc98"/>
  <p:tag name="KSO_WM_CHIP_GROUPID" val="615533491d6d42ce5af29605"/>
  <p:tag name="KSO_WM_CHIP_XID" val="615533491d6d42ce5af29606"/>
  <p:tag name="KSO_WM_CHIP_FILLAREA_FILL_RULE" val="{&quot;fill_align&quot;:&quot;cm&quot;,&quot;fill_mode&quot;:&quot;adaptive&quot;,&quot;sacle_strategy&quot;:&quot;smart&quot;}"/>
  <p:tag name="KSO_WM_ASSEMBLE_CHIP_INDEX" val="6a21564a87d94ebf8e780eb921a2319c"/>
  <p:tag name="KSO_WM_UNIT_TEXT_FILL_FORE_SCHEMECOLOR_INDEX_BRIGHTNESS" val="0.15"/>
  <p:tag name="KSO_WM_UNIT_TEXT_FILL_FORE_SCHEMECOLOR_INDEX" val="13"/>
  <p:tag name="KSO_WM_UNIT_TEXT_FILL_TYPE" val="1"/>
  <p:tag name="KSO_WM_TEMPLATE_ASSEMBLE_XID" val="6376fb2c0c9383becde19676"/>
  <p:tag name="KSO_WM_TEMPLATE_ASSEMBLE_GROUPID" val="63759d910c9383becde11211"/>
</p:tagLst>
</file>

<file path=ppt/tags/tag6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6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6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6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68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15*i*1"/>
  <p:tag name="KSO_WM_BEAUTIFY_FLAG" val="#wm#"/>
  <p:tag name="KSO_WM_TAG_VERSION" val="1.0"/>
  <p:tag name="KSO_WM_CHIP_GROUPID" val="63759d910c9383becde11211"/>
  <p:tag name="KSO_WM_CHIP_XID" val="63759d920c9383becde11214"/>
  <p:tag name="KSO_WM_UNIT_DEC_AREA_ID" val="58f69af9a9694228b7bf6bbecb068d0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a5a6605a5844978630f586322c08b3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16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r"/>
  <p:tag name="KSO_WM_UNIT_TYPE" val="i"/>
  <p:tag name="KSO_WM_UNIT_INDEX" val="1"/>
  <p:tag name="KSO_WM_CHIP_GROUPID" val="63759d910c9383becde11211"/>
  <p:tag name="KSO_WM_CHIP_XID" val="63759d920c9383becde11213"/>
  <p:tag name="KSO_WM_UNIT_DEC_AREA_ID" val="5b1cd315e16f4fc69f08ea96725d9309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569326dd98545cfa3b70597c9322c91"/>
</p:tagLst>
</file>

<file path=ppt/tags/tag6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6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7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7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5*i*1"/>
  <p:tag name="KSO_WM_BEAUTIFY_FLAG" val="#wm#"/>
  <p:tag name="KSO_WM_TAG_VERSION" val="1.0"/>
  <p:tag name="KSO_WM_CHIP_GROUPID" val="63759d910c9383becde11211"/>
  <p:tag name="KSO_WM_CHIP_XID" val="63759d920c9383becde11218"/>
  <p:tag name="KSO_WM_UNIT_DEC_AREA_ID" val="6a7751f998b844d6bfbe57e84a2e763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2299c2e44a4bfa9dc68e700bc338fa"/>
</p:tagLst>
</file>

<file path=ppt/tags/tag714.xml><?xml version="1.0" encoding="utf-8"?>
<p:tagLst xmlns:p="http://schemas.openxmlformats.org/presentationml/2006/main">
  <p:tag name="KSO_WM_UNIT_SUBTYPE" val="r"/>
  <p:tag name="KSO_WM_TEMPLATE_CATEGORY" val="chip"/>
  <p:tag name="KSO_WM_TEMPLATE_INDEX" val="20229106"/>
  <p:tag name="KSO_WM_UNIT_TYPE" val="i"/>
  <p:tag name="KSO_WM_UNIT_INDEX" val="1"/>
  <p:tag name="KSO_WM_UNIT_ID" val="chip20229106_6*i*1"/>
  <p:tag name="KSO_WM_BEAUTIFY_FLAG" val="#wm#"/>
  <p:tag name="KSO_WM_TAG_VERSION" val="1.0"/>
  <p:tag name="KSO_WM_CHIP_GROUPID" val="63759d910c9383becde11211"/>
  <p:tag name="KSO_WM_CHIP_XID" val="63759d920c9383becde11217"/>
  <p:tag name="KSO_WM_UNIT_DEC_AREA_ID" val="caf5b4f5c98f4fefa0d97563e9e1f8a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ee4c0ed0cdd4d289271afe1df5faf97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7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15"/>
  <p:tag name="KSO_WM_UNIT_DEC_AREA_ID" val="ed717136232145efa192a3f80af2e92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33cdfdeb548457da7a9124d08fbebde"/>
  <p:tag name="KSO_WM_UNIT_TEXT_FILL_FORE_SCHEMECOLOR_INDEX_BRIGHTNESS" val="0"/>
  <p:tag name="KSO_WM_UNIT_TEXT_FILL_FORE_SCHEMECOLOR_INDEX" val="2"/>
  <p:tag name="KSO_WM_UNIT_TEXT_FILL_TYPE" val="1"/>
</p:tagLst>
</file>

<file path=ppt/tags/tag716.xml><?xml version="1.0" encoding="utf-8"?>
<p:tagLst xmlns:p="http://schemas.openxmlformats.org/presentationml/2006/main">
  <p:tag name="KSO_WM_UNIT_SUBTYPE" val="t"/>
  <p:tag name="KSO_WM_TEMPLATE_CATEGORY" val="chip"/>
  <p:tag name="KSO_WM_TEMPLATE_INDEX" val="20229106"/>
  <p:tag name="KSO_WM_UNIT_TYPE" val="i"/>
  <p:tag name="KSO_WM_UNIT_INDEX" val="1"/>
  <p:tag name="KSO_WM_UNIT_ID" val="chip20229106_8*i*1"/>
  <p:tag name="KSO_WM_BEAUTIFY_FLAG" val="#wm#"/>
  <p:tag name="KSO_WM_TAG_VERSION" val="1.0"/>
  <p:tag name="KSO_WM_CHIP_GROUPID" val="63759d910c9383becde11211"/>
  <p:tag name="KSO_WM_CHIP_XID" val="63759d920c9383becde11216"/>
  <p:tag name="KSO_WM_UNIT_DEC_AREA_ID" val="501ad37b71bb44b5bb4a262f8a2917d4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0b1651d69646d387f9000b0edb3d77"/>
</p:tagLst>
</file>

<file path=ppt/tags/tag7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722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72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2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2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2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2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5abecf27308e49cf8901dd34d71e1de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8c7a0f6d5f84cdeba74eff5d7e1e74a"/>
  <p:tag name="KSO_WM_SLIDE_BACKGROUND_TYPE" val="frame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3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2b4649063e134e37b11297940f0a82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b1d09c6e8474111b13beae7e0dda5f8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25979021c894509ac5dc2ed62203c6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dcfd14846b4a54a41db42327ec8860"/>
  <p:tag name="KSO_WM_SLIDE_BACKGROUND_TYPE" val="frame"/>
</p:tagLst>
</file>

<file path=ppt/tags/tag73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3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3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3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3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45614239c2f34bd7a62dda0e578dcd5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f92c5619eb34707be2d85c5a6499663"/>
  <p:tag name="KSO_WM_SLIDE_BACKGROUND_TYPE" val="leftRight"/>
</p:tagLst>
</file>

<file path=ppt/tags/tag73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7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b55bbee25c384196a0ddcb53f48e9ce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09894baa3ec4474927806fdfe4cfaea"/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4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4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4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4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4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4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4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b4871b661904ca88f65da08ed757eb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d1cf9d156479b9cc56d107f2c7cb9"/>
  <p:tag name="KSO_WM_SLIDE_BACKGROUND_TYPE" val="topBottom"/>
</p:tagLst>
</file>

<file path=ppt/tags/tag74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e8e5479898354de8924ed8627401751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66ee670a2af456bb6858b276c539d91"/>
  <p:tag name="KSO_WM_SLIDE_BACKGROUND_TYPE" val="topBottom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UNIT_TEXT_FILL_FORE_SCHEMECOLOR_INDEX_BRIGHTNESS" val="0"/>
  <p:tag name="KSO_WM_UNIT_TEXT_FILL_FORE_SCHEMECOLOR_INDEX" val="2"/>
  <p:tag name="KSO_WM_UNIT_TEXT_FILL_TYPE" val="1"/>
</p:tagLst>
</file>

<file path=ppt/tags/tag75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5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5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5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5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5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5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2c0f00f27d14f8ca453e17ebd0d0f5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394a2abc1a4e668ae42bea4fa4ecb9"/>
  <p:tag name="KSO_WM_SLIDE_BACKGROUND_TYPE" val="bottomTop"/>
</p:tagLst>
</file>

<file path=ppt/tags/tag75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dd38a1daf37a4e178d4401f6af8747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9478ca0194365ae31963bbb4fb14a"/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5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</p:tagLst>
</file>

<file path=ppt/tags/tag76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6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6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6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6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65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a1069b5a6ea3437187ea4d91849cb0f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7fefc8fc73478aadf5edf4d26cc3ed"/>
  <p:tag name="KSO_WM_SLIDE_BACKGROUND_TYPE" val="navigation"/>
</p:tagLst>
</file>

<file path=ppt/tags/tag76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de0a19536a5e412f980d1d9444bcc92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40215b582804813b57883c705557248"/>
  <p:tag name="KSO_WM_SLIDE_BACKGROUND_TYPE" val="navigation"/>
</p:tagLst>
</file>

<file path=ppt/tags/tag76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6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7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7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7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7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7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7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7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29ee4dc2f8004aeb81fab3d200335c4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6aacde72a0046559f7bde0bfb18872b"/>
  <p:tag name="KSO_WM_SLIDE_BACKGROUND_TYPE" val="belt"/>
</p:tagLst>
</file>

<file path=ppt/tags/tag77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05548c0d23c841589d5127ba51a91ca1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cec6fc7c714263b7a755f0bfae3bfe"/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3bcc8e11f8384718a0ac8f70f6682e1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063429f7f4b4b18b5da169f1b681df3"/>
  <p:tag name="KSO_WM_SLIDE_BACKGROUND_TYPE" val="belt"/>
</p:tagLst>
</file>

<file path=ppt/tags/tag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8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8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8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8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8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7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9106"/>
</p:tagLst>
</file>

<file path=ppt/tags/tag7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9106"/>
  <p:tag name="KSO_WM_CHIP_COLORING" val="1"/>
</p:tagLst>
</file>

<file path=ppt/tags/tag791.xml><?xml version="1.0" encoding="utf-8"?>
<p:tagLst xmlns:p="http://schemas.openxmlformats.org/presentationml/2006/main">
  <p:tag name="KSO_WM_UNIT_SMARTLAYOUT_COMPRESS_INFO" val="{&#10;    &quot;id&quot;: &quot;2022-11-18T11:25:40&quot;,&#10;    &quot;max&quot;: 0.7999212598425203,&#10;    &quot;topChanged&quot;: 0&#10;}&#10;"/>
</p:tagLst>
</file>

<file path=ppt/tags/tag792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</p:tagLst>
</file>

<file path=ppt/tags/tag793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</p:tagLst>
</file>

<file path=ppt/tags/tag79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9106_1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30;32;2"/>
  <p:tag name="KSO_WM_UNIT_BLOCK" val="0"/>
  <p:tag name="KSO_WM_UNIT_DEC_AREA_ID" val="491ab083a55446bdb4b41edc6125b9bd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</p:tagLst>
</file>

<file path=ppt/tags/tag795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9106_1*f*2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54;56;2"/>
  <p:tag name="KSO_WM_UNIT_BLOCK" val="0"/>
  <p:tag name="KSO_WM_UNIT_DEC_AREA_ID" val="bdccabbef517403780344dcbc14892d4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</p:tagLst>
</file>

<file path=ppt/tags/tag796.xml><?xml version="1.0" encoding="utf-8"?>
<p:tagLst xmlns:p="http://schemas.openxmlformats.org/presentationml/2006/main">
  <p:tag name="KSO_WM_BEAUTIFY_FLAG" val="#wm#"/>
  <p:tag name="KSO_WM_TEMPLATE_CATEGORY" val="custom"/>
  <p:tag name="KSO_WM_TEMPLATE_INDEX" val="20229106"/>
  <p:tag name="KSO_WM_SPECIAL_SOURCE" val="bdnull"/>
  <p:tag name="KSO_WM_CHIP_INFOS" val="{&quot;type&quot;:0,&quot;layout_type&quot;:&quot;1_NF_LC_32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,&quot;useType&quot;:[&quot;ppt&quot;]}"/>
  <p:tag name="KSO_WM_CHIP_XID" val="62676a35e40dab8c91eb7b28"/>
  <p:tag name="KSO_WM_CHIP_FILLPROP" val="[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t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b&quot;,&quot;chip_types&quot;:[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header&quot;]}]]"/>
  <p:tag name="KSO_WM_CHIP_DECFILLPROP" val="[]"/>
  <p:tag name="KSO_WM_SLIDE_ID" val="custom20229106_1"/>
  <p:tag name="KSO_WM_TEMPLATE_SUBCATEGORY" val="21"/>
  <p:tag name="KSO_WM_TEMPLATE_MASTER_TYPE" val="1"/>
  <p:tag name="KSO_WM_TEMPLATE_COLOR_TYPE" val="1"/>
  <p:tag name="KSO_WM_SLIDE_ITEM_CNT" val="0"/>
  <p:tag name="KSO_WM_SLIDE_INDEX" val="1"/>
  <p:tag name="KSO_WM_TAG_VERSION" val="1.0"/>
  <p:tag name="KSO_WM_SLIDE_LAYOUT" val="a_b_f"/>
  <p:tag name="KSO_WM_SLIDE_LAYOUT_CNT" val="1_1_2"/>
  <p:tag name="KSO_WM_CHIP_GROUPID" val="62676a35e40dab8c91eb7b29"/>
  <p:tag name="KSO_WM_SLIDE_LAYOUT_INFO" val="{&quot;id&quot;:&quot;2022-11-18T11:25:40&quot;,&quot;margin&quot;:{&quot;bottom&quot;:5.47161865234375,&quot;left&quot;:0.793749988079071,&quot;right&quot;:18.256074905395508,&quot;top&quot;:3.36020827293396},&quot;type&quot;:0}"/>
  <p:tag name="KSO_WM_SLIDE_BK_DARK_LIGHT" val="2"/>
  <p:tag name="KSO_WM_SLIDE_BACKGROUND_TYPE" val="general"/>
  <p:tag name="KSO_WM_SLIDE_SUPPORT_FEATURE_TYPE" val="0"/>
  <p:tag name="KSO_WM_SLIDE_TYPE" val="title"/>
  <p:tag name="KSO_WM_TEMPLATE_MASTER_THUMB_INDEX" val="12"/>
  <p:tag name="KSO_WM_CHIP_COLORING" val="1"/>
  <p:tag name="KSO_WM_SLIDE_SUBTYPE" val="pureTxt"/>
  <p:tag name="KSO_WM_TEMPLATE_ASSEMBLE_XID" val="6376fb2d0c9383becde196ea"/>
  <p:tag name="KSO_WM_TEMPLATE_ASSEMBLE_GROUPID" val="63759d910c9383becde11211"/>
  <p:tag name="KSO_WM_TEMPLATE_THUMBS_INDEX" val="1、2、3、6、7、18"/>
</p:tagLst>
</file>

<file path=ppt/tags/tag797.xml><?xml version="1.0" encoding="utf-8"?>
<p:tagLst xmlns:p="http://schemas.openxmlformats.org/presentationml/2006/main">
  <p:tag name="KSO_WM_UNIT_DEFAULT_FONT" val="50;50;2"/>
  <p:tag name="KSO_WM_UNIT_BLOCK" val="0"/>
  <p:tag name="KSO_WM_UNIT_DEC_AREA_ID" val="8b3c6c0299eb4f5787b3c135dcd68648"/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3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DIAGRAM_GROUP_CODE" val="l1-1"/>
  <p:tag name="KSO_WM_CHIP_GROUPID" val="61921d1218adb49c6c1f3c4f"/>
  <p:tag name="KSO_WM_CHIP_XID" val="619705ff72aa72a6a81bcf50"/>
  <p:tag name="KSO_WM_CHIP_FILLAREA_FILL_RULE" val="{&quot;fill_align&quot;:&quot;lm&quot;,&quot;fill_mode&quot;:&quot;fix&quot;,&quot;sacle_strategy&quot;:&quot;stretch&quot;}"/>
  <p:tag name="KSO_WM_ASSEMBLE_CHIP_INDEX" val="44ac27587812422293f9f9892e2330b5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9106_3**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CHIP_GROUPID" val="61921d1218adb49c6c1f3c4f"/>
  <p:tag name="KSO_WM_CHIP_XID" val="619705ff72aa72a6a81bcf50"/>
  <p:tag name="KSO_WM_UNIT_DEC_AREA_ID" val="cd14e27311fd45a6ae0d982de4b8d737"/>
  <p:tag name="KSO_WM_CHIP_FILLAREA_FILL_RULE" val="{&quot;fill_align&quot;:&quot;lm&quot;,&quot;fill_mode&quot;:&quot;fix&quot;,&quot;sacle_strategy&quot;:&quot;stretch&quot;}"/>
  <p:tag name="KSO_WM_ASSEMBLE_CHIP_INDEX" val="44ac27587812422293f9f9892e2330b5"/>
  <p:tag name="KSO_WM_UNIT_USESOURCEFORMAT_APPLY" val="1"/>
</p:tagLst>
</file>

<file path=ppt/tags/tag799.xml><?xml version="1.0" encoding="utf-8"?>
<p:tagLst xmlns:p="http://schemas.openxmlformats.org/presentationml/2006/main">
  <p:tag name="KSO_WM_UNIT_BLOCK" val="0"/>
  <p:tag name="KSO_WM_UNIT_DEC_AREA_ID" val="f06fa94df7874fab820c736275a1d51a"/>
  <p:tag name="KSO_WM_UNIT_HIGHLIGHT" val="0"/>
  <p:tag name="KSO_WM_UNIT_COMPATIBLE" val="0"/>
  <p:tag name="KSO_WM_UNIT_DIAGRAM_ISNUMVISUAL" val="0"/>
  <p:tag name="KSO_WM_UNIT_DIAGRAM_ISREFERUNIT" val="0"/>
  <p:tag name="KSO_WM_UNIT_ID" val="custom20229106_3*l_h_i*1_1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1_1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20"/>
  <p:tag name="KSO_WM_UNIT_USESOURCEFORMAT_APPLY" val="1"/>
</p:tagLst>
</file>

<file path=ppt/tags/tag8.xml><?xml version="1.0" encoding="utf-8"?>
<p:tagLst xmlns:p="http://schemas.openxmlformats.org/presentationml/2006/main">
  <p:tag name="KSO_WM_UNIT_SUBTYPE" val="a"/>
  <p:tag name="KSO_WM_UNIT_PRESET_TEXT" val="单击此处添加正文，文字是您思想的提炼，请言简意赅地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4;14;2"/>
  <p:tag name="KSO_WM_UNIT_BLOCK" val="0"/>
  <p:tag name="KSO_WM_UNIT_DEC_AREA_ID" val="718c7283b9464b2e957d1186e13a19e3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0.15"/>
  <p:tag name="KSO_WM_UNIT_TEXT_FILL_FORE_SCHEMECOLOR_INDEX" val="13"/>
  <p:tag name="KSO_WM_UNIT_TEXT_FILL_TYPE" val="1"/>
  <p:tag name="KSO_WM_TEMPLATE_ASSEMBLE_XID" val="6376fb2d0c9383becde196ea"/>
  <p:tag name="KSO_WM_TEMPLATE_ASSEMBLE_GROUPID" val="63759d910c9383becde11211"/>
</p:tagLst>
</file>

<file path=ppt/tags/tag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0.xml><?xml version="1.0" encoding="utf-8"?>
<p:tagLst xmlns:p="http://schemas.openxmlformats.org/presentationml/2006/main">
  <p:tag name="KSO_WM_UNIT_BLOCK" val="0"/>
  <p:tag name="KSO_WM_UNIT_DEC_AREA_ID" val="e0b05751ff8f4ca1a153d29474af1168"/>
  <p:tag name="KSO_WM_UNIT_HIGHLIGHT" val="0"/>
  <p:tag name="KSO_WM_UNIT_COMPATIBLE" val="0"/>
  <p:tag name="KSO_WM_UNIT_DIAGRAM_ISNUMVISUAL" val="0"/>
  <p:tag name="KSO_WM_UNIT_DIAGRAM_ISREFERUNIT" val="0"/>
  <p:tag name="KSO_WM_UNIT_ID" val="custom20229106_3*l_h_a*1_1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1_1"/>
  <p:tag name="KSO_WM_DIAGRAM_GROUP_CODE" val="l1-1"/>
  <p:tag name="KSO_WM_CHIP_GROUPID" val="61921d1218adb49c6c1f3c4f"/>
  <p:tag name="KSO_WM_CHIP_XID" val="619705ff72aa72a6a81bcf50"/>
  <p:tag name="KSO_WM_UNIT_TEXT_FILL_FORE_SCHEMECOLOR_INDEX_BRIGHTNESS" val="0.15"/>
  <p:tag name="KSO_WM_UNIT_TEXT_FILL_FORE_SCHEMECOLOR_INDEX" val="13"/>
  <p:tag name="KSO_WM_UNIT_TEXT_FILL_TYPE" val="1"/>
  <p:tag name="KSO_WM_UNIT_VALUE" val="8"/>
  <p:tag name="KSO_WM_UNIT_USESOURCEFORMAT_APPLY" val="1"/>
</p:tagLst>
</file>

<file path=ppt/tags/tag801.xml><?xml version="1.0" encoding="utf-8"?>
<p:tagLst xmlns:p="http://schemas.openxmlformats.org/presentationml/2006/main">
  <p:tag name="KSO_WM_UNIT_BLOCK" val="0"/>
  <p:tag name="KSO_WM_UNIT_DEC_AREA_ID" val="8c31524d5de14f618e0315c3f966ccad"/>
  <p:tag name="KSO_WM_UNIT_HIGHLIGHT" val="0"/>
  <p:tag name="KSO_WM_UNIT_COMPATIBLE" val="0"/>
  <p:tag name="KSO_WM_UNIT_DIAGRAM_ISNUMVISUAL" val="0"/>
  <p:tag name="KSO_WM_UNIT_DIAGRAM_ISREFERUNIT" val="0"/>
  <p:tag name="KSO_WM_UNIT_ID" val="custom20229106_3*l_h_i*1_1_2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1_2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UNIT_USESOURCEFORMAT_APPLY" val="1"/>
</p:tagLst>
</file>

<file path=ppt/tags/tag802.xml><?xml version="1.0" encoding="utf-8"?>
<p:tagLst xmlns:p="http://schemas.openxmlformats.org/presentationml/2006/main">
  <p:tag name="KSO_WM_UNIT_BLOCK" val="0"/>
  <p:tag name="KSO_WM_UNIT_DEC_AREA_ID" val="68ff23589fb84656b9fb5312d589406b"/>
  <p:tag name="KSO_WM_UNIT_HIGHLIGHT" val="0"/>
  <p:tag name="KSO_WM_UNIT_COMPATIBLE" val="0"/>
  <p:tag name="KSO_WM_UNIT_DIAGRAM_ISNUMVISUAL" val="0"/>
  <p:tag name="KSO_WM_UNIT_DIAGRAM_ISREFERUNIT" val="0"/>
  <p:tag name="KSO_WM_UNIT_ID" val="custom20229106_3*l_h_i*1_1_3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1_3"/>
  <p:tag name="KSO_WM_DIAGRAM_GROUP_CODE" val="l1-1"/>
  <p:tag name="KSO_WM_CHIP_GROUPID" val="61921d1218adb49c6c1f3c4f"/>
  <p:tag name="KSO_WM_CHIP_XID" val="619705ff72aa72a6a81bcf50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9106_3**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CHIP_GROUPID" val="61921d1218adb49c6c1f3c4f"/>
  <p:tag name="KSO_WM_CHIP_XID" val="619705ff72aa72a6a81bcf50"/>
  <p:tag name="KSO_WM_UNIT_DEC_AREA_ID" val="976641f016d54edbaf64019b544685ae"/>
  <p:tag name="KSO_WM_CHIP_FILLAREA_FILL_RULE" val="{&quot;fill_align&quot;:&quot;lm&quot;,&quot;fill_mode&quot;:&quot;fix&quot;,&quot;sacle_strategy&quot;:&quot;stretch&quot;}"/>
  <p:tag name="KSO_WM_ASSEMBLE_CHIP_INDEX" val="44ac27587812422293f9f9892e2330b5"/>
  <p:tag name="KSO_WM_UNIT_USESOURCEFORMAT_APPLY" val="1"/>
</p:tagLst>
</file>

<file path=ppt/tags/tag804.xml><?xml version="1.0" encoding="utf-8"?>
<p:tagLst xmlns:p="http://schemas.openxmlformats.org/presentationml/2006/main">
  <p:tag name="KSO_WM_UNIT_BLOCK" val="0"/>
  <p:tag name="KSO_WM_UNIT_DEC_AREA_ID" val="70a1f1eeb3c842e586d9fb87c5e2e5d2"/>
  <p:tag name="KSO_WM_UNIT_HIGHLIGHT" val="0"/>
  <p:tag name="KSO_WM_UNIT_COMPATIBLE" val="0"/>
  <p:tag name="KSO_WM_UNIT_DIAGRAM_ISNUMVISUAL" val="0"/>
  <p:tag name="KSO_WM_UNIT_DIAGRAM_ISREFERUNIT" val="0"/>
  <p:tag name="KSO_WM_UNIT_ID" val="custom20229106_3*l_h_i*1_2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2_1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20"/>
  <p:tag name="KSO_WM_UNIT_USESOURCEFORMAT_APPLY" val="1"/>
</p:tagLst>
</file>

<file path=ppt/tags/tag805.xml><?xml version="1.0" encoding="utf-8"?>
<p:tagLst xmlns:p="http://schemas.openxmlformats.org/presentationml/2006/main">
  <p:tag name="KSO_WM_UNIT_BLOCK" val="0"/>
  <p:tag name="KSO_WM_UNIT_DEC_AREA_ID" val="6d10f4c569c34d9792a5efca5ff36a6f"/>
  <p:tag name="KSO_WM_UNIT_HIGHLIGHT" val="0"/>
  <p:tag name="KSO_WM_UNIT_COMPATIBLE" val="0"/>
  <p:tag name="KSO_WM_UNIT_DIAGRAM_ISNUMVISUAL" val="0"/>
  <p:tag name="KSO_WM_UNIT_DIAGRAM_ISREFERUNIT" val="0"/>
  <p:tag name="KSO_WM_UNIT_ID" val="custom20229106_3*l_h_a*1_2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2_1"/>
  <p:tag name="KSO_WM_DIAGRAM_GROUP_CODE" val="l1-1"/>
  <p:tag name="KSO_WM_CHIP_GROUPID" val="61921d1218adb49c6c1f3c4f"/>
  <p:tag name="KSO_WM_CHIP_XID" val="619705ff72aa72a6a81bcf50"/>
  <p:tag name="KSO_WM_UNIT_TEXT_FILL_FORE_SCHEMECOLOR_INDEX_BRIGHTNESS" val="0.15"/>
  <p:tag name="KSO_WM_UNIT_TEXT_FILL_FORE_SCHEMECOLOR_INDEX" val="13"/>
  <p:tag name="KSO_WM_UNIT_TEXT_FILL_TYPE" val="1"/>
  <p:tag name="KSO_WM_UNIT_VALUE" val="8"/>
  <p:tag name="KSO_WM_UNIT_USESOURCEFORMAT_APPLY" val="1"/>
</p:tagLst>
</file>

<file path=ppt/tags/tag806.xml><?xml version="1.0" encoding="utf-8"?>
<p:tagLst xmlns:p="http://schemas.openxmlformats.org/presentationml/2006/main">
  <p:tag name="KSO_WM_UNIT_BLOCK" val="0"/>
  <p:tag name="KSO_WM_UNIT_DEC_AREA_ID" val="5c623462c3654db5a5129a0acc91fd78"/>
  <p:tag name="KSO_WM_UNIT_HIGHLIGHT" val="0"/>
  <p:tag name="KSO_WM_UNIT_COMPATIBLE" val="0"/>
  <p:tag name="KSO_WM_UNIT_DIAGRAM_ISNUMVISUAL" val="0"/>
  <p:tag name="KSO_WM_UNIT_DIAGRAM_ISREFERUNIT" val="0"/>
  <p:tag name="KSO_WM_UNIT_ID" val="custom20229106_3*l_h_i*1_2_2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2_2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UNIT_USESOURCEFORMAT_APPLY" val="1"/>
</p:tagLst>
</file>

<file path=ppt/tags/tag807.xml><?xml version="1.0" encoding="utf-8"?>
<p:tagLst xmlns:p="http://schemas.openxmlformats.org/presentationml/2006/main">
  <p:tag name="KSO_WM_UNIT_BLOCK" val="0"/>
  <p:tag name="KSO_WM_UNIT_DEC_AREA_ID" val="7462547bd3ab4b36b4fd9f9160a9ad10"/>
  <p:tag name="KSO_WM_UNIT_HIGHLIGHT" val="0"/>
  <p:tag name="KSO_WM_UNIT_COMPATIBLE" val="0"/>
  <p:tag name="KSO_WM_UNIT_DIAGRAM_ISNUMVISUAL" val="0"/>
  <p:tag name="KSO_WM_UNIT_DIAGRAM_ISREFERUNIT" val="0"/>
  <p:tag name="KSO_WM_UNIT_ID" val="custom20229106_3*l_h_i*1_2_3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2_3"/>
  <p:tag name="KSO_WM_DIAGRAM_GROUP_CODE" val="l1-1"/>
  <p:tag name="KSO_WM_CHIP_GROUPID" val="61921d1218adb49c6c1f3c4f"/>
  <p:tag name="KSO_WM_CHIP_XID" val="619705ff72aa72a6a81bcf50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9106_3**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CHIP_GROUPID" val="61921d1218adb49c6c1f3c4f"/>
  <p:tag name="KSO_WM_CHIP_XID" val="619705ff72aa72a6a81bcf50"/>
  <p:tag name="KSO_WM_UNIT_DEC_AREA_ID" val="6dac648dfb214705a9f8af8c6c212d21"/>
  <p:tag name="KSO_WM_CHIP_FILLAREA_FILL_RULE" val="{&quot;fill_align&quot;:&quot;lm&quot;,&quot;fill_mode&quot;:&quot;fix&quot;,&quot;sacle_strategy&quot;:&quot;stretch&quot;}"/>
  <p:tag name="KSO_WM_ASSEMBLE_CHIP_INDEX" val="44ac27587812422293f9f9892e2330b5"/>
  <p:tag name="KSO_WM_UNIT_USESOURCEFORMAT_APPLY" val="1"/>
</p:tagLst>
</file>

<file path=ppt/tags/tag809.xml><?xml version="1.0" encoding="utf-8"?>
<p:tagLst xmlns:p="http://schemas.openxmlformats.org/presentationml/2006/main">
  <p:tag name="KSO_WM_UNIT_BLOCK" val="0"/>
  <p:tag name="KSO_WM_UNIT_DEC_AREA_ID" val="2b7727d1216240fcb7fd6246812e7c37"/>
  <p:tag name="KSO_WM_UNIT_HIGHLIGHT" val="0"/>
  <p:tag name="KSO_WM_UNIT_COMPATIBLE" val="0"/>
  <p:tag name="KSO_WM_UNIT_DIAGRAM_ISNUMVISUAL" val="0"/>
  <p:tag name="KSO_WM_UNIT_DIAGRAM_ISREFERUNIT" val="0"/>
  <p:tag name="KSO_WM_UNIT_ID" val="custom20229106_3*l_h_i*1_3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3_1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20"/>
  <p:tag name="KSO_WM_UNIT_USESOURCEFORMAT_APPLY" val="1"/>
</p:tagLst>
</file>

<file path=ppt/tags/tag81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5*i*1"/>
  <p:tag name="KSO_WM_BEAUTIFY_FLAG" val="#wm#"/>
  <p:tag name="KSO_WM_TAG_VERSION" val="1.0"/>
  <p:tag name="KSO_WM_CHIP_GROUPID" val="63759d910c9383becde11211"/>
  <p:tag name="KSO_WM_CHIP_XID" val="63759d920c9383becde11218"/>
  <p:tag name="KSO_WM_UNIT_DEC_AREA_ID" val="6a7751f998b844d6bfbe57e84a2e763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2299c2e44a4bfa9dc68e700bc338fa"/>
</p:tagLst>
</file>

<file path=ppt/tags/tag810.xml><?xml version="1.0" encoding="utf-8"?>
<p:tagLst xmlns:p="http://schemas.openxmlformats.org/presentationml/2006/main">
  <p:tag name="KSO_WM_UNIT_BLOCK" val="0"/>
  <p:tag name="KSO_WM_UNIT_DEC_AREA_ID" val="fe50b467e0e94156924dc32b49d50331"/>
  <p:tag name="KSO_WM_UNIT_HIGHLIGHT" val="0"/>
  <p:tag name="KSO_WM_UNIT_COMPATIBLE" val="0"/>
  <p:tag name="KSO_WM_UNIT_DIAGRAM_ISNUMVISUAL" val="0"/>
  <p:tag name="KSO_WM_UNIT_DIAGRAM_ISREFERUNIT" val="0"/>
  <p:tag name="KSO_WM_UNIT_ID" val="custom20229106_3*l_h_a*1_3_1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3_1"/>
  <p:tag name="KSO_WM_DIAGRAM_GROUP_CODE" val="l1-1"/>
  <p:tag name="KSO_WM_CHIP_GROUPID" val="61921d1218adb49c6c1f3c4f"/>
  <p:tag name="KSO_WM_CHIP_XID" val="619705ff72aa72a6a81bcf50"/>
  <p:tag name="KSO_WM_UNIT_TEXT_FILL_FORE_SCHEMECOLOR_INDEX_BRIGHTNESS" val="0.15"/>
  <p:tag name="KSO_WM_UNIT_TEXT_FILL_FORE_SCHEMECOLOR_INDEX" val="13"/>
  <p:tag name="KSO_WM_UNIT_TEXT_FILL_TYPE" val="1"/>
  <p:tag name="KSO_WM_UNIT_VALUE" val="8"/>
  <p:tag name="KSO_WM_UNIT_USESOURCEFORMAT_APPLY" val="1"/>
</p:tagLst>
</file>

<file path=ppt/tags/tag811.xml><?xml version="1.0" encoding="utf-8"?>
<p:tagLst xmlns:p="http://schemas.openxmlformats.org/presentationml/2006/main">
  <p:tag name="KSO_WM_UNIT_BLOCK" val="0"/>
  <p:tag name="KSO_WM_UNIT_DEC_AREA_ID" val="8a91152fb73947df8fe04a425b94aaa1"/>
  <p:tag name="KSO_WM_UNIT_HIGHLIGHT" val="0"/>
  <p:tag name="KSO_WM_UNIT_COMPATIBLE" val="0"/>
  <p:tag name="KSO_WM_UNIT_DIAGRAM_ISNUMVISUAL" val="0"/>
  <p:tag name="KSO_WM_UNIT_DIAGRAM_ISREFERUNIT" val="0"/>
  <p:tag name="KSO_WM_UNIT_ID" val="custom20229106_3*l_h_i*1_3_2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3_2"/>
  <p:tag name="KSO_WM_DIAGRAM_GROUP_CODE" val="l1-1"/>
  <p:tag name="KSO_WM_CHIP_GROUPID" val="61921d1218adb49c6c1f3c4f"/>
  <p:tag name="KSO_WM_CHIP_XID" val="619705ff72aa72a6a81bcf5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UNIT_USESOURCEFORMAT_APPLY" val="1"/>
</p:tagLst>
</file>

<file path=ppt/tags/tag812.xml><?xml version="1.0" encoding="utf-8"?>
<p:tagLst xmlns:p="http://schemas.openxmlformats.org/presentationml/2006/main">
  <p:tag name="KSO_WM_UNIT_BLOCK" val="0"/>
  <p:tag name="KSO_WM_UNIT_DEC_AREA_ID" val="85fb7de1491e479bbc2fbfc4dec811ed"/>
  <p:tag name="KSO_WM_UNIT_HIGHLIGHT" val="0"/>
  <p:tag name="KSO_WM_UNIT_COMPATIBLE" val="0"/>
  <p:tag name="KSO_WM_UNIT_DIAGRAM_ISNUMVISUAL" val="0"/>
  <p:tag name="KSO_WM_UNIT_DIAGRAM_ISREFERUNIT" val="0"/>
  <p:tag name="KSO_WM_UNIT_ID" val="custom20229106_3*l_h_i*1_3_3"/>
  <p:tag name="KSO_WM_TEMPLATE_CATEGORY" val="custom"/>
  <p:tag name="KSO_WM_TEMPLATE_INDEX" val="20229106"/>
  <p:tag name="KSO_WM_UNIT_LAYERLEVEL" val="1_1_1"/>
  <p:tag name="KSO_WM_TAG_VERSION" val="1.0"/>
  <p:tag name="KSO_WM_BEAUTIFY_FLAG" val="#wm#"/>
  <p:tag name="KSO_WM_UNIT_TYPE" val="l_h_i"/>
  <p:tag name="KSO_WM_UNIT_INDEX" val="1_3_3"/>
  <p:tag name="KSO_WM_DIAGRAM_GROUP_CODE" val="l1-1"/>
  <p:tag name="KSO_WM_CHIP_GROUPID" val="61921d1218adb49c6c1f3c4f"/>
  <p:tag name="KSO_WM_CHIP_XID" val="619705ff72aa72a6a81bcf50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813.xml><?xml version="1.0" encoding="utf-8"?>
<p:tagLst xmlns:p="http://schemas.openxmlformats.org/presentationml/2006/main">
  <p:tag name="KSO_WM_UNIT_DEFAULT_FONT" val="28;28;2"/>
  <p:tag name="KSO_WM_UNIT_BLOCK" val="0"/>
  <p:tag name="KSO_WM_UNIT_DEC_AREA_ID" val="79389404563e4d208c98230077f029fb"/>
  <p:tag name="KSO_WM_UNIT_HIGHLIGHT" val="0"/>
  <p:tag name="KSO_WM_UNIT_COMPATIBLE" val="0"/>
  <p:tag name="KSO_WM_UNIT_DIAGRAM_ISNUMVISUAL" val="0"/>
  <p:tag name="KSO_WM_UNIT_DIAGRAM_ISREFERUNIT" val="0"/>
  <p:tag name="KSO_WM_UNIT_ID" val="custom20229106_3*b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/CONTENTS"/>
  <p:tag name="KSO_WM_UNIT_NOCLEAR" val="0"/>
  <p:tag name="KSO_WM_UNIT_VALUE" val="6"/>
  <p:tag name="KSO_WM_UNIT_TYPE" val="b"/>
  <p:tag name="KSO_WM_UNIT_INDEX" val="1"/>
  <p:tag name="KSO_WM_DIAGRAM_GROUP_CODE" val="l1-1"/>
  <p:tag name="KSO_WM_CHIP_GROUPID" val="61921d1218adb49c6c1f3c4f"/>
  <p:tag name="KSO_WM_CHIP_XID" val="619705ff72aa72a6a81bcf50"/>
  <p:tag name="KSO_WM_CHIP_FILLAREA_FILL_RULE" val="{&quot;fill_align&quot;:&quot;lm&quot;,&quot;fill_mode&quot;:&quot;fix&quot;,&quot;sacle_strategy&quot;:&quot;stretch&quot;}"/>
  <p:tag name="KSO_WM_ASSEMBLE_CHIP_INDEX" val="44ac27587812422293f9f9892e2330b5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14.xml><?xml version="1.0" encoding="utf-8"?>
<p:tagLst xmlns:p="http://schemas.openxmlformats.org/presentationml/2006/main">
  <p:tag name="KSO_WM_SLIDE_ID" val="custom20229106_3"/>
  <p:tag name="KSO_WM_TEMPLATE_SUBCATEGORY" val="21"/>
  <p:tag name="KSO_WM_TEMPLATE_MASTER_TYPE" val="1"/>
  <p:tag name="KSO_WM_TEMPLATE_COLOR_TYPE" val="1"/>
  <p:tag name="KSO_WM_SLIDE_ITEM_CNT" val="3"/>
  <p:tag name="KSO_WM_SLIDE_INDEX" val="3"/>
  <p:tag name="KSO_WM_TAG_VERSION" val="1.0"/>
  <p:tag name="KSO_WM_BEAUTIFY_FLAG" val="#wm#"/>
  <p:tag name="KSO_WM_TEMPLATE_CATEGORY" val="custom"/>
  <p:tag name="KSO_WM_TEMPLATE_INDEX" val="20229106"/>
  <p:tag name="KSO_WM_SLIDE_LAYOUT" val="a_b_l"/>
  <p:tag name="KSO_WM_SLIDE_LAYOUT_CNT" val="1_1_1"/>
  <p:tag name="KSO_WM_CHIP_INFOS" val="{&quot;type&quot;:0,&quot;layout_type&quot;:&quot;1_NF_RC_9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227018adb49c6c1f3e73"/>
  <p:tag name="KSO_WM_CHIP_FILLPROP" val="[[{&quot;text_align&quot;:&quot;lm&quot;,&quot;text_direction&quot;:&quot;horizontal&quot;,&quot;support_big_font&quot;:false,&quot;picture_toward&quot;:0,&quot;picture_dockside&quot;:[],&quot;fill_id&quot;:&quot;e303a136c055462db3fd25bea027f8c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e303a136c055462db3fd25bea027f8ce&quot;,&quot;fill_align&quot;:&quot;cm&quot;,&quot;chip_types&quot;:[&quot;diagram&quot;]}],[{&quot;text_align&quot;:&quot;cm&quot;,&quot;text_direction&quot;:&quot;horizontal&quot;,&quot;support_big_font&quot;:false,&quot;picture_toward&quot;:0,&quot;picture_dockside&quot;:[],&quot;fill_id&quot;:&quot;e303a136c055462db3fd25bea027f8ce&quot;,&quot;fill_align&quot;:&quot;lm&quot;,&quot;chip_types&quot;:[&quot;diagram&quot;]}],[{&quot;text_align&quot;:&quot;lm&quot;,&quot;text_direction&quot;:&quot;horizontal&quot;,&quot;support_big_font&quot;:false,&quot;picture_toward&quot;:0,&quot;picture_dockside&quot;:[],&quot;fill_id&quot;:&quot;e303a136c055462db3fd25bea027f8ce&quot;,&quot;fill_align&quot;:&quot;cm&quot;,&quot;chip_types&quot;:[&quot;diagram&quot;]}],[{&quot;text_align&quot;:&quot;lm&quot;,&quot;text_direction&quot;:&quot;horizontal&quot;,&quot;support_big_font&quot;:false,&quot;picture_toward&quot;:0,&quot;picture_dockside&quot;:[],&quot;fill_id&quot;:&quot;e303a136c055462db3fd25bea027f8ce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e303a136c055462db3fd25bea027f8ce&quot;,&quot;fill_align&quot;:&quot;rm&quot;,&quot;chip_types&quot;:[&quot;header&quot;]}]]"/>
  <p:tag name="KSO_WM_CHIP_DECFILLPROP" val="[]"/>
  <p:tag name="KSO_WM_CHIP_GROUPID" val="6193227018adb49c6c1f3e75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376fb2d0c9383becde196f2"/>
  <p:tag name="KSO_WM_TEMPLATE_ASSEMBLE_GROUPID" val="63759d910c9383becde11211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17.xml><?xml version="1.0" encoding="utf-8"?>
<p:tagLst xmlns:p="http://schemas.openxmlformats.org/presentationml/2006/main">
  <p:tag name="KSO_WM_BEAUTIFY_FLAG" val="#wm#"/>
  <p:tag name="KSO_WM_TEMPLATE_CATEGORY" val="custom"/>
  <p:tag name="KSO_WM_TEMPLATE_INDEX" val="20229106"/>
  <p:tag name="KSO_WM_SLIDE_ID" val="custom20229106_18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8"/>
  <p:tag name="KSO_WM_TAG_VERSION" val="1.0"/>
  <p:tag name="KSO_WM_SLIDE_LAYOUT" val="a_f"/>
  <p:tag name="KSO_WM_SLIDE_LAYOUT_CNT" val="1_1"/>
  <p:tag name="KSO_WM_TEMPLATE_THUMBS_INDEX" val="1、4、7、12、13、14、15、16、17、18、20、24、25、28、33、36、40、43、44"/>
  <p:tag name="KSO_WM_CHIP_INFOS" val="{&quot;type&quot;:0,&quot;layout_type&quot;:&quot;1_NF_C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,&quot;useType&quot;:[&quot;ppt&quot;]}"/>
  <p:tag name="KSO_WM_CHIP_XID" val="619de16e56c5b5f57912a659"/>
  <p:tag name="KSO_WM_CHIP_FILLPROP" val="[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]"/>
  <p:tag name="KSO_WM_CHIP_DECFILLPROP" val="[]"/>
  <p:tag name="KSO_WM_CHIP_GROUPID" val="619de16e56c5b5f57912a65b"/>
  <p:tag name="KSO_WM_SLIDE_LAYOUT_INFO" val="{&quot;id&quot;:&quot;2022-11-18T11:25:37&quot;,&quot;margin&quot;:{&quot;bottom&quot;:0.7055549025535583,&quot;left&quot;:2.247018575668335,&quot;right&quot;:2.247018575668335,&quot;top&quot;:11.119556427001953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76fb2d0c9383becde196b2"/>
  <p:tag name="KSO_WM_TEMPLATE_ASSEMBLE_GROUPID" val="63759d910c9383becde11211"/>
</p:tagLst>
</file>

<file path=ppt/tags/tag81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SUBTYPE" val="r"/>
  <p:tag name="KSO_WM_TEMPLATE_CATEGORY" val="chip"/>
  <p:tag name="KSO_WM_TEMPLATE_INDEX" val="20229106"/>
  <p:tag name="KSO_WM_UNIT_TYPE" val="i"/>
  <p:tag name="KSO_WM_UNIT_INDEX" val="1"/>
  <p:tag name="KSO_WM_UNIT_ID" val="chip20229106_6*i*1"/>
  <p:tag name="KSO_WM_BEAUTIFY_FLAG" val="#wm#"/>
  <p:tag name="KSO_WM_TAG_VERSION" val="1.0"/>
  <p:tag name="KSO_WM_CHIP_GROUPID" val="63759d910c9383becde11211"/>
  <p:tag name="KSO_WM_CHIP_XID" val="63759d920c9383becde11217"/>
  <p:tag name="KSO_WM_UNIT_DEC_AREA_ID" val="caf5b4f5c98f4fefa0d97563e9e1f8a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ee4c0ed0cdd4d289271afe1df5faf97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40479686_1*i*1"/>
  <p:tag name="KSO_WM_TEMPLATE_CATEGORY" val="custom"/>
  <p:tag name="KSO_WM_TEMPLATE_INDEX" val="40479686"/>
  <p:tag name="KSO_WM_UNIT_LAYERLEVEL" val="1"/>
  <p:tag name="KSO_WM_TAG_VERSION" val="3.0"/>
  <p:tag name="KSO_WM_BEAUTIFY_FLAG" val="#wm#"/>
  <p:tag name="KSO_WM_UNIT_PIC_EFFECT" val="1"/>
</p:tagLst>
</file>

<file path=ppt/tags/tag8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3.xml><?xml version="1.0" encoding="utf-8"?>
<p:tagLst xmlns:p="http://schemas.openxmlformats.org/presentationml/2006/main">
  <p:tag name="KSO_WM_SLIDE_BACKGROUND_TYPE" val="general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26.xml><?xml version="1.0" encoding="utf-8"?>
<p:tagLst xmlns:p="http://schemas.openxmlformats.org/presentationml/2006/main">
  <p:tag name="KSO_WM_BEAUTIFY_FLAG" val="#wm#"/>
  <p:tag name="KSO_WM_TEMPLATE_CATEGORY" val="custom"/>
  <p:tag name="KSO_WM_TEMPLATE_INDEX" val="20229106"/>
  <p:tag name="KSO_WM_SLIDE_ID" val="custom20229106_18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8"/>
  <p:tag name="KSO_WM_TAG_VERSION" val="1.0"/>
  <p:tag name="KSO_WM_SLIDE_LAYOUT" val="a_f"/>
  <p:tag name="KSO_WM_SLIDE_LAYOUT_CNT" val="1_1"/>
  <p:tag name="KSO_WM_TEMPLATE_THUMBS_INDEX" val="1、4、7、12、13、14、15、16、17、18、20、24、25、28、33、36、40、43、44"/>
  <p:tag name="KSO_WM_CHIP_INFOS" val="{&quot;type&quot;:0,&quot;layout_type&quot;:&quot;1_NF_C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,&quot;useType&quot;:[&quot;ppt&quot;]}"/>
  <p:tag name="KSO_WM_CHIP_XID" val="619de16e56c5b5f57912a659"/>
  <p:tag name="KSO_WM_CHIP_FILLPROP" val="[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]"/>
  <p:tag name="KSO_WM_CHIP_DECFILLPROP" val="[]"/>
  <p:tag name="KSO_WM_CHIP_GROUPID" val="619de16e56c5b5f57912a65b"/>
  <p:tag name="KSO_WM_SLIDE_LAYOUT_INFO" val="{&quot;id&quot;:&quot;2022-11-18T11:25:37&quot;,&quot;margin&quot;:{&quot;bottom&quot;:0.7055549025535583,&quot;left&quot;:2.247018575668335,&quot;right&quot;:2.247018575668335,&quot;top&quot;:11.119556427001953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76fb2d0c9383becde196b2"/>
  <p:tag name="KSO_WM_TEMPLATE_ASSEMBLE_GROUPID" val="63759d910c9383becde11211"/>
</p:tagLst>
</file>

<file path=ppt/tags/tag82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29.xml><?xml version="1.0" encoding="utf-8"?>
<p:tagLst xmlns:p="http://schemas.openxmlformats.org/presentationml/2006/main">
  <p:tag name="KSO_WM_SLIDE_BACKGROUND_TYPE" val="genera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7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759d910c9383becde11211"/>
  <p:tag name="KSO_WM_CHIP_XID" val="63759d920c9383becde11215"/>
  <p:tag name="KSO_WM_UNIT_DEC_AREA_ID" val="ed717136232145efa192a3f80af2e92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33cdfdeb548457da7a9124d08fbebde"/>
  <p:tag name="KSO_WM_UNIT_TEXT_FILL_FORE_SCHEMECOLOR_INDEX_BRIGHTNESS" val="0"/>
  <p:tag name="KSO_WM_UNIT_TEXT_FILL_FORE_SCHEMECOLOR_INDEX" val="2"/>
  <p:tag name="KSO_WM_UNIT_TEXT_FILL_TYPE" val="1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32.xml><?xml version="1.0" encoding="utf-8"?>
<p:tagLst xmlns:p="http://schemas.openxmlformats.org/presentationml/2006/main">
  <p:tag name="KSO_WM_BEAUTIFY_FLAG" val="#wm#"/>
  <p:tag name="KSO_WM_TEMPLATE_CATEGORY" val="custom"/>
  <p:tag name="KSO_WM_TEMPLATE_INDEX" val="20229106"/>
  <p:tag name="KSO_WM_SLIDE_ID" val="custom20229106_18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8"/>
  <p:tag name="KSO_WM_TAG_VERSION" val="1.0"/>
  <p:tag name="KSO_WM_SLIDE_LAYOUT" val="a_f"/>
  <p:tag name="KSO_WM_SLIDE_LAYOUT_CNT" val="1_1"/>
  <p:tag name="KSO_WM_TEMPLATE_THUMBS_INDEX" val="1、4、7、12、13、14、15、16、17、18、20、24、25、28、33、36、40、43、44"/>
  <p:tag name="KSO_WM_CHIP_INFOS" val="{&quot;type&quot;:0,&quot;layout_type&quot;:&quot;1_NF_C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,&quot;useType&quot;:[&quot;ppt&quot;]}"/>
  <p:tag name="KSO_WM_CHIP_XID" val="619de16e56c5b5f57912a659"/>
  <p:tag name="KSO_WM_CHIP_FILLPROP" val="[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]"/>
  <p:tag name="KSO_WM_CHIP_DECFILLPROP" val="[]"/>
  <p:tag name="KSO_WM_CHIP_GROUPID" val="619de16e56c5b5f57912a65b"/>
  <p:tag name="KSO_WM_SLIDE_LAYOUT_INFO" val="{&quot;id&quot;:&quot;2022-11-18T11:25:37&quot;,&quot;margin&quot;:{&quot;bottom&quot;:0.7055549025535583,&quot;left&quot;:2.247018575668335,&quot;right&quot;:2.247018575668335,&quot;top&quot;:11.119556427001953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76fb2d0c9383becde196b2"/>
  <p:tag name="KSO_WM_TEMPLATE_ASSEMBLE_GROUPID" val="63759d910c9383becde11211"/>
</p:tagLst>
</file>

<file path=ppt/tags/tag83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36.xml><?xml version="1.0" encoding="utf-8"?>
<p:tagLst xmlns:p="http://schemas.openxmlformats.org/presentationml/2006/main">
  <p:tag name="KSO_WM_UNIT_TEXT_FILL_FORE_SCHEMECOLOR_INDEX_BRIGHTNESS" val="-0.25"/>
  <p:tag name="KSO_WM_UNIT_TEXT_FILL_FORE_SCHEMECOLOR_INDEX" val="6"/>
  <p:tag name="KSO_WM_UNIT_TEXT_FILL_TYPE" val="1"/>
</p:tagLst>
</file>

<file path=ppt/tags/tag837.xml><?xml version="1.0" encoding="utf-8"?>
<p:tagLst xmlns:p="http://schemas.openxmlformats.org/presentationml/2006/main">
  <p:tag name="MH" val="20160630124613"/>
  <p:tag name="MH_LIBRARY" val="GRAPHIC"/>
  <p:tag name="KSO_WM_SLIDE_BACKGROUND_TYPE" val="general"/>
</p:tagLst>
</file>

<file path=ppt/tags/tag838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SUBTYPE" val="t"/>
  <p:tag name="KSO_WM_TEMPLATE_CATEGORY" val="chip"/>
  <p:tag name="KSO_WM_TEMPLATE_INDEX" val="20229106"/>
  <p:tag name="KSO_WM_UNIT_TYPE" val="i"/>
  <p:tag name="KSO_WM_UNIT_INDEX" val="1"/>
  <p:tag name="KSO_WM_UNIT_ID" val="chip20229106_8*i*1"/>
  <p:tag name="KSO_WM_BEAUTIFY_FLAG" val="#wm#"/>
  <p:tag name="KSO_WM_TAG_VERSION" val="1.0"/>
  <p:tag name="KSO_WM_CHIP_GROUPID" val="63759d910c9383becde11211"/>
  <p:tag name="KSO_WM_CHIP_XID" val="63759d920c9383becde11216"/>
  <p:tag name="KSO_WM_UNIT_DEC_AREA_ID" val="501ad37b71bb44b5bb4a262f8a2917d4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0b1651d69646d387f9000b0edb3d77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41.xml><?xml version="1.0" encoding="utf-8"?>
<p:tagLst xmlns:p="http://schemas.openxmlformats.org/presentationml/2006/main">
  <p:tag name="KSO_WM_UNIT_TEXT_FILL_FORE_SCHEMECOLOR_INDEX_BRIGHTNESS" val="-0.25"/>
  <p:tag name="KSO_WM_UNIT_TEXT_FILL_FORE_SCHEMECOLOR_INDEX" val="6"/>
  <p:tag name="KSO_WM_UNIT_TEXT_FILL_TYPE" val="1"/>
</p:tagLst>
</file>

<file path=ppt/tags/tag842.xml><?xml version="1.0" encoding="utf-8"?>
<p:tagLst xmlns:p="http://schemas.openxmlformats.org/presentationml/2006/main">
  <p:tag name="MH" val="20160630124613"/>
  <p:tag name="MH_LIBRARY" val="GRAPHIC"/>
  <p:tag name="KSO_WM_SLIDE_BACKGROUND_TYPE" val="general"/>
</p:tagLst>
</file>

<file path=ppt/tags/tag843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46.xml><?xml version="1.0" encoding="utf-8"?>
<p:tagLst xmlns:p="http://schemas.openxmlformats.org/presentationml/2006/main">
  <p:tag name="KSO_WM_UNIT_TEXT_FILL_FORE_SCHEMECOLOR_INDEX_BRIGHTNESS" val="-0.25"/>
  <p:tag name="KSO_WM_UNIT_TEXT_FILL_FORE_SCHEMECOLOR_INDEX" val="6"/>
  <p:tag name="KSO_WM_UNIT_TEXT_FILL_TYPE" val="1"/>
</p:tagLst>
</file>

<file path=ppt/tags/tag847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848.xml><?xml version="1.0" encoding="utf-8"?>
<p:tagLst xmlns:p="http://schemas.openxmlformats.org/presentationml/2006/main">
  <p:tag name="MH" val="20160630124613"/>
  <p:tag name="MH_LIBRARY" val="GRAPHIC"/>
  <p:tag name="KSO_WM_SLIDE_BACKGROUND_TYPE" val="general"/>
</p:tagLst>
</file>

<file path=ppt/tags/tag849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5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5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54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855.xml><?xml version="1.0" encoding="utf-8"?>
<p:tagLst xmlns:p="http://schemas.openxmlformats.org/presentationml/2006/main">
  <p:tag name="KSO_WM_SLIDE_BACKGROUND_TYPE" val="general"/>
</p:tagLst>
</file>

<file path=ppt/tags/tag856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5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60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861.xml><?xml version="1.0" encoding="utf-8"?>
<p:tagLst xmlns:p="http://schemas.openxmlformats.org/presentationml/2006/main">
  <p:tag name="KSO_WM_UNIT_LINE_FORE_SCHEMECOLOR_INDEX_BRIGHTNESS" val="0.8"/>
  <p:tag name="KSO_WM_UNIT_LINE_FORE_SCHEMECOLOR_INDEX" val="5"/>
  <p:tag name="KSO_WM_UNIT_LINE_FILL_TYPE" val="2"/>
</p:tagLst>
</file>

<file path=ppt/tags/tag862.xml><?xml version="1.0" encoding="utf-8"?>
<p:tagLst xmlns:p="http://schemas.openxmlformats.org/presentationml/2006/main">
  <p:tag name="KSO_WM_UNIT_LINE_FORE_SCHEMECOLOR_INDEX_BRIGHTNESS" val="0.8"/>
  <p:tag name="KSO_WM_UNIT_LINE_FORE_SCHEMECOLOR_INDEX" val="5"/>
  <p:tag name="KSO_WM_UNIT_LINE_FILL_TYPE" val="2"/>
</p:tagLst>
</file>

<file path=ppt/tags/tag863.xml><?xml version="1.0" encoding="utf-8"?>
<p:tagLst xmlns:p="http://schemas.openxmlformats.org/presentationml/2006/main">
  <p:tag name="KSO_WM_SLIDE_BACKGROUND_TYPE" val="general"/>
</p:tagLst>
</file>

<file path=ppt/tags/tag864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86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68.xml><?xml version="1.0" encoding="utf-8"?>
<p:tagLst xmlns:p="http://schemas.openxmlformats.org/presentationml/2006/main">
  <p:tag name="KSO_WM_UNIT_PLACING_PICTURE_USER_VIEWPORT" val="{&quot;height&quot;:2754,&quot;width&quot;:9112}"/>
</p:tagLst>
</file>

<file path=ppt/tags/tag869.xml><?xml version="1.0" encoding="utf-8"?>
<p:tagLst xmlns:p="http://schemas.openxmlformats.org/presentationml/2006/main">
  <p:tag name="KSO_WM_UNIT_PLACING_PICTURE_USER_VIEWPORT" val="{&quot;height&quot;:3994,&quot;width&quot;:3636}"/>
</p:tagLst>
</file>

<file path=ppt/tags/tag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70.xml><?xml version="1.0" encoding="utf-8"?>
<p:tagLst xmlns:p="http://schemas.openxmlformats.org/presentationml/2006/main">
  <p:tag name="KSO_WM_SLIDE_BACKGROUND_TYPE" val="general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UNIT_SMARTLAYOUT_COMPRESS_INFO" val="{&#10;    &quot;id&quot;: &quot;2022-11-18T11:25:37&quot;,&#10;    &quot;max&quot;: 0,&#10;    &quot;topChanged&quot;: 0&#10;}&#10;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8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</p:tagLst>
</file>

<file path=ppt/tags/tag873.xml><?xml version="1.0" encoding="utf-8"?>
<p:tagLst xmlns:p="http://schemas.openxmlformats.org/presentationml/2006/main">
  <p:tag name="KSO_WM_BEAUTIFY_FLAG" val="#wm#"/>
  <p:tag name="KSO_WM_TEMPLATE_CATEGORY" val="custom"/>
  <p:tag name="KSO_WM_TEMPLATE_INDEX" val="20229106"/>
  <p:tag name="KSO_WM_SLIDE_ID" val="custom20229106_18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8"/>
  <p:tag name="KSO_WM_TAG_VERSION" val="1.0"/>
  <p:tag name="KSO_WM_SLIDE_LAYOUT" val="a_f"/>
  <p:tag name="KSO_WM_SLIDE_LAYOUT_CNT" val="1_1"/>
  <p:tag name="KSO_WM_TEMPLATE_THUMBS_INDEX" val="1、4、7、12、13、14、15、16、17、18、20、24、25、28、33、36、40、43、44"/>
  <p:tag name="KSO_WM_CHIP_INFOS" val="{&quot;type&quot;:0,&quot;layout_type&quot;:&quot;1_NF_C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,&quot;useType&quot;:[&quot;ppt&quot;]}"/>
  <p:tag name="KSO_WM_CHIP_XID" val="619de16e56c5b5f57912a659"/>
  <p:tag name="KSO_WM_CHIP_FILLPROP" val="[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,[{&quot;text_align&quot;:&quot;rm&quot;,&quot;text_direction&quot;:&quot;horizontal&quot;,&quot;support_big_font&quot;:false,&quot;picture_toward&quot;:0,&quot;picture_dockside&quot;:[],&quot;fill_id&quot;:&quot;becabf4fcd1b4734aa004484f7c82506&quot;,&quot;fill_align&quot;:&quot;ct&quot;,&quot;chip_types&quot;:[&quot;header&quot;]}]]"/>
  <p:tag name="KSO_WM_CHIP_DECFILLPROP" val="[]"/>
  <p:tag name="KSO_WM_CHIP_GROUPID" val="619de16e56c5b5f57912a65b"/>
  <p:tag name="KSO_WM_SLIDE_LAYOUT_INFO" val="{&quot;id&quot;:&quot;2022-11-18T11:25:37&quot;,&quot;margin&quot;:{&quot;bottom&quot;:0.7055549025535583,&quot;left&quot;:2.247018575668335,&quot;right&quot;:2.247018575668335,&quot;top&quot;:11.119556427001953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76fb2d0c9383becde196b2"/>
  <p:tag name="KSO_WM_TEMPLATE_ASSEMBLE_GROUPID" val="63759d910c9383becde11211"/>
</p:tagLst>
</file>

<file path=ppt/tags/tag874.xml><?xml version="1.0" encoding="utf-8"?>
<p:tagLst xmlns:p="http://schemas.openxmlformats.org/presentationml/2006/main">
  <p:tag name="ISPRING_ULTRA_SCORM_COURSE_ID" val="A3562450-DA29-4B13-9490-041F45B4D6D0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BSiw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UosN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BSiw0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FKLD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FKLD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FKLD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FKLDSC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Siw0iNMDbvXAgAAJAgAAApAAAAdW5pdmVyc2FsL3NraW5fY3VzdG9taXphdGlvbl9zZXR0aW5ncy54bWy1Wmtu48gR/r+naChYYAME1oN6OdAooMiWTYxMaUXankkQCC2xbREm2QrZ0owW+pF/uUCQEwRBzhAEyF3yY/caqW6SFilLMmlPxLExrK76qrpe/ZB70ZMbaOuIM9/9iXCXBRbl3A0eo/53CPUWzGPhJKQR5VF1T7l3A4d9MYIHJmhAjTgJHBI6mhiN+jU0lB/U7ahdvQtvzUGzgTpN3MBdpOOWBmOXin6paDCmN+par3oAEeOGdEEDfhy1V82NvhQwgoiG3Agc+rWv5LmzQ/kZXIXEcYEv6reb4tmlWnd6UzyoWW91WnjXUBVFaSOtpdf12q7TueyodYRrzVZN2Q26DaWhoHqrVb9s7+qdRkuBt+FlG1Ca+LKNmp1ms6HvGrgB0khVB3pD23WUy3pdBW24e6nthsNBp1ZD9Xpdaeq7VlsZDmoIuBXAUJWucKCiKwOlvVMHar2roKE2HAybO6zjttZC3QZu12q75mCg1Gp75+5nl3XXnlp4Oqk7XwE8GoKjoyK3qkeSq7dYhyEw29RfeYRTFBCffqj8/O+//vL3f/38t7/88s//oB8WbLX9dSVJUJnMKXtqV54aE4EswPpHsHpVOZKySbuyhZGlI9f5UJmvOWfBxYIFHIy9CFjoE6/S/1WcO8nMikiyDQ3LyD2QBd2r68hPUbFEF+QzPOeEFsxfkWA7Yo/sYk4WT48hWwdOITOX2xUNPTd4Au7aZUfDZxV5bsQNTv2cfbgrnuJiK+hXERXmtbF4Ckl6ZE69VGNNfkrI7VW+7pED0Y0buVyKqnXxnBNdkUeaD0BXFc95mQC05KPWEc/rQpx+5cCuiPJvnGX3yJaGeSVxuzwrxVbrVdl8WoXsUTg7L/d6oJ/lPAbdJ3gUFtbEU0hITFAoLBSlxG1y/voBY/J62Et6PmiB4GabS0KSkJPBTBvfTFTz82w0vhrPBsZVpa/FVYlEWX73Q6Pd/VpvtaF1JYIFoawbdTTKgyEJ1qoVwzLt6Xg0A0A8mpn4k13pi9+lRce39sgwcaWf/Kc0wGSK7yp98buI6O10ik17Zo0MHc8Ma2aObemXEbaxXul/Zmu0JBuKOEMbl35BfEkR9Gc3pCjyXEcOiJ7tBmtaQJ8+vlENczbFlj01NNsYm5W+xcJw+xuJTNZ8CdmzJBFy3IjMPepItZAjclz0F9AuN2gI/vGlC5zMJ25wUUT7VL03zKuZPR6PrBk29ZRS6ePAQXpIhKbyQFPVwlPACAks5G8Tn8nskwhI9bzSINfG1fUIfmxhyLX7uPTgh7/BmgmGkExoUEAQEgdPIess63481YUPQSEiaEWi6AsLnVzSZENXANswtTGkpmZn8G0Bk2JD4N1gAalDF7wA3g22LPUKzwbjT5DjUJvjkkLjj1CSH0sKfcYW1BC2CoiZ6p1xpYqKEGWYFkhagwsi8t3bIrJYgJzw5sZl6wgowsNQJrIao4vSmiz84y0E0lBHJ6o9BgZny7dHd0PBlNCBda6ALmhDGtZFdv14a/x+NlSNEdZnkG76+H5myy4plPpkiwLGEXE2JFhQNKcLsoZK2MKY4zpyTERemvCntfsTIjzpP98nrcvU8afv32BSruEdsQw2zKAM9ikr/pp24bZkBm80ROT6SSuKOODNJlgaNtWpMf42IYpcf+3FXfpbBOrZuLLBetWO9/ureNj+D8ZYcQseGNDRBi4rJYRhJRZLDiyeXilBwxyCukncz6HhiyNqKQBznGCYDL0D5g48lzPkDjxaDuIeDyzDhs3WPZ2L40cBYVmrcdSOx1scEj0KJ/TnUp3TBwb7JY+STbyRgbVLhr9IlDNbpdzSYhv2CAw3AfMxTipA9VxfHKKKwd7e4NQV8WqQm889W3uOrG7PfZIrAvh57dOX+7CHkPmS6pEozet4UfrdOw2JpziN9U7KbSCeC7RwrDL1+a6IWVidatczTTU1LE4Uop694nJQHcInI9uajdSBQIAy8QlfLGEVfhAHveJY8YlAx0MV8JLJW5SEi+V///yP4jAH9sRUlFB/WxYHil90TfyM9weTcRr9sQCOrQ7yovKloGByoEpFi5+vbAMS9JscWUi8LPnMF3dchVRDCSRhVG1b1a5voEosWRRsHcJesCTIjTr9CI1P7vUr/RsSPkHjtBnzygJJz4vc5KVt2B9x19xzA1pS/N0rkZi8bUxmqq7Lsz/UqOcunuLl14EDTHLPhzz2WAZPu1ZN6M4HkNRxeXlMubilXQtaQvy+bwibo2vdM2F/o+IR6OE8d0ET8JB5E3G19fIuFxjETRykcZ+H4kifvmU5oiX7ksSu/0C8CNiypEPWCdgwEZvFBDJPO+SeitpxsrgJ5ZDxjnmwLmjxdDLQefqhlKYN5NVvVsEz7YXlcMxKhjKm74mH/Cb9yl/wZ4iH/JZYU8Zwrntp0+FQVjS9jxuQMEsvEjvgoYHsUglP+pbnERaMxL1slJlIQshz+syhfbk22q5Pk3IWtKzB1RMW94Ln7cuNkJlv5bQj8b1DbmCfvtXz+dvjLvfo6eSW84ASzLpavh+rgITnWAnE3x8cOiOmIr5d0Q8VOIiQxVJ0+qiCEowPFeHO+CuaU3KrtJ+JdpaRlNacF/VlP5ftvJTKQHTxcqpYXOznhXrVF37qVc9FqJfAng5gsPbnNMSQAy50uSRCeWKWfZlehd3JHemB3InRLABfAnYAZ6S0EjKEXGLJbVVaLfFLdhz2ltz16IamrSpDyDjn/Px7EVTH+eRW+Yg+8Gx6J5TSVZD0un0u5ntghn5SSp7IskoORkoWHSfzSM7+SLdKF5+9jUeWo7RNi3TPdmjGD6JePaIKeE95v1fNLrPQo158zXpIA1HAO/lHB/8DUEsDBBQAAgAIABSiw0hyCctNChIAACg+AAAXAAAAdW5pdmVyc2FsL3VuaXZlcnNhbC5wbmftm3tYktnWwCmTMS8z1Whk3rrMHGa6oJaZmohpnmo0rcbKKRQnnZqiREXzCqhpZZjMZKUnBdNKLVOjMvEGXkImUel4CU0FlRQFFRUBEYEPv3HK7zln/vj+h+fh5Xn32vtda+39Y++13mfv1KPeB430N+oDAACjw4cOHAcAdEAAwMpUPaCm5O2+zmrNzwr08YNugNI28zHNzarz+4/sBwDIBIOFn3U196tDD/2EBgC+bFz8rmCgioIBAGjt4QP7faMDJvp98MHn5cABuRcWAEs4U59C+X38QISJrq6HR2fKN0lrjJOqbn6XT1m9JSvlB+PkG4ar1mYcsduUNb6OZyXgdyxwBlvIT1mOJ6K6IiRoI7sML+XYUzHcHzOpKKlQ1IfM8IlRnJ7a6SazanZA3MQIb7Dxuou5DnBDYMKKpUt0cGBwSrPRXasCnGWaWi5EqPWN7Axt6gA6S5fnb12Hb0zz/wGvkbw/kz1Zd/OaicXyB2wAbvPpzP1CVCsjBW4m7vrcsK7uMHDbKeci2Q+HicfBOsuemXP2QTj9Kkw1TWhIudMMWCYCmxbBpwfuRAy9bt+5vIWhTkNKcuxxN8nZIXryX5oDXSlrtiXrLzMmH/gMDjDRfVz5Dv6pLcZID9SQElr/WY3rm4TQFcdX3b6Wj3L/WXqOtSSRwvVM3HSXaT2mcxKScDOpHf4r5C8ViVRgssGgG+Wz+4GbzrpSAN+vPOz+74o8m7iX55ckcZBk/bykT7USEotWbAe5euy/ALEDfTIEoXErdDN8WW+vsd0ETzBOfJQ32ns0q7Zn95+SBCjILeXochc6E+4aPMh/YAe6b/CXigdlKzSWrYEsG5sbG9ZAXG+6th+dvfxdC2fc9E9JHckgz61ouQsX65p1jx47et+g9ZP/79gJGsv0QMsG4YChHmiTx6YL383bG59DSZckgayUo5t9l7uwJ3B4ZdF337WmjHzyfxSpGStIssGysdqi6cnftvxmZ4wx03+5N25J8pzvVrRm23IXNj4PX+FrfGfEDf3J/9k9mzSWNSwfq7U6DbqH1h7aeJNqlNKTDV2SdKM3++qZLHfByK8SsE3/B3Re5ScV8xsXLRtcPlY3VgyufKT3jZEH91rDeCtpSTJeqcVNi5sWNy1uWty0uGlx0+KmxU2LmxY3LW5a3LS4aXHT4qbFTYubFjctblrctLhpcdPipsVNi5sWNy1uWty0uGlx0+KmxU2LmxY3LW5a3LS4aXHT4qbFTYvb/we36KnJatFkvANw+Qbt0KeLNddBTP8DTKc9w1W1BZ/2S1Owf2vgBYqqoN6w9belqt5/S0BhAbyCfedTKRv1t+AZsbl2WXmmSxvC6578l64eKAqdlvaiRAHx0/R+NAtaoWg+RX2hmC2EYfgugrAuXjHjJ4Ks03hEett5yZSIPTZQWTWej0Fa/Ug0e88g4BZ4R/jXJQtCe54UCeP613AqWYS91/F7ufFomZyFU7WlpPZeO0WosIxig1axeve6L+l3eF8nLKNhzzM//ujNES48J/W2hz0RwnsrRfd5xz0W7vNpEfEjmagvQdY1Uw0ndPFhocIwFNQBWap+aKX89ZQVslTRw8JekX1AlilZkTilECGiyltRnPh4WTXXPxKBdMkV7sBtlTdaqaZGu9Xj52Fx490+/OPsfRHOyHNBWJyil2tZzXlfabnr9py5J2G4GKEUTL7mxzwtnL1Z2PX2F25hW8uERRBwQ1G4tJTq+Uvr6tn2SKqYKNpBiuqKvDfJP21d1lNgMNc6OHQ64wx0chYfTJyqFWFE1Y5kOJrrA5V0quFlSYeVccQ/3jO+cJlKzKax+3KFOap8BIPq5mEh9sHOZOxV+zPK3RqyPPyleV9hRgNtnvV2RQpeR9baZoYfA49vfdSJs269lPv7dLe33LwCei+2VGLePFM5Toyjdwg+jiEMPO39JzfsfsdyvevGcha31ELJlomBb6XlwOvlhOpzOX1uzx3hzzAPoqZjPaNfwwPAQZFbfsKVrQaVnyWLPr64Lxhb3f9rZoXzejZ0UheXfC1s4Wl5mesxNcy7ifGLyTfIkxK1iR6j5Z8OpuztXwV9W+z9vnC7qQinVsiAd8J63f+ZrjSXmDf90HOZ8JgknoovDQ1LNWGhS7zn550mhcwwdN8i9uUoCYTEemzVcbtrll+Nl516GeD0JdIaBElfeAvgTWxFNroSc9q4V16iDp2EQGRnnTkX7YjuxGS2muWOIEYQTqTop2519Q3M4mCjizLm5dve+OU5zdJj/viDnPvQBeHoH7tja8IOKLXcepuiNGrRgGfepJmcfmk4gpleHtTqynGtBakhpFW5PNudckcGvwYpq7yifttOfspMwW9tpDtQkI0eexrFMh7rC1/wq4cWiN3ObMcJegR3/J+UrNxffRrpVJtdsueieU+w6HpaGiNinO+n8Ltnyf2eA5FsiW0OiujtoJLMYQxCoiLoAWcLOlf2UwsNvLOntlP2HKyMEUwc82ScbR1uoKc00KmydsKKE6NFTF08k2rDLQ8N++NGKFl10L8s5t9oIhNLdOSk79Vhnx9wQQVyolbSgmcP584iZsRsQq+/k6VnpgEIpAeSXClyV+za5tfJubUnG5N5bWzmsvWA5H3BhQfZk5VFuFyV8fMxEn4srLSCfAS3srsbfUxtL0WlCbmv+UP2Wwux6eUEejPdHkblmFtr5iYCMAArH7ZHXX+RF4eLkTVvL8sxtiH5UbpbVV4/9lzOJN7mtE1veT5y+ViF8gbLKbUk1BZ72ldZK2J0kXjkKBrLqS2yASZleXHvnazPHzk+iFpVt9a+wKyqsOKJ4l/AG/q6Hb0tjU2zc9amppt/ZfKzQkYDxH6TpylzmkmCKjOD17qYx1qMhnwQR71gAnQKNzjIfKT7hs0ncyr8nc7xF/qipqk+ytVpDfTU7SAklkXPq6hOq3DvGu4glNP2Bo3h64eZ3GCBH7s3XRCUnBrWJ0jGwk9uX8fjFppVHZzawM5uC1mVWPXMjXEZlnph7DJa0v0am07Oq7aU3WeEt3HR5GH6y4BO1QIfxo0wVISA4TuqpeWiDbZ1dbZAbzn55Qm9VhhVViuCxlqUiWw7mLj5jtxJqqQENUHCSHsYAUJZv4+y9yvs1NXsqJg0NQmHK1I8ZQpEO7loQZUn46JQ2SURkjvROZwrzk2xlhKRJOdLKLeqJh3h7wJNl4giaZoi5cy7CQJ0PW+a9ELtRnGwhe9IjKgERQM5/ko3hHWNqEbc9pDOlN88p6SFDiKb2cY6hh+NOuMmCI6plhX/ogmDF9QO9aVsmTvO0iV+bhRtVeV911tS2SS7IffZvMBEqMLRHWFD1OHKHTEfwhFinq3RvsgGBK6JdmvLZS66VPFk4ARO4Ejgn9n/UJXGC5t6oJIluYsAfor49H7cYryET8WM4duG5SC54ooXKm5z9UTKMUqgkIrZGe3ixfXQKaPOCw7XnzWG8ZKjXgk7MgbWQgrANSarOLHCEoZb/ay9ghq1MBlFq65URZx4MFmo8q3zixtyruW0e6VXsqZrS0hcijIvNKxXSejtFJcm2DZ0OR+4xdtHrLclxGGzX5AXFwUDUAP9nN2Z3yupqILCZDz5uK06jot50bRx8bhUv+tQofuEgW7QnryAMlkKfl6GUM1kEsrlnoNnX8k7Nh3TuNbZm5bumBewC92C8ca/XFuUvhokqWSEmW+3UJz8ps0E0tzUPr0Wkpzaeuh1frhywnpcpsxaDfLqi+KRrHjsSwNZGXz55abm/cSP7xl6Rl2vfBo9iJsImJViYZrJb5jtHzq+FpA/2EqRaRmiINzPwvbxdEeXrd90BRUH2UjxnTTr2p0XqfM2K0/0X6latwsD5+uDJI730gmh5M3whTEf3AeMZm2irrBVFuGKma8tL7FlrYXFKwaTlKVSKEpaVl9nC2YpNNPIURv7rYQM7lpDQVVku79iZwFq2lQdAO7uIIw9faP3rUQW7elbe3m0m0+2exg0GZWMn64RxliersyCsWMDOliOmH2deRXQ1SA17Xv0zVAVR+CeabF7ICz7W2fejP6XKZKvc+feTCIRig+TZty5piCrxY6MslJ0M0JKtwbPNZHfn+ALV4Oo3k4KWZ+cJgSuo92Ko4bbqp8cEVd43Pp6Qp46296bL1C8jXgojvbsXABvu+yIgN9n3VNsZBNdCGSf4JqSC9RwcoTaxKvpqYcSqv7eV3w377GiNzymx8/J5SRk/UmISiWjiUjY+TF/3RtJsaM8OT+XVuntXxHyUlJXTUXZEw1z1kEKrDuD3i68U0Y6FZCK2WuAGw6ZRo89zkwPUcqIXqK4W5wK/tka4gVVR/77Sz+QShPMY4vffcgYfcyjSLEjHvJoy4671zEofNWECkk/t+ruhaL7aj0uugR+59Zj3lb4jmT86cdzLedd0MjnWcD0qpD+c8LEKAzX2MnUT9HgfP8ZOdwRl7ceEt8fMV81DY+hPUrkk+ImHyWQXw2FjhZ63GIr/j1iFXum0zk0zQRfpYqXBE3IcspFl3picby4rllbgtXmamt4C3f9CTViMI+z+UeUhVmcvQDLEJPUwc/QyfhdYWn7YTsvrrMXgG519RJDzpC7o3oOusz83r8YQ/Rr1uM4q1NXDLFzjVacGmUrYzDoqHUoo4bihXo5nBIzXw2R9pcGZJXAHcacuh717n5TxwNysIqJgzTPn5lIKSWEuIZ75TaC6ylwEueO+oKZQRlR/Wzq1xPTqA7GCTCHxyXI+9d3KE6/+M3JUiItWmsucBFGW8RSI2uehhYz+airG2W7Mdu7HaiFwJJpOLL8sdcOC82iZADKCD1mVo4k0J1dO0NxkmJEf3wa945DbVsmdfZxP4g6pVs/1JxE17uaRA+nOI3Qh7tDj1lf4lVEGIC8AT7lfKmh7XOO65DM3xy9RfUI9TL442EYFTwtR8QM332Y5GHBBK+HkN4knm4QT2si0RHG1SNX3R/T5TcPKHtnncovzQ5+hfPTBMiTE/p/tLPb2ocz52MRseYQBO72oJ/jScNZu6khvDVpVlrkWcsBw1i3JR/5VdcUsYMpoPQv1zfQL6npP2riOFjx+uscgR2if27gC9h3i5E5PRF6JDPW1n8eODhDAnuOhEwaXto91bKb9Up/g6cLRAIdh8ST5seOMqgWF80PbgdlZGwezOeT1moQi0PhnaS6V8bMkpkVxECHgHSQDtSoRj6SDZ6gOUj3LBzuD3krz4iF+wyJqap5IbjktF9lVvkzBWf9ibgdI8UgMQbEWR/Zn3eA4oCjOEgrCkJifi5hkWeNGoahPnda+vtMu0MecNC04T1z98uqP/Lu5/beY6hmmNYHqQTNX39V2vzvLxT2EeohEC3a2EZA46NSnxr1S7ZeUL4qEhqaNtDljR61ODTToM+WDZVA8z25cDhV+fGNLbplAyVEJzN6wmVE4oLJ/rZwjBUFElnLoRFoCuWATkz6VWpB10IrCosWk+QlsJtSTZw+OqngqqmhYSlxEKxmTuP0YtY9eTf7xAcj+PgPXp/nuETinxu02BVligOMhRZCItPMQSJD5PByIDG5SKxO5NDeLLAVep6arsSsv0611CQWyCNk5Nc9fBdZJZ3bBjWykpypEtoHTEHUSfwsBNu2TBZG4mX79p8fguY7+2eCxbusgZCggb7ho/MHYoTKEkdYzXs0dw9jyHy4byQ07NYfr80peznRQafirKlzdGtOVdL0gpjFhReWnqmY3hL1L5Ajoyfs3P8mTAMvgE/rKt9HlfZdSaqVLkxtZGHYQDz6Djq70QOzP7c4EY7e9DqAn3XyZYPbBK2o4monV1xxGKPJTGgx24/4/8MPLtVt22vMyP4zhWWaUQrQtD38m2dYX1XD1DsR6IMp+J25A/fLFO2e1hOCU81sQhER20nr+oW90OcsZdJs9o2kOy4lYn1ROhoKEfOR3C9E8piwoE953SGzxYRwu81/vtl4/GOZouPR59zx/EA9TDX9FThzJfD/nA4OXjwdjFOJc8H9qQdiMKntLS1pn7PGy4tStSZM+q9nhwNlXNhJ62/YEeGROC/bT28NDH1JRbC9g/mqBSFC7fT9k7qOLwg/Ze/5fFTZ5qjj2YUYY4jASqUU4UScOBF0c+PtDcvt6rv4INx9+PpYrlrH79f0GbuYaBpA8zns4X2g1C0w6X8AUEsDBBQAAgAIABSiw0jXo5xjSwAAAGoAAAAbAAAAdW5pdmVyc2FsL3VuaXZlcnNhbC5wbmcueG1ss7GvyM1RKEstKs7Mz7NVMtQzULK34+WyKShKLctMLVeoAIoBBSFASaESyDVCcMszU0oybJXMzcwRYhmpmekZJbZKpuamcEF9oJEAUEsBAgAAFAACAAgAFKLDSBUOrShkBAAABxEAAB0AAAAAAAAAAQAAAAAAAAAAAHVuaXZlcnNhbC9jb21tb25fbWVzc2FnZXMubG5nUEsBAgAAFAACAAgAFKLDSAh+CyMpAwAAhgwAACcAAAAAAAAAAQAAAAAAnwQAAHVuaXZlcnNhbC9mbGFzaF9wdWJsaXNoaW5nX3NldHRpbmdzLnhtbFBLAQIAABQAAgAIABSiw0i1/AlkugIAAFUKAAAhAAAAAAAAAAEAAAAAAA0IAAB1bml2ZXJzYWwvZmxhc2hfc2tpbl9zZXR0aW5ncy54bWxQSwECAAAUAAIACAAUosNIKpYPZ/4CAACXCwAAJgAAAAAAAAABAAAAAAAGCwAAdW5pdmVyc2FsL2h0bWxfcHVibGlzaGluZ19zZXR0aW5ncy54bWxQSwECAAAUAAIACAAUosNIaHFSkZoBAAAfBgAAHwAAAAAAAAABAAAAAABIDgAAdW5pdmVyc2FsL2h0bWxfc2tpbl9zZXR0aW5ncy5qc1BLAQIAABQAAgAIABSiw0g9PC/RwQAAAOUBAAAaAAAAAAAAAAEAAAAAAB8QAAB1bml2ZXJzYWwvaTE4bl9wcmVzZXRzLnhtbFBLAQIAABQAAgAIABSiw0gj80M7cgAAAHIAAAAcAAAAAAAAAAEAAAAAABgRAAB1bml2ZXJzYWwvbG9jYWxfc2V0dGluZ3MueG1sUEsBAgAAFAACAAgARJRXRyO0Tvv7AgAAsAgAABQAAAAAAAAAAQAAAAAAxBEAAHVuaXZlcnNhbC9wbGF5ZXIueG1sUEsBAgAAFAACAAgAFKLDSI0wNu9cCAAAkCAAACkAAAAAAAAAAQAAAAAA8RQAAHVuaXZlcnNhbC9za2luX2N1c3RvbWl6YXRpb25fc2V0dGluZ3MueG1sUEsBAgAAFAACAAgAFKLDSHIJy00KEgAAKD4AABcAAAAAAAAAAAAAAAAAlB0AAHVuaXZlcnNhbC91bml2ZXJzYWwucG5nUEsBAgAAFAACAAgAFKLDSNejnGNLAAAAagAAABsAAAAAAAAAAQAAAAAA0y8AAHVuaXZlcnNhbC91bml2ZXJzYWwucG5nLnhtbFBLBQYAAAAACwALAEkDAABXMAAAAAA="/>
  <p:tag name="ISPRING_PRESENTATION_TITLE" val="HG00076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resource_record_key" val="{&quot;12&quot;:[25002184]}"/>
  <p:tag name="commondata" val="eyJjb3VudCI6NiwiaGRpZCI6IjYyYTUxMWMzZTEwYjY2ZDIyNDM0MGY2YWQ2YWVlNjZlIiwidXNlckNvdW50Ijo2fQ==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563a64ab7516455cbde28339528d740b"/>
  <p:tag name="KSO_WM_UNIT_ISCONTENTSTITLE" val="0"/>
  <p:tag name="KSO_WM_UNIT_ISNUMDGMTITLE" val="0"/>
  <p:tag name="KSO_WM_UNIT_PRESET_TEXT" val="演讲完毕，感谢观看"/>
  <p:tag name="KSO_WM_UNIT_NOCLEAR" val="0"/>
  <p:tag name="KSO_WM_UNIT_VALUE" val="13"/>
  <p:tag name="KSO_WM_UNIT_TYPE" val="a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29106_1*f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18;22;2"/>
  <p:tag name="KSO_WM_UNIT_BLOCK" val="0"/>
  <p:tag name="KSO_WM_UNIT_DEC_AREA_ID" val="a010be277eef4d7f8975a2b2838ff664"/>
  <p:tag name="KSO_WM_UNIT_SUBTYPE" val="a"/>
  <p:tag name="KSO_WM_UNIT_PRESET_TEXT" val="单击此处添加您的正文"/>
  <p:tag name="KSO_WM_UNIT_NOCLEAR" val="0"/>
  <p:tag name="KSO_WM_UNIT_VALUE" val="99"/>
  <p:tag name="KSO_WM_UNIT_TYPE" val="f"/>
  <p:tag name="KSO_WM_UNIT_INDEX" val="1"/>
  <p:tag name="KSO_WM_CHIP_GROUPID" val="6242763a827a54cc053e3c5a"/>
  <p:tag name="KSO_WM_CHIP_XID" val="6242763a827a54cc053e3c57"/>
  <p:tag name="KSO_WM_CHIP_FILLAREA_FILL_RULE" val="{&quot;fill_align&quot;:&quot;cm&quot;,&quot;fill_mode&quot;:&quot;adaptive&quot;,&quot;sacle_strategy&quot;:&quot;smart&quot;}"/>
  <p:tag name="KSO_WM_ASSEMBLE_CHIP_INDEX" val="098f54117cb848e4ae2fa4ceb4d71b50"/>
  <p:tag name="KSO_WM_UNIT_TEXT_FILL_FORE_SCHEMECOLOR_INDEX_BRIGHTNESS" val="0"/>
  <p:tag name="KSO_WM_UNIT_TEXT_FILL_FORE_SCHEMECOLOR_INDEX" val="5"/>
  <p:tag name="KSO_WM_UNIT_TEXT_FILL_TYPE" val="1"/>
  <p:tag name="KSO_WM_TEMPLATE_ASSEMBLE_XID" val="6376fb2d0c9383becde196b2"/>
  <p:tag name="KSO_WM_TEMPLATE_ASSEMBLE_GROUPID" val="63759d910c9383becde11211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PRESET_TEXT" val="感恩节活动大促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9106_1*a*1"/>
  <p:tag name="KSO_WM_TEMPLATE_CATEGORY" val="custom"/>
  <p:tag name="KSO_WM_TEMPLATE_INDEX" val="2022910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68aa9d90739045b0baa1bcbc606af38c"/>
  <p:tag name="KSO_WM_CHIP_GROUPID" val="619dee1756c5b5f57912a6e0"/>
  <p:tag name="KSO_WM_CHIP_XID" val="619dee1756c5b5f57912a6dd"/>
  <p:tag name="KSO_WM_CHIP_FILLAREA_FILL_RULE" val="{&quot;fill_align&quot;:&quot;lb&quot;,&quot;fill_mode&quot;:&quot;adaptive&quot;,&quot;sacle_strategy&quot;:&quot;smart&quot;}"/>
  <p:tag name="KSO_WM_ASSEMBLE_CHIP_INDEX" val="f9b02916c98347c3abb276faede22ec1"/>
  <p:tag name="KSO_WM_UNIT_TEXT_FILL_FORE_SCHEMECOLOR_INDEX_BRIGHTNESS" val="-0.5"/>
  <p:tag name="KSO_WM_UNIT_TEXT_FILL_FORE_SCHEMECOLOR_INDEX" val="5"/>
  <p:tag name="KSO_WM_UNIT_TEXT_FILL_TYPE" val="1"/>
  <p:tag name="KSO_WM_TEMPLATE_ASSEMBLE_XID" val="6376fb2d0c9383becde196ea"/>
  <p:tag name="KSO_WM_TEMPLATE_ASSEMBLE_GROUPID" val="63759d910c9383becde11211"/>
</p:tagLst>
</file>

<file path=ppt/tags/tag90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c1ffe8d0fc0e46c497a9c7404bc0a45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1c1109105e4ae3bdbe2cf9257d8510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c728bc26b9694d29bee69f3ce908ad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f14a900b6d4e98b5eaad3ba2e3ef6c"/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4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759d910c9383becde11211"/>
  <p:tag name="KSO_WM_CHIP_XID" val="63759d920c9383becde1121d"/>
  <p:tag name="KSO_WM_UNIT_DECORATE_TOWARD" val="1"/>
  <p:tag name="KSO_WM_UNIT_DEC_AREA_ID" val="6df6395a92cd402dbd1814d9a6d7029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d3a809524643719eccc54fe4032565"/>
  <p:tag name="KSO_WM_SLIDE_BACKGROUND_TYPE" val="general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SUBTYPE" val="v"/>
  <p:tag name="KSO_WM_TEMPLATE_CATEGORY" val="chip"/>
  <p:tag name="KSO_WM_TEMPLATE_INDEX" val="20229106"/>
  <p:tag name="KSO_WM_UNIT_TYPE" val="i"/>
  <p:tag name="KSO_WM_UNIT_INDEX" val="1"/>
  <p:tag name="KSO_WM_UNIT_ID" val="chip20229106_2*i*1"/>
  <p:tag name="KSO_WM_BEAUTIFY_FLAG" val="#wm#"/>
  <p:tag name="KSO_WM_TAG_VERSION" val="1.0"/>
  <p:tag name="KSO_WM_CHIP_GROUPID" val="63759d910c9383becde11211"/>
  <p:tag name="KSO_WM_CHIP_XID" val="63759d920c9383becde1121e"/>
  <p:tag name="KSO_WM_UNIT_DEC_AREA_ID" val="5abecf27308e49cf8901dd34d71e1de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8c7a0f6d5f84cdeba74eff5d7e1e74a"/>
  <p:tag name="KSO_WM_SLIDE_BACKGROUND_TYPE" val="frame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9106_3*i*1"/>
  <p:tag name="KSO_WM_TEMPLATE_CATEGORY" val="chip"/>
  <p:tag name="KSO_WM_TEMPLATE_INDEX" val="20229106"/>
  <p:tag name="KSO_WM_UNIT_LAYERLEVEL" val="1"/>
  <p:tag name="KSO_WM_TAG_VERSION" val="1.0"/>
  <p:tag name="KSO_WM_BEAUTIFY_FLAG" val="#wm#"/>
  <p:tag name="KSO_WM_UNIT_SUBTYPE" val="v"/>
  <p:tag name="KSO_WM_UNIT_TYPE" val="i"/>
  <p:tag name="KSO_WM_UNIT_INDEX" val="1"/>
  <p:tag name="KSO_WM_CHIP_GROUPID" val="63759d910c9383becde11211"/>
  <p:tag name="KSO_WM_CHIP_XID" val="63759d920c9383becde1121f"/>
  <p:tag name="KSO_WM_UNIT_DEC_AREA_ID" val="2b4649063e134e37b11297940f0a82b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b1d09c6e8474111b13beae7e0dda5f8"/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 Qzus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BD3832"/>
      </a:dk2>
      <a:lt2>
        <a:srgbClr val="D94F48"/>
      </a:lt2>
      <a:accent1>
        <a:srgbClr val="EDC137"/>
      </a:accent1>
      <a:accent2>
        <a:srgbClr val="FB9629"/>
      </a:accent2>
      <a:accent3>
        <a:srgbClr val="F1D16D"/>
      </a:accent3>
      <a:accent4>
        <a:srgbClr val="64A832"/>
      </a:accent4>
      <a:accent5>
        <a:srgbClr val="639AC9"/>
      </a:accent5>
      <a:accent6>
        <a:srgbClr val="1684B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7_Office 主题​​">
  <a:themeElements>
    <a:clrScheme name="">
      <a:dk1>
        <a:srgbClr val="000000"/>
      </a:dk1>
      <a:lt1>
        <a:srgbClr val="FFFFFF"/>
      </a:lt1>
      <a:dk2>
        <a:srgbClr val="BD3832"/>
      </a:dk2>
      <a:lt2>
        <a:srgbClr val="D94F48"/>
      </a:lt2>
      <a:accent1>
        <a:srgbClr val="EDC137"/>
      </a:accent1>
      <a:accent2>
        <a:srgbClr val="FB9629"/>
      </a:accent2>
      <a:accent3>
        <a:srgbClr val="F1D16D"/>
      </a:accent3>
      <a:accent4>
        <a:srgbClr val="64A832"/>
      </a:accent4>
      <a:accent5>
        <a:srgbClr val="639AC9"/>
      </a:accent5>
      <a:accent6>
        <a:srgbClr val="1684B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BD3832"/>
      </a:dk2>
      <a:lt2>
        <a:srgbClr val="D94F48"/>
      </a:lt2>
      <a:accent1>
        <a:srgbClr val="EDC137"/>
      </a:accent1>
      <a:accent2>
        <a:srgbClr val="FB9629"/>
      </a:accent2>
      <a:accent3>
        <a:srgbClr val="F1D16D"/>
      </a:accent3>
      <a:accent4>
        <a:srgbClr val="64A832"/>
      </a:accent4>
      <a:accent5>
        <a:srgbClr val="639AC9"/>
      </a:accent5>
      <a:accent6>
        <a:srgbClr val="1684B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BD3832"/>
      </a:dk2>
      <a:lt2>
        <a:srgbClr val="D94F48"/>
      </a:lt2>
      <a:accent1>
        <a:srgbClr val="EDC137"/>
      </a:accent1>
      <a:accent2>
        <a:srgbClr val="FB9629"/>
      </a:accent2>
      <a:accent3>
        <a:srgbClr val="F1D16D"/>
      </a:accent3>
      <a:accent4>
        <a:srgbClr val="64A832"/>
      </a:accent4>
      <a:accent5>
        <a:srgbClr val="639AC9"/>
      </a:accent5>
      <a:accent6>
        <a:srgbClr val="1684B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BD3832"/>
      </a:dk2>
      <a:lt2>
        <a:srgbClr val="D94F48"/>
      </a:lt2>
      <a:accent1>
        <a:srgbClr val="EDC137"/>
      </a:accent1>
      <a:accent2>
        <a:srgbClr val="FB9629"/>
      </a:accent2>
      <a:accent3>
        <a:srgbClr val="F1D16D"/>
      </a:accent3>
      <a:accent4>
        <a:srgbClr val="64A832"/>
      </a:accent4>
      <a:accent5>
        <a:srgbClr val="639AC9"/>
      </a:accent5>
      <a:accent6>
        <a:srgbClr val="1684B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WPS 演示</Application>
  <PresentationFormat>全屏显示(16:9)</PresentationFormat>
  <Paragraphs>141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Arial</vt:lpstr>
      <vt:lpstr>宋体</vt:lpstr>
      <vt:lpstr>Wingdings</vt:lpstr>
      <vt:lpstr>汉仪跳跳体简</vt:lpstr>
      <vt:lpstr>Times New Roman</vt:lpstr>
      <vt:lpstr>微软雅黑</vt:lpstr>
      <vt:lpstr>阿里巴巴普惠体 R</vt:lpstr>
      <vt:lpstr>汉仪雅酷黑 95W</vt:lpstr>
      <vt:lpstr>Source Han Sans CN Bold</vt:lpstr>
      <vt:lpstr>Source Han Sans CN Regular</vt:lpstr>
      <vt:lpstr>Arial</vt:lpstr>
      <vt:lpstr>思源黑体 CN Regular</vt:lpstr>
      <vt:lpstr>Source Han Sans CN Normal</vt:lpstr>
      <vt:lpstr>楷体</vt:lpstr>
      <vt:lpstr>Arial Unicode MS</vt:lpstr>
      <vt:lpstr>等线</vt:lpstr>
      <vt:lpstr>Wingdings</vt:lpstr>
      <vt:lpstr>字魂73号-江南手书</vt:lpstr>
      <vt:lpstr>黑体</vt:lpstr>
      <vt:lpstr>Calibri</vt:lpstr>
      <vt:lpstr>汉仪雅酷黑 45W</vt:lpstr>
      <vt:lpstr>汉仪黑方W</vt:lpstr>
      <vt:lpstr>汉仪旗黑-90S</vt:lpstr>
      <vt:lpstr>方正仿宋_GB2312</vt:lpstr>
      <vt:lpstr>方正清仿宋 简 Bold</vt:lpstr>
      <vt:lpstr>Saturday Sans Regular</vt:lpstr>
      <vt:lpstr>汉仪雅酷黑简</vt:lpstr>
      <vt:lpstr>汉仪君黑-45简</vt:lpstr>
      <vt:lpstr>汉仪旗黑-85S</vt:lpstr>
      <vt:lpstr>汉仪黑方简</vt:lpstr>
      <vt:lpstr> Qzuser</vt:lpstr>
      <vt:lpstr>1_Office 主题​​</vt:lpstr>
      <vt:lpstr>17_Office 主题​​</vt:lpstr>
      <vt:lpstr>2_Office 主题​​</vt:lpstr>
      <vt:lpstr>3_Office 主题​​</vt:lpstr>
      <vt:lpstr>4_Office 主题​​</vt:lpstr>
      <vt:lpstr>快乐</vt:lpstr>
      <vt:lpstr>PowerPoint 演示文稿</vt:lpstr>
      <vt:lpstr>素材总览</vt:lpstr>
      <vt:lpstr>PowerPoint 演示文稿</vt:lpstr>
      <vt:lpstr>运营方案介绍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Qzuser;</dc:title>
  <dc:creator>Qzuser</dc:creator>
  <cp:keywords>Qzuser</cp:keywords>
  <cp:category>Qzuser</cp:category>
  <cp:lastModifiedBy>、FanTaSy</cp:lastModifiedBy>
  <cp:revision>182</cp:revision>
  <dcterms:created xsi:type="dcterms:W3CDTF">2016-06-30T04:28:00Z</dcterms:created>
  <dcterms:modified xsi:type="dcterms:W3CDTF">2025-11-14T08:30:25Z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v1.0_mb_CoWITZn1au/Tkuu8/yDR1Q==</vt:lpwstr>
  </property>
  <property fmtid="{D5CDD505-2E9C-101B-9397-08002B2CF9AE}" pid="4" name="ICV">
    <vt:lpwstr>2FC6E66E8BF041C7ABA99D3C2E8226AF_11</vt:lpwstr>
  </property>
</Properties>
</file>