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.xml" ContentType="application/vnd.openxmlformats-officedocument.presentationml.tags+xml"/>
  <Override PartName="/ppt/tags/tag1260.xml" ContentType="application/vnd.openxmlformats-officedocument.presentationml.tags+xml"/>
  <Override PartName="/ppt/tags/tag1261.xml" ContentType="application/vnd.openxmlformats-officedocument.presentationml.tags+xml"/>
  <Override PartName="/ppt/tags/tag1262.xml" ContentType="application/vnd.openxmlformats-officedocument.presentationml.tags+xml"/>
  <Override PartName="/ppt/tags/tag1263.xml" ContentType="application/vnd.openxmlformats-officedocument.presentationml.tags+xml"/>
  <Override PartName="/ppt/tags/tag1264.xml" ContentType="application/vnd.openxmlformats-officedocument.presentationml.tags+xml"/>
  <Override PartName="/ppt/tags/tag1265.xml" ContentType="application/vnd.openxmlformats-officedocument.presentationml.tags+xml"/>
  <Override PartName="/ppt/tags/tag1266.xml" ContentType="application/vnd.openxmlformats-officedocument.presentationml.tags+xml"/>
  <Override PartName="/ppt/tags/tag1267.xml" ContentType="application/vnd.openxmlformats-officedocument.presentationml.tags+xml"/>
  <Override PartName="/ppt/tags/tag1268.xml" ContentType="application/vnd.openxmlformats-officedocument.presentationml.tags+xml"/>
  <Override PartName="/ppt/tags/tag1269.xml" ContentType="application/vnd.openxmlformats-officedocument.presentationml.tags+xml"/>
  <Override PartName="/ppt/tags/tag127.xml" ContentType="application/vnd.openxmlformats-officedocument.presentationml.tags+xml"/>
  <Override PartName="/ppt/tags/tag1270.xml" ContentType="application/vnd.openxmlformats-officedocument.presentationml.tags+xml"/>
  <Override PartName="/ppt/tags/tag1271.xml" ContentType="application/vnd.openxmlformats-officedocument.presentationml.tags+xml"/>
  <Override PartName="/ppt/tags/tag1272.xml" ContentType="application/vnd.openxmlformats-officedocument.presentationml.tags+xml"/>
  <Override PartName="/ppt/tags/tag1273.xml" ContentType="application/vnd.openxmlformats-officedocument.presentationml.tags+xml"/>
  <Override PartName="/ppt/tags/tag1274.xml" ContentType="application/vnd.openxmlformats-officedocument.presentationml.tags+xml"/>
  <Override PartName="/ppt/tags/tag1275.xml" ContentType="application/vnd.openxmlformats-officedocument.presentationml.tags+xml"/>
  <Override PartName="/ppt/tags/tag1276.xml" ContentType="application/vnd.openxmlformats-officedocument.presentationml.tags+xml"/>
  <Override PartName="/ppt/tags/tag1277.xml" ContentType="application/vnd.openxmlformats-officedocument.presentationml.tags+xml"/>
  <Override PartName="/ppt/tags/tag1278.xml" ContentType="application/vnd.openxmlformats-officedocument.presentationml.tags+xml"/>
  <Override PartName="/ppt/tags/tag1279.xml" ContentType="application/vnd.openxmlformats-officedocument.presentationml.tags+xml"/>
  <Override PartName="/ppt/tags/tag128.xml" ContentType="application/vnd.openxmlformats-officedocument.presentationml.tags+xml"/>
  <Override PartName="/ppt/tags/tag1280.xml" ContentType="application/vnd.openxmlformats-officedocument.presentationml.tags+xml"/>
  <Override PartName="/ppt/tags/tag1281.xml" ContentType="application/vnd.openxmlformats-officedocument.presentationml.tags+xml"/>
  <Override PartName="/ppt/tags/tag1282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  <p:sldMasterId id="2147483671" r:id="rId4"/>
    <p:sldMasterId id="2147483691" r:id="rId5"/>
    <p:sldMasterId id="2147483711" r:id="rId6"/>
    <p:sldMasterId id="2147483731" r:id="rId7"/>
    <p:sldMasterId id="2147483751" r:id="rId8"/>
    <p:sldMasterId id="2147483771" r:id="rId9"/>
    <p:sldMasterId id="2147483791" r:id="rId10"/>
    <p:sldMasterId id="2147483811" r:id="rId11"/>
  </p:sldMasterIdLst>
  <p:notesMasterIdLst>
    <p:notesMasterId r:id="rId24"/>
  </p:notesMasterIdLst>
  <p:handoutMasterIdLst>
    <p:handoutMasterId r:id="rId25"/>
  </p:handoutMasterIdLst>
  <p:sldIdLst>
    <p:sldId id="294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305" r:id="rId23"/>
  </p:sldIdLst>
  <p:sldSz cx="9144000" cy="5143500"/>
  <p:notesSz cx="6858000" cy="9144000"/>
  <p:embeddedFontLst>
    <p:embeddedFont>
      <p:font typeface="微软雅黑" panose="020B0503020204020204" pitchFamily="34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汉仪黑方简" panose="00020600040101010101" charset="-122"/>
      <p:regular r:id="rId34"/>
    </p:embeddedFont>
    <p:embeddedFont>
      <p:font typeface="汉仪雅酷黑 95W" panose="020B0A04020202020204" charset="-122"/>
      <p:bold r:id="rId35"/>
    </p:embeddedFont>
  </p:embeddedFontLst>
  <p:custDataLst>
    <p:tags r:id="rId3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8" userDrawn="1">
          <p15:clr>
            <a:srgbClr val="A4A3A4"/>
          </p15:clr>
        </p15:guide>
        <p15:guide id="2" pos="2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FF9D17"/>
    <a:srgbClr val="75161D"/>
    <a:srgbClr val="FFFFFF"/>
    <a:srgbClr val="FBEEB9"/>
    <a:srgbClr val="FEEFC8"/>
    <a:srgbClr val="FF9A17"/>
    <a:srgbClr val="F2A824"/>
    <a:srgbClr val="EEBA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2184" y="1314"/>
      </p:cViewPr>
      <p:guideLst>
        <p:guide orient="horz" pos="1678"/>
        <p:guide pos="29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tags" Target="tags/tag1282.xml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12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0" Type="http://schemas.openxmlformats.org/officeDocument/2006/relationships/slide" Target="slides/slide9.xml"/><Relationship Id="rId2" Type="http://schemas.openxmlformats.org/officeDocument/2006/relationships/theme" Target="theme/theme1.xml"/><Relationship Id="rId19" Type="http://schemas.openxmlformats.org/officeDocument/2006/relationships/slide" Target="slides/slide8.xml"/><Relationship Id="rId18" Type="http://schemas.openxmlformats.org/officeDocument/2006/relationships/slide" Target="slides/slide7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image" Target="../media/image4.png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tags" Target="../tags/tag709.xml"/><Relationship Id="rId8" Type="http://schemas.openxmlformats.org/officeDocument/2006/relationships/tags" Target="../tags/tag708.xml"/><Relationship Id="rId7" Type="http://schemas.openxmlformats.org/officeDocument/2006/relationships/image" Target="../media/image3.png"/><Relationship Id="rId6" Type="http://schemas.openxmlformats.org/officeDocument/2006/relationships/tags" Target="../tags/tag707.xml"/><Relationship Id="rId5" Type="http://schemas.openxmlformats.org/officeDocument/2006/relationships/image" Target="../media/image2.png"/><Relationship Id="rId4" Type="http://schemas.openxmlformats.org/officeDocument/2006/relationships/tags" Target="../tags/tag706.xml"/><Relationship Id="rId3" Type="http://schemas.openxmlformats.org/officeDocument/2006/relationships/image" Target="../media/image5.png"/><Relationship Id="rId2" Type="http://schemas.openxmlformats.org/officeDocument/2006/relationships/tags" Target="../tags/tag705.xml"/><Relationship Id="rId13" Type="http://schemas.openxmlformats.org/officeDocument/2006/relationships/tags" Target="../tags/tag713.xml"/><Relationship Id="rId12" Type="http://schemas.openxmlformats.org/officeDocument/2006/relationships/tags" Target="../tags/tag712.xml"/><Relationship Id="rId11" Type="http://schemas.openxmlformats.org/officeDocument/2006/relationships/tags" Target="../tags/tag711.xml"/><Relationship Id="rId10" Type="http://schemas.openxmlformats.org/officeDocument/2006/relationships/tags" Target="../tags/tag710.xml"/><Relationship Id="rId1" Type="http://schemas.openxmlformats.org/officeDocument/2006/relationships/slideMaster" Target="../slideMasters/slideMaster7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tags" Target="../tags/tag720.xml"/><Relationship Id="rId8" Type="http://schemas.openxmlformats.org/officeDocument/2006/relationships/tags" Target="../tags/tag719.xml"/><Relationship Id="rId7" Type="http://schemas.openxmlformats.org/officeDocument/2006/relationships/tags" Target="../tags/tag718.xml"/><Relationship Id="rId6" Type="http://schemas.openxmlformats.org/officeDocument/2006/relationships/tags" Target="../tags/tag717.xml"/><Relationship Id="rId5" Type="http://schemas.openxmlformats.org/officeDocument/2006/relationships/tags" Target="../tags/tag716.xml"/><Relationship Id="rId4" Type="http://schemas.openxmlformats.org/officeDocument/2006/relationships/tags" Target="../tags/tag715.xml"/><Relationship Id="rId3" Type="http://schemas.openxmlformats.org/officeDocument/2006/relationships/image" Target="../media/image4.png"/><Relationship Id="rId2" Type="http://schemas.openxmlformats.org/officeDocument/2006/relationships/tags" Target="../tags/tag714.xml"/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9" Type="http://schemas.openxmlformats.org/officeDocument/2006/relationships/tags" Target="../tags/tag727.xml"/><Relationship Id="rId8" Type="http://schemas.openxmlformats.org/officeDocument/2006/relationships/tags" Target="../tags/tag726.xml"/><Relationship Id="rId7" Type="http://schemas.openxmlformats.org/officeDocument/2006/relationships/tags" Target="../tags/tag725.xml"/><Relationship Id="rId6" Type="http://schemas.openxmlformats.org/officeDocument/2006/relationships/tags" Target="../tags/tag724.xml"/><Relationship Id="rId5" Type="http://schemas.openxmlformats.org/officeDocument/2006/relationships/tags" Target="../tags/tag723.xml"/><Relationship Id="rId4" Type="http://schemas.openxmlformats.org/officeDocument/2006/relationships/tags" Target="../tags/tag722.xml"/><Relationship Id="rId3" Type="http://schemas.openxmlformats.org/officeDocument/2006/relationships/image" Target="../media/image4.png"/><Relationship Id="rId2" Type="http://schemas.openxmlformats.org/officeDocument/2006/relationships/tags" Target="../tags/tag721.xml"/><Relationship Id="rId11" Type="http://schemas.openxmlformats.org/officeDocument/2006/relationships/tags" Target="../tags/tag729.xml"/><Relationship Id="rId10" Type="http://schemas.openxmlformats.org/officeDocument/2006/relationships/tags" Target="../tags/tag728.xml"/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7" Type="http://schemas.openxmlformats.org/officeDocument/2006/relationships/tags" Target="../tags/tag734.xml"/><Relationship Id="rId6" Type="http://schemas.openxmlformats.org/officeDocument/2006/relationships/tags" Target="../tags/tag733.xml"/><Relationship Id="rId5" Type="http://schemas.openxmlformats.org/officeDocument/2006/relationships/tags" Target="../tags/tag732.xml"/><Relationship Id="rId4" Type="http://schemas.openxmlformats.org/officeDocument/2006/relationships/tags" Target="../tags/tag731.xml"/><Relationship Id="rId3" Type="http://schemas.openxmlformats.org/officeDocument/2006/relationships/image" Target="../media/image4.png"/><Relationship Id="rId2" Type="http://schemas.openxmlformats.org/officeDocument/2006/relationships/tags" Target="../tags/tag730.xml"/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4" Type="http://schemas.openxmlformats.org/officeDocument/2006/relationships/tags" Target="../tags/tag737.xml"/><Relationship Id="rId3" Type="http://schemas.openxmlformats.org/officeDocument/2006/relationships/tags" Target="../tags/tag736.xml"/><Relationship Id="rId2" Type="http://schemas.openxmlformats.org/officeDocument/2006/relationships/tags" Target="../tags/tag735.xml"/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9" Type="http://schemas.openxmlformats.org/officeDocument/2006/relationships/tags" Target="../tags/tag744.xml"/><Relationship Id="rId8" Type="http://schemas.openxmlformats.org/officeDocument/2006/relationships/tags" Target="../tags/tag743.xml"/><Relationship Id="rId7" Type="http://schemas.openxmlformats.org/officeDocument/2006/relationships/tags" Target="../tags/tag742.xml"/><Relationship Id="rId6" Type="http://schemas.openxmlformats.org/officeDocument/2006/relationships/tags" Target="../tags/tag741.xml"/><Relationship Id="rId5" Type="http://schemas.openxmlformats.org/officeDocument/2006/relationships/tags" Target="../tags/tag740.xml"/><Relationship Id="rId4" Type="http://schemas.openxmlformats.org/officeDocument/2006/relationships/tags" Target="../tags/tag739.xml"/><Relationship Id="rId3" Type="http://schemas.openxmlformats.org/officeDocument/2006/relationships/image" Target="../media/image4.png"/><Relationship Id="rId2" Type="http://schemas.openxmlformats.org/officeDocument/2006/relationships/tags" Target="../tags/tag738.xml"/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9" Type="http://schemas.openxmlformats.org/officeDocument/2006/relationships/tags" Target="../tags/tag751.xml"/><Relationship Id="rId8" Type="http://schemas.openxmlformats.org/officeDocument/2006/relationships/tags" Target="../tags/tag750.xml"/><Relationship Id="rId7" Type="http://schemas.openxmlformats.org/officeDocument/2006/relationships/tags" Target="../tags/tag749.xml"/><Relationship Id="rId6" Type="http://schemas.openxmlformats.org/officeDocument/2006/relationships/tags" Target="../tags/tag748.xml"/><Relationship Id="rId5" Type="http://schemas.openxmlformats.org/officeDocument/2006/relationships/tags" Target="../tags/tag747.xml"/><Relationship Id="rId4" Type="http://schemas.openxmlformats.org/officeDocument/2006/relationships/image" Target="../media/image4.png"/><Relationship Id="rId3" Type="http://schemas.openxmlformats.org/officeDocument/2006/relationships/tags" Target="../tags/tag746.xml"/><Relationship Id="rId2" Type="http://schemas.openxmlformats.org/officeDocument/2006/relationships/tags" Target="../tags/tag745.xml"/><Relationship Id="rId10" Type="http://schemas.openxmlformats.org/officeDocument/2006/relationships/tags" Target="../tags/tag752.xml"/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9" Type="http://schemas.openxmlformats.org/officeDocument/2006/relationships/tags" Target="../tags/tag759.xml"/><Relationship Id="rId8" Type="http://schemas.openxmlformats.org/officeDocument/2006/relationships/tags" Target="../tags/tag758.xml"/><Relationship Id="rId7" Type="http://schemas.openxmlformats.org/officeDocument/2006/relationships/tags" Target="../tags/tag757.xml"/><Relationship Id="rId6" Type="http://schemas.openxmlformats.org/officeDocument/2006/relationships/tags" Target="../tags/tag756.xml"/><Relationship Id="rId5" Type="http://schemas.openxmlformats.org/officeDocument/2006/relationships/tags" Target="../tags/tag755.xml"/><Relationship Id="rId4" Type="http://schemas.openxmlformats.org/officeDocument/2006/relationships/image" Target="../media/image4.png"/><Relationship Id="rId3" Type="http://schemas.openxmlformats.org/officeDocument/2006/relationships/tags" Target="../tags/tag754.xml"/><Relationship Id="rId2" Type="http://schemas.openxmlformats.org/officeDocument/2006/relationships/tags" Target="../tags/tag753.xml"/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9" Type="http://schemas.openxmlformats.org/officeDocument/2006/relationships/tags" Target="../tags/tag765.xml"/><Relationship Id="rId8" Type="http://schemas.openxmlformats.org/officeDocument/2006/relationships/tags" Target="../tags/tag764.xml"/><Relationship Id="rId7" Type="http://schemas.openxmlformats.org/officeDocument/2006/relationships/tags" Target="../tags/tag763.xml"/><Relationship Id="rId6" Type="http://schemas.openxmlformats.org/officeDocument/2006/relationships/tags" Target="../tags/tag762.xml"/><Relationship Id="rId5" Type="http://schemas.openxmlformats.org/officeDocument/2006/relationships/image" Target="../media/image3.png"/><Relationship Id="rId4" Type="http://schemas.openxmlformats.org/officeDocument/2006/relationships/tags" Target="../tags/tag761.xml"/><Relationship Id="rId3" Type="http://schemas.openxmlformats.org/officeDocument/2006/relationships/image" Target="../media/image2.png"/><Relationship Id="rId2" Type="http://schemas.openxmlformats.org/officeDocument/2006/relationships/tags" Target="../tags/tag760.xml"/><Relationship Id="rId11" Type="http://schemas.openxmlformats.org/officeDocument/2006/relationships/tags" Target="../tags/tag767.xml"/><Relationship Id="rId10" Type="http://schemas.openxmlformats.org/officeDocument/2006/relationships/tags" Target="../tags/tag766.xml"/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7" Type="http://schemas.openxmlformats.org/officeDocument/2006/relationships/tags" Target="../tags/tag772.xml"/><Relationship Id="rId6" Type="http://schemas.openxmlformats.org/officeDocument/2006/relationships/tags" Target="../tags/tag771.xml"/><Relationship Id="rId5" Type="http://schemas.openxmlformats.org/officeDocument/2006/relationships/tags" Target="../tags/tag770.xml"/><Relationship Id="rId4" Type="http://schemas.openxmlformats.org/officeDocument/2006/relationships/tags" Target="../tags/tag769.xml"/><Relationship Id="rId3" Type="http://schemas.openxmlformats.org/officeDocument/2006/relationships/image" Target="../media/image4.png"/><Relationship Id="rId2" Type="http://schemas.openxmlformats.org/officeDocument/2006/relationships/tags" Target="../tags/tag768.xml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61.xml"/><Relationship Id="rId8" Type="http://schemas.openxmlformats.org/officeDocument/2006/relationships/tags" Target="../tags/tag60.xml"/><Relationship Id="rId7" Type="http://schemas.openxmlformats.org/officeDocument/2006/relationships/tags" Target="../tags/tag59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image" Target="../media/image4.png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0" Type="http://schemas.openxmlformats.org/officeDocument/2006/relationships/tags" Target="../tags/tag62.xml"/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9" Type="http://schemas.openxmlformats.org/officeDocument/2006/relationships/tags" Target="../tags/tag779.xml"/><Relationship Id="rId8" Type="http://schemas.openxmlformats.org/officeDocument/2006/relationships/tags" Target="../tags/tag778.xml"/><Relationship Id="rId7" Type="http://schemas.openxmlformats.org/officeDocument/2006/relationships/tags" Target="../tags/tag777.xml"/><Relationship Id="rId6" Type="http://schemas.openxmlformats.org/officeDocument/2006/relationships/tags" Target="../tags/tag776.xml"/><Relationship Id="rId5" Type="http://schemas.openxmlformats.org/officeDocument/2006/relationships/tags" Target="../tags/tag775.xml"/><Relationship Id="rId4" Type="http://schemas.openxmlformats.org/officeDocument/2006/relationships/tags" Target="../tags/tag774.xml"/><Relationship Id="rId3" Type="http://schemas.openxmlformats.org/officeDocument/2006/relationships/image" Target="../media/image6.png"/><Relationship Id="rId2" Type="http://schemas.openxmlformats.org/officeDocument/2006/relationships/tags" Target="../tags/tag773.xml"/><Relationship Id="rId10" Type="http://schemas.openxmlformats.org/officeDocument/2006/relationships/tags" Target="../tags/tag780.xml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9" Type="http://schemas.openxmlformats.org/officeDocument/2006/relationships/tags" Target="../tags/tag787.xml"/><Relationship Id="rId8" Type="http://schemas.openxmlformats.org/officeDocument/2006/relationships/tags" Target="../tags/tag786.xml"/><Relationship Id="rId7" Type="http://schemas.openxmlformats.org/officeDocument/2006/relationships/tags" Target="../tags/tag785.xml"/><Relationship Id="rId6" Type="http://schemas.openxmlformats.org/officeDocument/2006/relationships/tags" Target="../tags/tag784.xml"/><Relationship Id="rId5" Type="http://schemas.openxmlformats.org/officeDocument/2006/relationships/tags" Target="../tags/tag783.xml"/><Relationship Id="rId4" Type="http://schemas.openxmlformats.org/officeDocument/2006/relationships/tags" Target="../tags/tag782.xml"/><Relationship Id="rId3" Type="http://schemas.openxmlformats.org/officeDocument/2006/relationships/image" Target="../media/image7.png"/><Relationship Id="rId2" Type="http://schemas.openxmlformats.org/officeDocument/2006/relationships/tags" Target="../tags/tag781.xml"/><Relationship Id="rId10" Type="http://schemas.openxmlformats.org/officeDocument/2006/relationships/tags" Target="../tags/tag788.xml"/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9" Type="http://schemas.openxmlformats.org/officeDocument/2006/relationships/tags" Target="../tags/tag795.xml"/><Relationship Id="rId8" Type="http://schemas.openxmlformats.org/officeDocument/2006/relationships/tags" Target="../tags/tag794.xml"/><Relationship Id="rId7" Type="http://schemas.openxmlformats.org/officeDocument/2006/relationships/tags" Target="../tags/tag793.xml"/><Relationship Id="rId6" Type="http://schemas.openxmlformats.org/officeDocument/2006/relationships/tags" Target="../tags/tag792.xml"/><Relationship Id="rId5" Type="http://schemas.openxmlformats.org/officeDocument/2006/relationships/tags" Target="../tags/tag791.xml"/><Relationship Id="rId4" Type="http://schemas.openxmlformats.org/officeDocument/2006/relationships/tags" Target="../tags/tag790.xml"/><Relationship Id="rId3" Type="http://schemas.openxmlformats.org/officeDocument/2006/relationships/image" Target="../media/image4.png"/><Relationship Id="rId2" Type="http://schemas.openxmlformats.org/officeDocument/2006/relationships/tags" Target="../tags/tag789.xml"/><Relationship Id="rId10" Type="http://schemas.openxmlformats.org/officeDocument/2006/relationships/tags" Target="../tags/tag796.xml"/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9" Type="http://schemas.openxmlformats.org/officeDocument/2006/relationships/tags" Target="../tags/tag803.xml"/><Relationship Id="rId8" Type="http://schemas.openxmlformats.org/officeDocument/2006/relationships/tags" Target="../tags/tag802.xml"/><Relationship Id="rId7" Type="http://schemas.openxmlformats.org/officeDocument/2006/relationships/tags" Target="../tags/tag801.xml"/><Relationship Id="rId6" Type="http://schemas.openxmlformats.org/officeDocument/2006/relationships/tags" Target="../tags/tag800.xml"/><Relationship Id="rId5" Type="http://schemas.openxmlformats.org/officeDocument/2006/relationships/tags" Target="../tags/tag799.xml"/><Relationship Id="rId4" Type="http://schemas.openxmlformats.org/officeDocument/2006/relationships/tags" Target="../tags/tag798.xml"/><Relationship Id="rId3" Type="http://schemas.openxmlformats.org/officeDocument/2006/relationships/image" Target="../media/image4.png"/><Relationship Id="rId2" Type="http://schemas.openxmlformats.org/officeDocument/2006/relationships/tags" Target="../tags/tag797.xml"/><Relationship Id="rId10" Type="http://schemas.openxmlformats.org/officeDocument/2006/relationships/tags" Target="../tags/tag804.xml"/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9" Type="http://schemas.openxmlformats.org/officeDocument/2006/relationships/tags" Target="../tags/tag811.xml"/><Relationship Id="rId8" Type="http://schemas.openxmlformats.org/officeDocument/2006/relationships/tags" Target="../tags/tag810.xml"/><Relationship Id="rId7" Type="http://schemas.openxmlformats.org/officeDocument/2006/relationships/tags" Target="../tags/tag809.xml"/><Relationship Id="rId6" Type="http://schemas.openxmlformats.org/officeDocument/2006/relationships/tags" Target="../tags/tag808.xml"/><Relationship Id="rId5" Type="http://schemas.openxmlformats.org/officeDocument/2006/relationships/tags" Target="../tags/tag807.xml"/><Relationship Id="rId4" Type="http://schemas.openxmlformats.org/officeDocument/2006/relationships/tags" Target="../tags/tag806.xml"/><Relationship Id="rId3" Type="http://schemas.openxmlformats.org/officeDocument/2006/relationships/image" Target="../media/image4.png"/><Relationship Id="rId2" Type="http://schemas.openxmlformats.org/officeDocument/2006/relationships/tags" Target="../tags/tag805.xml"/><Relationship Id="rId12" Type="http://schemas.openxmlformats.org/officeDocument/2006/relationships/tags" Target="../tags/tag814.xml"/><Relationship Id="rId11" Type="http://schemas.openxmlformats.org/officeDocument/2006/relationships/tags" Target="../tags/tag813.xml"/><Relationship Id="rId10" Type="http://schemas.openxmlformats.org/officeDocument/2006/relationships/tags" Target="../tags/tag812.xml"/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9" Type="http://schemas.openxmlformats.org/officeDocument/2006/relationships/tags" Target="../tags/tag821.xml"/><Relationship Id="rId8" Type="http://schemas.openxmlformats.org/officeDocument/2006/relationships/tags" Target="../tags/tag820.xml"/><Relationship Id="rId7" Type="http://schemas.openxmlformats.org/officeDocument/2006/relationships/tags" Target="../tags/tag819.xml"/><Relationship Id="rId6" Type="http://schemas.openxmlformats.org/officeDocument/2006/relationships/tags" Target="../tags/tag818.xml"/><Relationship Id="rId5" Type="http://schemas.openxmlformats.org/officeDocument/2006/relationships/tags" Target="../tags/tag817.xml"/><Relationship Id="rId4" Type="http://schemas.openxmlformats.org/officeDocument/2006/relationships/image" Target="../media/image8.png"/><Relationship Id="rId3" Type="http://schemas.openxmlformats.org/officeDocument/2006/relationships/tags" Target="../tags/tag816.xml"/><Relationship Id="rId2" Type="http://schemas.openxmlformats.org/officeDocument/2006/relationships/tags" Target="../tags/tag815.xml"/><Relationship Id="rId10" Type="http://schemas.openxmlformats.org/officeDocument/2006/relationships/tags" Target="../tags/tag822.xml"/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9" Type="http://schemas.openxmlformats.org/officeDocument/2006/relationships/tags" Target="../tags/tag834.xml"/><Relationship Id="rId8" Type="http://schemas.openxmlformats.org/officeDocument/2006/relationships/tags" Target="../tags/tag833.xml"/><Relationship Id="rId7" Type="http://schemas.openxmlformats.org/officeDocument/2006/relationships/tags" Target="../tags/tag832.xml"/><Relationship Id="rId6" Type="http://schemas.openxmlformats.org/officeDocument/2006/relationships/tags" Target="../tags/tag831.xml"/><Relationship Id="rId5" Type="http://schemas.openxmlformats.org/officeDocument/2006/relationships/image" Target="../media/image3.png"/><Relationship Id="rId4" Type="http://schemas.openxmlformats.org/officeDocument/2006/relationships/tags" Target="../tags/tag830.xml"/><Relationship Id="rId3" Type="http://schemas.openxmlformats.org/officeDocument/2006/relationships/image" Target="../media/image2.png"/><Relationship Id="rId2" Type="http://schemas.openxmlformats.org/officeDocument/2006/relationships/tags" Target="../tags/tag829.xml"/><Relationship Id="rId11" Type="http://schemas.openxmlformats.org/officeDocument/2006/relationships/tags" Target="../tags/tag836.xml"/><Relationship Id="rId10" Type="http://schemas.openxmlformats.org/officeDocument/2006/relationships/tags" Target="../tags/tag835.xml"/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8" Type="http://schemas.openxmlformats.org/officeDocument/2006/relationships/tags" Target="../tags/tag842.xml"/><Relationship Id="rId7" Type="http://schemas.openxmlformats.org/officeDocument/2006/relationships/tags" Target="../tags/tag841.xml"/><Relationship Id="rId6" Type="http://schemas.openxmlformats.org/officeDocument/2006/relationships/tags" Target="../tags/tag840.xml"/><Relationship Id="rId5" Type="http://schemas.openxmlformats.org/officeDocument/2006/relationships/tags" Target="../tags/tag839.xml"/><Relationship Id="rId4" Type="http://schemas.openxmlformats.org/officeDocument/2006/relationships/tags" Target="../tags/tag838.xml"/><Relationship Id="rId3" Type="http://schemas.openxmlformats.org/officeDocument/2006/relationships/image" Target="../media/image4.png"/><Relationship Id="rId2" Type="http://schemas.openxmlformats.org/officeDocument/2006/relationships/tags" Target="../tags/tag837.xml"/><Relationship Id="rId1" Type="http://schemas.openxmlformats.org/officeDocument/2006/relationships/slideMaster" Target="../slideMasters/slideMaster8.xml"/></Relationships>
</file>

<file path=ppt/slideLayouts/_rels/slideLayout119.xml.rels><?xml version="1.0" encoding="UTF-8" standalone="yes"?>
<Relationships xmlns="http://schemas.openxmlformats.org/package/2006/relationships"><Relationship Id="rId9" Type="http://schemas.openxmlformats.org/officeDocument/2006/relationships/tags" Target="../tags/tag847.xml"/><Relationship Id="rId8" Type="http://schemas.openxmlformats.org/officeDocument/2006/relationships/tags" Target="../tags/tag846.xml"/><Relationship Id="rId7" Type="http://schemas.openxmlformats.org/officeDocument/2006/relationships/image" Target="../media/image3.png"/><Relationship Id="rId6" Type="http://schemas.openxmlformats.org/officeDocument/2006/relationships/tags" Target="../tags/tag845.xml"/><Relationship Id="rId5" Type="http://schemas.openxmlformats.org/officeDocument/2006/relationships/image" Target="../media/image2.png"/><Relationship Id="rId4" Type="http://schemas.openxmlformats.org/officeDocument/2006/relationships/tags" Target="../tags/tag844.xml"/><Relationship Id="rId3" Type="http://schemas.openxmlformats.org/officeDocument/2006/relationships/image" Target="../media/image5.png"/><Relationship Id="rId2" Type="http://schemas.openxmlformats.org/officeDocument/2006/relationships/tags" Target="../tags/tag843.xml"/><Relationship Id="rId13" Type="http://schemas.openxmlformats.org/officeDocument/2006/relationships/tags" Target="../tags/tag851.xml"/><Relationship Id="rId12" Type="http://schemas.openxmlformats.org/officeDocument/2006/relationships/tags" Target="../tags/tag850.xml"/><Relationship Id="rId11" Type="http://schemas.openxmlformats.org/officeDocument/2006/relationships/tags" Target="../tags/tag849.xml"/><Relationship Id="rId10" Type="http://schemas.openxmlformats.org/officeDocument/2006/relationships/tags" Target="../tags/tag848.xml"/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4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9" Type="http://schemas.openxmlformats.org/officeDocument/2006/relationships/tags" Target="../tags/tag858.xml"/><Relationship Id="rId8" Type="http://schemas.openxmlformats.org/officeDocument/2006/relationships/tags" Target="../tags/tag857.xml"/><Relationship Id="rId7" Type="http://schemas.openxmlformats.org/officeDocument/2006/relationships/tags" Target="../tags/tag856.xml"/><Relationship Id="rId6" Type="http://schemas.openxmlformats.org/officeDocument/2006/relationships/tags" Target="../tags/tag855.xml"/><Relationship Id="rId5" Type="http://schemas.openxmlformats.org/officeDocument/2006/relationships/tags" Target="../tags/tag854.xml"/><Relationship Id="rId4" Type="http://schemas.openxmlformats.org/officeDocument/2006/relationships/tags" Target="../tags/tag853.xml"/><Relationship Id="rId3" Type="http://schemas.openxmlformats.org/officeDocument/2006/relationships/image" Target="../media/image4.png"/><Relationship Id="rId2" Type="http://schemas.openxmlformats.org/officeDocument/2006/relationships/tags" Target="../tags/tag852.xml"/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9" Type="http://schemas.openxmlformats.org/officeDocument/2006/relationships/tags" Target="../tags/tag865.xml"/><Relationship Id="rId8" Type="http://schemas.openxmlformats.org/officeDocument/2006/relationships/tags" Target="../tags/tag864.xml"/><Relationship Id="rId7" Type="http://schemas.openxmlformats.org/officeDocument/2006/relationships/tags" Target="../tags/tag863.xml"/><Relationship Id="rId6" Type="http://schemas.openxmlformats.org/officeDocument/2006/relationships/tags" Target="../tags/tag862.xml"/><Relationship Id="rId5" Type="http://schemas.openxmlformats.org/officeDocument/2006/relationships/tags" Target="../tags/tag861.xml"/><Relationship Id="rId4" Type="http://schemas.openxmlformats.org/officeDocument/2006/relationships/tags" Target="../tags/tag860.xml"/><Relationship Id="rId3" Type="http://schemas.openxmlformats.org/officeDocument/2006/relationships/image" Target="../media/image4.png"/><Relationship Id="rId2" Type="http://schemas.openxmlformats.org/officeDocument/2006/relationships/tags" Target="../tags/tag859.xml"/><Relationship Id="rId11" Type="http://schemas.openxmlformats.org/officeDocument/2006/relationships/tags" Target="../tags/tag867.xml"/><Relationship Id="rId10" Type="http://schemas.openxmlformats.org/officeDocument/2006/relationships/tags" Target="../tags/tag866.xml"/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7" Type="http://schemas.openxmlformats.org/officeDocument/2006/relationships/tags" Target="../tags/tag872.xml"/><Relationship Id="rId6" Type="http://schemas.openxmlformats.org/officeDocument/2006/relationships/tags" Target="../tags/tag871.xml"/><Relationship Id="rId5" Type="http://schemas.openxmlformats.org/officeDocument/2006/relationships/tags" Target="../tags/tag870.xml"/><Relationship Id="rId4" Type="http://schemas.openxmlformats.org/officeDocument/2006/relationships/tags" Target="../tags/tag869.xml"/><Relationship Id="rId3" Type="http://schemas.openxmlformats.org/officeDocument/2006/relationships/image" Target="../media/image4.png"/><Relationship Id="rId2" Type="http://schemas.openxmlformats.org/officeDocument/2006/relationships/tags" Target="../tags/tag868.xml"/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4" Type="http://schemas.openxmlformats.org/officeDocument/2006/relationships/tags" Target="../tags/tag875.xml"/><Relationship Id="rId3" Type="http://schemas.openxmlformats.org/officeDocument/2006/relationships/tags" Target="../tags/tag874.xml"/><Relationship Id="rId2" Type="http://schemas.openxmlformats.org/officeDocument/2006/relationships/tags" Target="../tags/tag873.xml"/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9" Type="http://schemas.openxmlformats.org/officeDocument/2006/relationships/tags" Target="../tags/tag882.xml"/><Relationship Id="rId8" Type="http://schemas.openxmlformats.org/officeDocument/2006/relationships/tags" Target="../tags/tag881.xml"/><Relationship Id="rId7" Type="http://schemas.openxmlformats.org/officeDocument/2006/relationships/tags" Target="../tags/tag880.xml"/><Relationship Id="rId6" Type="http://schemas.openxmlformats.org/officeDocument/2006/relationships/tags" Target="../tags/tag879.xml"/><Relationship Id="rId5" Type="http://schemas.openxmlformats.org/officeDocument/2006/relationships/tags" Target="../tags/tag878.xml"/><Relationship Id="rId4" Type="http://schemas.openxmlformats.org/officeDocument/2006/relationships/tags" Target="../tags/tag877.xml"/><Relationship Id="rId3" Type="http://schemas.openxmlformats.org/officeDocument/2006/relationships/image" Target="../media/image4.png"/><Relationship Id="rId2" Type="http://schemas.openxmlformats.org/officeDocument/2006/relationships/tags" Target="../tags/tag876.xml"/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9" Type="http://schemas.openxmlformats.org/officeDocument/2006/relationships/tags" Target="../tags/tag889.xml"/><Relationship Id="rId8" Type="http://schemas.openxmlformats.org/officeDocument/2006/relationships/tags" Target="../tags/tag888.xml"/><Relationship Id="rId7" Type="http://schemas.openxmlformats.org/officeDocument/2006/relationships/tags" Target="../tags/tag887.xml"/><Relationship Id="rId6" Type="http://schemas.openxmlformats.org/officeDocument/2006/relationships/tags" Target="../tags/tag886.xml"/><Relationship Id="rId5" Type="http://schemas.openxmlformats.org/officeDocument/2006/relationships/tags" Target="../tags/tag885.xml"/><Relationship Id="rId4" Type="http://schemas.openxmlformats.org/officeDocument/2006/relationships/image" Target="../media/image4.png"/><Relationship Id="rId3" Type="http://schemas.openxmlformats.org/officeDocument/2006/relationships/tags" Target="../tags/tag884.xml"/><Relationship Id="rId2" Type="http://schemas.openxmlformats.org/officeDocument/2006/relationships/tags" Target="../tags/tag883.xml"/><Relationship Id="rId10" Type="http://schemas.openxmlformats.org/officeDocument/2006/relationships/tags" Target="../tags/tag890.xml"/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9" Type="http://schemas.openxmlformats.org/officeDocument/2006/relationships/tags" Target="../tags/tag897.xml"/><Relationship Id="rId8" Type="http://schemas.openxmlformats.org/officeDocument/2006/relationships/tags" Target="../tags/tag896.xml"/><Relationship Id="rId7" Type="http://schemas.openxmlformats.org/officeDocument/2006/relationships/tags" Target="../tags/tag895.xml"/><Relationship Id="rId6" Type="http://schemas.openxmlformats.org/officeDocument/2006/relationships/tags" Target="../tags/tag894.xml"/><Relationship Id="rId5" Type="http://schemas.openxmlformats.org/officeDocument/2006/relationships/tags" Target="../tags/tag893.xml"/><Relationship Id="rId4" Type="http://schemas.openxmlformats.org/officeDocument/2006/relationships/image" Target="../media/image4.png"/><Relationship Id="rId3" Type="http://schemas.openxmlformats.org/officeDocument/2006/relationships/tags" Target="../tags/tag892.xml"/><Relationship Id="rId2" Type="http://schemas.openxmlformats.org/officeDocument/2006/relationships/tags" Target="../tags/tag891.xml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9" Type="http://schemas.openxmlformats.org/officeDocument/2006/relationships/tags" Target="../tags/tag903.xml"/><Relationship Id="rId8" Type="http://schemas.openxmlformats.org/officeDocument/2006/relationships/tags" Target="../tags/tag902.xml"/><Relationship Id="rId7" Type="http://schemas.openxmlformats.org/officeDocument/2006/relationships/tags" Target="../tags/tag901.xml"/><Relationship Id="rId6" Type="http://schemas.openxmlformats.org/officeDocument/2006/relationships/tags" Target="../tags/tag900.xml"/><Relationship Id="rId5" Type="http://schemas.openxmlformats.org/officeDocument/2006/relationships/image" Target="../media/image3.png"/><Relationship Id="rId4" Type="http://schemas.openxmlformats.org/officeDocument/2006/relationships/tags" Target="../tags/tag899.xml"/><Relationship Id="rId3" Type="http://schemas.openxmlformats.org/officeDocument/2006/relationships/image" Target="../media/image2.png"/><Relationship Id="rId2" Type="http://schemas.openxmlformats.org/officeDocument/2006/relationships/tags" Target="../tags/tag898.xml"/><Relationship Id="rId11" Type="http://schemas.openxmlformats.org/officeDocument/2006/relationships/tags" Target="../tags/tag905.xml"/><Relationship Id="rId10" Type="http://schemas.openxmlformats.org/officeDocument/2006/relationships/tags" Target="../tags/tag904.xml"/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7" Type="http://schemas.openxmlformats.org/officeDocument/2006/relationships/tags" Target="../tags/tag910.xml"/><Relationship Id="rId6" Type="http://schemas.openxmlformats.org/officeDocument/2006/relationships/tags" Target="../tags/tag909.xml"/><Relationship Id="rId5" Type="http://schemas.openxmlformats.org/officeDocument/2006/relationships/tags" Target="../tags/tag908.xml"/><Relationship Id="rId4" Type="http://schemas.openxmlformats.org/officeDocument/2006/relationships/tags" Target="../tags/tag907.xml"/><Relationship Id="rId3" Type="http://schemas.openxmlformats.org/officeDocument/2006/relationships/image" Target="../media/image4.png"/><Relationship Id="rId2" Type="http://schemas.openxmlformats.org/officeDocument/2006/relationships/tags" Target="../tags/tag906.xml"/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9" Type="http://schemas.openxmlformats.org/officeDocument/2006/relationships/tags" Target="../tags/tag917.xml"/><Relationship Id="rId8" Type="http://schemas.openxmlformats.org/officeDocument/2006/relationships/tags" Target="../tags/tag916.xml"/><Relationship Id="rId7" Type="http://schemas.openxmlformats.org/officeDocument/2006/relationships/tags" Target="../tags/tag915.xml"/><Relationship Id="rId6" Type="http://schemas.openxmlformats.org/officeDocument/2006/relationships/tags" Target="../tags/tag914.xml"/><Relationship Id="rId5" Type="http://schemas.openxmlformats.org/officeDocument/2006/relationships/tags" Target="../tags/tag913.xml"/><Relationship Id="rId4" Type="http://schemas.openxmlformats.org/officeDocument/2006/relationships/tags" Target="../tags/tag912.xml"/><Relationship Id="rId3" Type="http://schemas.openxmlformats.org/officeDocument/2006/relationships/image" Target="../media/image6.png"/><Relationship Id="rId2" Type="http://schemas.openxmlformats.org/officeDocument/2006/relationships/tags" Target="../tags/tag911.xml"/><Relationship Id="rId10" Type="http://schemas.openxmlformats.org/officeDocument/2006/relationships/tags" Target="../tags/tag918.xml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image" Target="../media/image3.png"/><Relationship Id="rId4" Type="http://schemas.openxmlformats.org/officeDocument/2006/relationships/tags" Target="../tags/tag71.xml"/><Relationship Id="rId3" Type="http://schemas.openxmlformats.org/officeDocument/2006/relationships/image" Target="../media/image2.png"/><Relationship Id="rId2" Type="http://schemas.openxmlformats.org/officeDocument/2006/relationships/tags" Target="../tags/tag70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9" Type="http://schemas.openxmlformats.org/officeDocument/2006/relationships/tags" Target="../tags/tag925.xml"/><Relationship Id="rId8" Type="http://schemas.openxmlformats.org/officeDocument/2006/relationships/tags" Target="../tags/tag924.xml"/><Relationship Id="rId7" Type="http://schemas.openxmlformats.org/officeDocument/2006/relationships/tags" Target="../tags/tag923.xml"/><Relationship Id="rId6" Type="http://schemas.openxmlformats.org/officeDocument/2006/relationships/tags" Target="../tags/tag922.xml"/><Relationship Id="rId5" Type="http://schemas.openxmlformats.org/officeDocument/2006/relationships/tags" Target="../tags/tag921.xml"/><Relationship Id="rId4" Type="http://schemas.openxmlformats.org/officeDocument/2006/relationships/tags" Target="../tags/tag920.xml"/><Relationship Id="rId3" Type="http://schemas.openxmlformats.org/officeDocument/2006/relationships/image" Target="../media/image7.png"/><Relationship Id="rId2" Type="http://schemas.openxmlformats.org/officeDocument/2006/relationships/tags" Target="../tags/tag919.xml"/><Relationship Id="rId10" Type="http://schemas.openxmlformats.org/officeDocument/2006/relationships/tags" Target="../tags/tag926.xml"/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9" Type="http://schemas.openxmlformats.org/officeDocument/2006/relationships/tags" Target="../tags/tag933.xml"/><Relationship Id="rId8" Type="http://schemas.openxmlformats.org/officeDocument/2006/relationships/tags" Target="../tags/tag932.xml"/><Relationship Id="rId7" Type="http://schemas.openxmlformats.org/officeDocument/2006/relationships/tags" Target="../tags/tag931.xml"/><Relationship Id="rId6" Type="http://schemas.openxmlformats.org/officeDocument/2006/relationships/tags" Target="../tags/tag930.xml"/><Relationship Id="rId5" Type="http://schemas.openxmlformats.org/officeDocument/2006/relationships/tags" Target="../tags/tag929.xml"/><Relationship Id="rId4" Type="http://schemas.openxmlformats.org/officeDocument/2006/relationships/tags" Target="../tags/tag928.xml"/><Relationship Id="rId3" Type="http://schemas.openxmlformats.org/officeDocument/2006/relationships/image" Target="../media/image4.png"/><Relationship Id="rId2" Type="http://schemas.openxmlformats.org/officeDocument/2006/relationships/tags" Target="../tags/tag927.xml"/><Relationship Id="rId10" Type="http://schemas.openxmlformats.org/officeDocument/2006/relationships/tags" Target="../tags/tag934.xml"/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9" Type="http://schemas.openxmlformats.org/officeDocument/2006/relationships/tags" Target="../tags/tag941.xml"/><Relationship Id="rId8" Type="http://schemas.openxmlformats.org/officeDocument/2006/relationships/tags" Target="../tags/tag940.xml"/><Relationship Id="rId7" Type="http://schemas.openxmlformats.org/officeDocument/2006/relationships/tags" Target="../tags/tag939.xml"/><Relationship Id="rId6" Type="http://schemas.openxmlformats.org/officeDocument/2006/relationships/tags" Target="../tags/tag938.xml"/><Relationship Id="rId5" Type="http://schemas.openxmlformats.org/officeDocument/2006/relationships/tags" Target="../tags/tag937.xml"/><Relationship Id="rId4" Type="http://schemas.openxmlformats.org/officeDocument/2006/relationships/tags" Target="../tags/tag936.xml"/><Relationship Id="rId3" Type="http://schemas.openxmlformats.org/officeDocument/2006/relationships/image" Target="../media/image4.png"/><Relationship Id="rId2" Type="http://schemas.openxmlformats.org/officeDocument/2006/relationships/tags" Target="../tags/tag935.xml"/><Relationship Id="rId10" Type="http://schemas.openxmlformats.org/officeDocument/2006/relationships/tags" Target="../tags/tag942.xml"/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9" Type="http://schemas.openxmlformats.org/officeDocument/2006/relationships/tags" Target="../tags/tag949.xml"/><Relationship Id="rId8" Type="http://schemas.openxmlformats.org/officeDocument/2006/relationships/tags" Target="../tags/tag948.xml"/><Relationship Id="rId7" Type="http://schemas.openxmlformats.org/officeDocument/2006/relationships/tags" Target="../tags/tag947.xml"/><Relationship Id="rId6" Type="http://schemas.openxmlformats.org/officeDocument/2006/relationships/tags" Target="../tags/tag946.xml"/><Relationship Id="rId5" Type="http://schemas.openxmlformats.org/officeDocument/2006/relationships/tags" Target="../tags/tag945.xml"/><Relationship Id="rId4" Type="http://schemas.openxmlformats.org/officeDocument/2006/relationships/tags" Target="../tags/tag944.xml"/><Relationship Id="rId3" Type="http://schemas.openxmlformats.org/officeDocument/2006/relationships/image" Target="../media/image4.png"/><Relationship Id="rId2" Type="http://schemas.openxmlformats.org/officeDocument/2006/relationships/tags" Target="../tags/tag943.xml"/><Relationship Id="rId12" Type="http://schemas.openxmlformats.org/officeDocument/2006/relationships/tags" Target="../tags/tag952.xml"/><Relationship Id="rId11" Type="http://schemas.openxmlformats.org/officeDocument/2006/relationships/tags" Target="../tags/tag951.xml"/><Relationship Id="rId10" Type="http://schemas.openxmlformats.org/officeDocument/2006/relationships/tags" Target="../tags/tag950.xml"/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9" Type="http://schemas.openxmlformats.org/officeDocument/2006/relationships/tags" Target="../tags/tag959.xml"/><Relationship Id="rId8" Type="http://schemas.openxmlformats.org/officeDocument/2006/relationships/tags" Target="../tags/tag958.xml"/><Relationship Id="rId7" Type="http://schemas.openxmlformats.org/officeDocument/2006/relationships/tags" Target="../tags/tag957.xml"/><Relationship Id="rId6" Type="http://schemas.openxmlformats.org/officeDocument/2006/relationships/tags" Target="../tags/tag956.xml"/><Relationship Id="rId5" Type="http://schemas.openxmlformats.org/officeDocument/2006/relationships/tags" Target="../tags/tag955.xml"/><Relationship Id="rId4" Type="http://schemas.openxmlformats.org/officeDocument/2006/relationships/image" Target="../media/image8.png"/><Relationship Id="rId3" Type="http://schemas.openxmlformats.org/officeDocument/2006/relationships/tags" Target="../tags/tag954.xml"/><Relationship Id="rId2" Type="http://schemas.openxmlformats.org/officeDocument/2006/relationships/tags" Target="../tags/tag953.xml"/><Relationship Id="rId10" Type="http://schemas.openxmlformats.org/officeDocument/2006/relationships/tags" Target="../tags/tag960.xml"/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9" Type="http://schemas.openxmlformats.org/officeDocument/2006/relationships/tags" Target="../tags/tag972.xml"/><Relationship Id="rId8" Type="http://schemas.openxmlformats.org/officeDocument/2006/relationships/tags" Target="../tags/tag971.xml"/><Relationship Id="rId7" Type="http://schemas.openxmlformats.org/officeDocument/2006/relationships/tags" Target="../tags/tag970.xml"/><Relationship Id="rId6" Type="http://schemas.openxmlformats.org/officeDocument/2006/relationships/tags" Target="../tags/tag969.xml"/><Relationship Id="rId5" Type="http://schemas.openxmlformats.org/officeDocument/2006/relationships/image" Target="../media/image3.png"/><Relationship Id="rId4" Type="http://schemas.openxmlformats.org/officeDocument/2006/relationships/tags" Target="../tags/tag968.xml"/><Relationship Id="rId3" Type="http://schemas.openxmlformats.org/officeDocument/2006/relationships/image" Target="../media/image2.png"/><Relationship Id="rId2" Type="http://schemas.openxmlformats.org/officeDocument/2006/relationships/tags" Target="../tags/tag967.xml"/><Relationship Id="rId11" Type="http://schemas.openxmlformats.org/officeDocument/2006/relationships/tags" Target="../tags/tag974.xml"/><Relationship Id="rId10" Type="http://schemas.openxmlformats.org/officeDocument/2006/relationships/tags" Target="../tags/tag973.xml"/><Relationship Id="rId1" Type="http://schemas.openxmlformats.org/officeDocument/2006/relationships/slideMaster" Target="../slideMasters/slideMaster9.xml"/></Relationships>
</file>

<file path=ppt/slideLayouts/_rels/slideLayout137.xml.rels><?xml version="1.0" encoding="UTF-8" standalone="yes"?>
<Relationships xmlns="http://schemas.openxmlformats.org/package/2006/relationships"><Relationship Id="rId8" Type="http://schemas.openxmlformats.org/officeDocument/2006/relationships/tags" Target="../tags/tag980.xml"/><Relationship Id="rId7" Type="http://schemas.openxmlformats.org/officeDocument/2006/relationships/tags" Target="../tags/tag979.xml"/><Relationship Id="rId6" Type="http://schemas.openxmlformats.org/officeDocument/2006/relationships/tags" Target="../tags/tag978.xml"/><Relationship Id="rId5" Type="http://schemas.openxmlformats.org/officeDocument/2006/relationships/tags" Target="../tags/tag977.xml"/><Relationship Id="rId4" Type="http://schemas.openxmlformats.org/officeDocument/2006/relationships/tags" Target="../tags/tag976.xml"/><Relationship Id="rId3" Type="http://schemas.openxmlformats.org/officeDocument/2006/relationships/image" Target="../media/image4.png"/><Relationship Id="rId2" Type="http://schemas.openxmlformats.org/officeDocument/2006/relationships/tags" Target="../tags/tag975.xml"/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9" Type="http://schemas.openxmlformats.org/officeDocument/2006/relationships/tags" Target="../tags/tag985.xml"/><Relationship Id="rId8" Type="http://schemas.openxmlformats.org/officeDocument/2006/relationships/tags" Target="../tags/tag984.xml"/><Relationship Id="rId7" Type="http://schemas.openxmlformats.org/officeDocument/2006/relationships/image" Target="../media/image3.png"/><Relationship Id="rId6" Type="http://schemas.openxmlformats.org/officeDocument/2006/relationships/tags" Target="../tags/tag983.xml"/><Relationship Id="rId5" Type="http://schemas.openxmlformats.org/officeDocument/2006/relationships/image" Target="../media/image2.png"/><Relationship Id="rId4" Type="http://schemas.openxmlformats.org/officeDocument/2006/relationships/tags" Target="../tags/tag982.xml"/><Relationship Id="rId3" Type="http://schemas.openxmlformats.org/officeDocument/2006/relationships/image" Target="../media/image5.png"/><Relationship Id="rId2" Type="http://schemas.openxmlformats.org/officeDocument/2006/relationships/tags" Target="../tags/tag981.xml"/><Relationship Id="rId13" Type="http://schemas.openxmlformats.org/officeDocument/2006/relationships/tags" Target="../tags/tag989.xml"/><Relationship Id="rId12" Type="http://schemas.openxmlformats.org/officeDocument/2006/relationships/tags" Target="../tags/tag988.xml"/><Relationship Id="rId11" Type="http://schemas.openxmlformats.org/officeDocument/2006/relationships/tags" Target="../tags/tag987.xml"/><Relationship Id="rId10" Type="http://schemas.openxmlformats.org/officeDocument/2006/relationships/tags" Target="../tags/tag986.xml"/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9" Type="http://schemas.openxmlformats.org/officeDocument/2006/relationships/tags" Target="../tags/tag996.xml"/><Relationship Id="rId8" Type="http://schemas.openxmlformats.org/officeDocument/2006/relationships/tags" Target="../tags/tag995.xml"/><Relationship Id="rId7" Type="http://schemas.openxmlformats.org/officeDocument/2006/relationships/tags" Target="../tags/tag994.xml"/><Relationship Id="rId6" Type="http://schemas.openxmlformats.org/officeDocument/2006/relationships/tags" Target="../tags/tag993.xml"/><Relationship Id="rId5" Type="http://schemas.openxmlformats.org/officeDocument/2006/relationships/tags" Target="../tags/tag992.xml"/><Relationship Id="rId4" Type="http://schemas.openxmlformats.org/officeDocument/2006/relationships/tags" Target="../tags/tag991.xml"/><Relationship Id="rId3" Type="http://schemas.openxmlformats.org/officeDocument/2006/relationships/image" Target="../media/image4.png"/><Relationship Id="rId2" Type="http://schemas.openxmlformats.org/officeDocument/2006/relationships/tags" Target="../tags/tag990.xml"/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image" Target="../media/image4.png"/><Relationship Id="rId2" Type="http://schemas.openxmlformats.org/officeDocument/2006/relationships/tags" Target="../tags/tag78.xml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9" Type="http://schemas.openxmlformats.org/officeDocument/2006/relationships/tags" Target="../tags/tag1003.xml"/><Relationship Id="rId8" Type="http://schemas.openxmlformats.org/officeDocument/2006/relationships/tags" Target="../tags/tag1002.xml"/><Relationship Id="rId7" Type="http://schemas.openxmlformats.org/officeDocument/2006/relationships/tags" Target="../tags/tag1001.xml"/><Relationship Id="rId6" Type="http://schemas.openxmlformats.org/officeDocument/2006/relationships/tags" Target="../tags/tag1000.xml"/><Relationship Id="rId5" Type="http://schemas.openxmlformats.org/officeDocument/2006/relationships/tags" Target="../tags/tag999.xml"/><Relationship Id="rId4" Type="http://schemas.openxmlformats.org/officeDocument/2006/relationships/tags" Target="../tags/tag998.xml"/><Relationship Id="rId3" Type="http://schemas.openxmlformats.org/officeDocument/2006/relationships/image" Target="../media/image4.png"/><Relationship Id="rId2" Type="http://schemas.openxmlformats.org/officeDocument/2006/relationships/tags" Target="../tags/tag997.xml"/><Relationship Id="rId11" Type="http://schemas.openxmlformats.org/officeDocument/2006/relationships/tags" Target="../tags/tag1005.xml"/><Relationship Id="rId10" Type="http://schemas.openxmlformats.org/officeDocument/2006/relationships/tags" Target="../tags/tag1004.xml"/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7" Type="http://schemas.openxmlformats.org/officeDocument/2006/relationships/tags" Target="../tags/tag1010.xml"/><Relationship Id="rId6" Type="http://schemas.openxmlformats.org/officeDocument/2006/relationships/tags" Target="../tags/tag1009.xml"/><Relationship Id="rId5" Type="http://schemas.openxmlformats.org/officeDocument/2006/relationships/tags" Target="../tags/tag1008.xml"/><Relationship Id="rId4" Type="http://schemas.openxmlformats.org/officeDocument/2006/relationships/tags" Target="../tags/tag1007.xml"/><Relationship Id="rId3" Type="http://schemas.openxmlformats.org/officeDocument/2006/relationships/image" Target="../media/image4.png"/><Relationship Id="rId2" Type="http://schemas.openxmlformats.org/officeDocument/2006/relationships/tags" Target="../tags/tag1006.xml"/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4" Type="http://schemas.openxmlformats.org/officeDocument/2006/relationships/tags" Target="../tags/tag1013.xml"/><Relationship Id="rId3" Type="http://schemas.openxmlformats.org/officeDocument/2006/relationships/tags" Target="../tags/tag1012.xml"/><Relationship Id="rId2" Type="http://schemas.openxmlformats.org/officeDocument/2006/relationships/tags" Target="../tags/tag1011.xml"/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9" Type="http://schemas.openxmlformats.org/officeDocument/2006/relationships/tags" Target="../tags/tag1020.xml"/><Relationship Id="rId8" Type="http://schemas.openxmlformats.org/officeDocument/2006/relationships/tags" Target="../tags/tag1019.xml"/><Relationship Id="rId7" Type="http://schemas.openxmlformats.org/officeDocument/2006/relationships/tags" Target="../tags/tag1018.xml"/><Relationship Id="rId6" Type="http://schemas.openxmlformats.org/officeDocument/2006/relationships/tags" Target="../tags/tag1017.xml"/><Relationship Id="rId5" Type="http://schemas.openxmlformats.org/officeDocument/2006/relationships/tags" Target="../tags/tag1016.xml"/><Relationship Id="rId4" Type="http://schemas.openxmlformats.org/officeDocument/2006/relationships/tags" Target="../tags/tag1015.xml"/><Relationship Id="rId3" Type="http://schemas.openxmlformats.org/officeDocument/2006/relationships/image" Target="../media/image4.png"/><Relationship Id="rId2" Type="http://schemas.openxmlformats.org/officeDocument/2006/relationships/tags" Target="../tags/tag1014.xml"/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9" Type="http://schemas.openxmlformats.org/officeDocument/2006/relationships/tags" Target="../tags/tag1027.xml"/><Relationship Id="rId8" Type="http://schemas.openxmlformats.org/officeDocument/2006/relationships/tags" Target="../tags/tag1026.xml"/><Relationship Id="rId7" Type="http://schemas.openxmlformats.org/officeDocument/2006/relationships/tags" Target="../tags/tag1025.xml"/><Relationship Id="rId6" Type="http://schemas.openxmlformats.org/officeDocument/2006/relationships/tags" Target="../tags/tag1024.xml"/><Relationship Id="rId5" Type="http://schemas.openxmlformats.org/officeDocument/2006/relationships/tags" Target="../tags/tag1023.xml"/><Relationship Id="rId4" Type="http://schemas.openxmlformats.org/officeDocument/2006/relationships/image" Target="../media/image4.png"/><Relationship Id="rId3" Type="http://schemas.openxmlformats.org/officeDocument/2006/relationships/tags" Target="../tags/tag1022.xml"/><Relationship Id="rId2" Type="http://schemas.openxmlformats.org/officeDocument/2006/relationships/tags" Target="../tags/tag1021.xml"/><Relationship Id="rId10" Type="http://schemas.openxmlformats.org/officeDocument/2006/relationships/tags" Target="../tags/tag1028.xml"/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9" Type="http://schemas.openxmlformats.org/officeDocument/2006/relationships/tags" Target="../tags/tag1035.xml"/><Relationship Id="rId8" Type="http://schemas.openxmlformats.org/officeDocument/2006/relationships/tags" Target="../tags/tag1034.xml"/><Relationship Id="rId7" Type="http://schemas.openxmlformats.org/officeDocument/2006/relationships/tags" Target="../tags/tag1033.xml"/><Relationship Id="rId6" Type="http://schemas.openxmlformats.org/officeDocument/2006/relationships/tags" Target="../tags/tag1032.xml"/><Relationship Id="rId5" Type="http://schemas.openxmlformats.org/officeDocument/2006/relationships/tags" Target="../tags/tag1031.xml"/><Relationship Id="rId4" Type="http://schemas.openxmlformats.org/officeDocument/2006/relationships/image" Target="../media/image4.png"/><Relationship Id="rId3" Type="http://schemas.openxmlformats.org/officeDocument/2006/relationships/tags" Target="../tags/tag1030.xml"/><Relationship Id="rId2" Type="http://schemas.openxmlformats.org/officeDocument/2006/relationships/tags" Target="../tags/tag1029.xml"/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9" Type="http://schemas.openxmlformats.org/officeDocument/2006/relationships/tags" Target="../tags/tag1041.xml"/><Relationship Id="rId8" Type="http://schemas.openxmlformats.org/officeDocument/2006/relationships/tags" Target="../tags/tag1040.xml"/><Relationship Id="rId7" Type="http://schemas.openxmlformats.org/officeDocument/2006/relationships/tags" Target="../tags/tag1039.xml"/><Relationship Id="rId6" Type="http://schemas.openxmlformats.org/officeDocument/2006/relationships/tags" Target="../tags/tag1038.xml"/><Relationship Id="rId5" Type="http://schemas.openxmlformats.org/officeDocument/2006/relationships/image" Target="../media/image3.png"/><Relationship Id="rId4" Type="http://schemas.openxmlformats.org/officeDocument/2006/relationships/tags" Target="../tags/tag1037.xml"/><Relationship Id="rId3" Type="http://schemas.openxmlformats.org/officeDocument/2006/relationships/image" Target="../media/image2.png"/><Relationship Id="rId2" Type="http://schemas.openxmlformats.org/officeDocument/2006/relationships/tags" Target="../tags/tag1036.xml"/><Relationship Id="rId11" Type="http://schemas.openxmlformats.org/officeDocument/2006/relationships/tags" Target="../tags/tag1043.xml"/><Relationship Id="rId10" Type="http://schemas.openxmlformats.org/officeDocument/2006/relationships/tags" Target="../tags/tag1042.xml"/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7" Type="http://schemas.openxmlformats.org/officeDocument/2006/relationships/tags" Target="../tags/tag1048.xml"/><Relationship Id="rId6" Type="http://schemas.openxmlformats.org/officeDocument/2006/relationships/tags" Target="../tags/tag1047.xml"/><Relationship Id="rId5" Type="http://schemas.openxmlformats.org/officeDocument/2006/relationships/tags" Target="../tags/tag1046.xml"/><Relationship Id="rId4" Type="http://schemas.openxmlformats.org/officeDocument/2006/relationships/tags" Target="../tags/tag1045.xml"/><Relationship Id="rId3" Type="http://schemas.openxmlformats.org/officeDocument/2006/relationships/image" Target="../media/image4.png"/><Relationship Id="rId2" Type="http://schemas.openxmlformats.org/officeDocument/2006/relationships/tags" Target="../tags/tag1044.xml"/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9" Type="http://schemas.openxmlformats.org/officeDocument/2006/relationships/tags" Target="../tags/tag1055.xml"/><Relationship Id="rId8" Type="http://schemas.openxmlformats.org/officeDocument/2006/relationships/tags" Target="../tags/tag1054.xml"/><Relationship Id="rId7" Type="http://schemas.openxmlformats.org/officeDocument/2006/relationships/tags" Target="../tags/tag1053.xml"/><Relationship Id="rId6" Type="http://schemas.openxmlformats.org/officeDocument/2006/relationships/tags" Target="../tags/tag1052.xml"/><Relationship Id="rId5" Type="http://schemas.openxmlformats.org/officeDocument/2006/relationships/tags" Target="../tags/tag1051.xml"/><Relationship Id="rId4" Type="http://schemas.openxmlformats.org/officeDocument/2006/relationships/tags" Target="../tags/tag1050.xml"/><Relationship Id="rId3" Type="http://schemas.openxmlformats.org/officeDocument/2006/relationships/image" Target="../media/image6.png"/><Relationship Id="rId2" Type="http://schemas.openxmlformats.org/officeDocument/2006/relationships/tags" Target="../tags/tag1049.xml"/><Relationship Id="rId10" Type="http://schemas.openxmlformats.org/officeDocument/2006/relationships/tags" Target="../tags/tag1056.xml"/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9" Type="http://schemas.openxmlformats.org/officeDocument/2006/relationships/tags" Target="../tags/tag1063.xml"/><Relationship Id="rId8" Type="http://schemas.openxmlformats.org/officeDocument/2006/relationships/tags" Target="../tags/tag1062.xml"/><Relationship Id="rId7" Type="http://schemas.openxmlformats.org/officeDocument/2006/relationships/tags" Target="../tags/tag1061.xml"/><Relationship Id="rId6" Type="http://schemas.openxmlformats.org/officeDocument/2006/relationships/tags" Target="../tags/tag1060.xml"/><Relationship Id="rId5" Type="http://schemas.openxmlformats.org/officeDocument/2006/relationships/tags" Target="../tags/tag1059.xml"/><Relationship Id="rId4" Type="http://schemas.openxmlformats.org/officeDocument/2006/relationships/tags" Target="../tags/tag1058.xml"/><Relationship Id="rId3" Type="http://schemas.openxmlformats.org/officeDocument/2006/relationships/image" Target="../media/image7.png"/><Relationship Id="rId2" Type="http://schemas.openxmlformats.org/officeDocument/2006/relationships/tags" Target="../tags/tag1057.xml"/><Relationship Id="rId10" Type="http://schemas.openxmlformats.org/officeDocument/2006/relationships/tags" Target="../tags/tag1064.xml"/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image" Target="../media/image6.png"/><Relationship Id="rId2" Type="http://schemas.openxmlformats.org/officeDocument/2006/relationships/tags" Target="../tags/tag83.xml"/><Relationship Id="rId10" Type="http://schemas.openxmlformats.org/officeDocument/2006/relationships/tags" Target="../tags/tag90.xml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9" Type="http://schemas.openxmlformats.org/officeDocument/2006/relationships/tags" Target="../tags/tag1071.xml"/><Relationship Id="rId8" Type="http://schemas.openxmlformats.org/officeDocument/2006/relationships/tags" Target="../tags/tag1070.xml"/><Relationship Id="rId7" Type="http://schemas.openxmlformats.org/officeDocument/2006/relationships/tags" Target="../tags/tag1069.xml"/><Relationship Id="rId6" Type="http://schemas.openxmlformats.org/officeDocument/2006/relationships/tags" Target="../tags/tag1068.xml"/><Relationship Id="rId5" Type="http://schemas.openxmlformats.org/officeDocument/2006/relationships/tags" Target="../tags/tag1067.xml"/><Relationship Id="rId4" Type="http://schemas.openxmlformats.org/officeDocument/2006/relationships/tags" Target="../tags/tag1066.xml"/><Relationship Id="rId3" Type="http://schemas.openxmlformats.org/officeDocument/2006/relationships/image" Target="../media/image4.png"/><Relationship Id="rId2" Type="http://schemas.openxmlformats.org/officeDocument/2006/relationships/tags" Target="../tags/tag1065.xml"/><Relationship Id="rId10" Type="http://schemas.openxmlformats.org/officeDocument/2006/relationships/tags" Target="../tags/tag1072.xml"/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9" Type="http://schemas.openxmlformats.org/officeDocument/2006/relationships/tags" Target="../tags/tag1079.xml"/><Relationship Id="rId8" Type="http://schemas.openxmlformats.org/officeDocument/2006/relationships/tags" Target="../tags/tag1078.xml"/><Relationship Id="rId7" Type="http://schemas.openxmlformats.org/officeDocument/2006/relationships/tags" Target="../tags/tag1077.xml"/><Relationship Id="rId6" Type="http://schemas.openxmlformats.org/officeDocument/2006/relationships/tags" Target="../tags/tag1076.xml"/><Relationship Id="rId5" Type="http://schemas.openxmlformats.org/officeDocument/2006/relationships/tags" Target="../tags/tag1075.xml"/><Relationship Id="rId4" Type="http://schemas.openxmlformats.org/officeDocument/2006/relationships/tags" Target="../tags/tag1074.xml"/><Relationship Id="rId3" Type="http://schemas.openxmlformats.org/officeDocument/2006/relationships/image" Target="../media/image4.png"/><Relationship Id="rId2" Type="http://schemas.openxmlformats.org/officeDocument/2006/relationships/tags" Target="../tags/tag1073.xml"/><Relationship Id="rId10" Type="http://schemas.openxmlformats.org/officeDocument/2006/relationships/tags" Target="../tags/tag1080.xml"/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9" Type="http://schemas.openxmlformats.org/officeDocument/2006/relationships/tags" Target="../tags/tag1087.xml"/><Relationship Id="rId8" Type="http://schemas.openxmlformats.org/officeDocument/2006/relationships/tags" Target="../tags/tag1086.xml"/><Relationship Id="rId7" Type="http://schemas.openxmlformats.org/officeDocument/2006/relationships/tags" Target="../tags/tag1085.xml"/><Relationship Id="rId6" Type="http://schemas.openxmlformats.org/officeDocument/2006/relationships/tags" Target="../tags/tag1084.xml"/><Relationship Id="rId5" Type="http://schemas.openxmlformats.org/officeDocument/2006/relationships/tags" Target="../tags/tag1083.xml"/><Relationship Id="rId4" Type="http://schemas.openxmlformats.org/officeDocument/2006/relationships/tags" Target="../tags/tag1082.xml"/><Relationship Id="rId3" Type="http://schemas.openxmlformats.org/officeDocument/2006/relationships/image" Target="../media/image4.png"/><Relationship Id="rId2" Type="http://schemas.openxmlformats.org/officeDocument/2006/relationships/tags" Target="../tags/tag1081.xml"/><Relationship Id="rId12" Type="http://schemas.openxmlformats.org/officeDocument/2006/relationships/tags" Target="../tags/tag1090.xml"/><Relationship Id="rId11" Type="http://schemas.openxmlformats.org/officeDocument/2006/relationships/tags" Target="../tags/tag1089.xml"/><Relationship Id="rId10" Type="http://schemas.openxmlformats.org/officeDocument/2006/relationships/tags" Target="../tags/tag1088.xml"/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9" Type="http://schemas.openxmlformats.org/officeDocument/2006/relationships/tags" Target="../tags/tag1097.xml"/><Relationship Id="rId8" Type="http://schemas.openxmlformats.org/officeDocument/2006/relationships/tags" Target="../tags/tag1096.xml"/><Relationship Id="rId7" Type="http://schemas.openxmlformats.org/officeDocument/2006/relationships/tags" Target="../tags/tag1095.xml"/><Relationship Id="rId6" Type="http://schemas.openxmlformats.org/officeDocument/2006/relationships/tags" Target="../tags/tag1094.xml"/><Relationship Id="rId5" Type="http://schemas.openxmlformats.org/officeDocument/2006/relationships/tags" Target="../tags/tag1093.xml"/><Relationship Id="rId4" Type="http://schemas.openxmlformats.org/officeDocument/2006/relationships/image" Target="../media/image8.png"/><Relationship Id="rId3" Type="http://schemas.openxmlformats.org/officeDocument/2006/relationships/tags" Target="../tags/tag1092.xml"/><Relationship Id="rId2" Type="http://schemas.openxmlformats.org/officeDocument/2006/relationships/tags" Target="../tags/tag1091.xml"/><Relationship Id="rId10" Type="http://schemas.openxmlformats.org/officeDocument/2006/relationships/tags" Target="../tags/tag1098.xml"/><Relationship Id="rId1" Type="http://schemas.openxmlformats.org/officeDocument/2006/relationships/slideMaster" Target="../slideMasters/slideMaster9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5.xml.rels><?xml version="1.0" encoding="UTF-8" standalone="yes"?>
<Relationships xmlns="http://schemas.openxmlformats.org/package/2006/relationships"><Relationship Id="rId9" Type="http://schemas.openxmlformats.org/officeDocument/2006/relationships/tags" Target="../tags/tag1110.xml"/><Relationship Id="rId8" Type="http://schemas.openxmlformats.org/officeDocument/2006/relationships/tags" Target="../tags/tag1109.xml"/><Relationship Id="rId7" Type="http://schemas.openxmlformats.org/officeDocument/2006/relationships/tags" Target="../tags/tag1108.xml"/><Relationship Id="rId6" Type="http://schemas.openxmlformats.org/officeDocument/2006/relationships/tags" Target="../tags/tag1107.xml"/><Relationship Id="rId5" Type="http://schemas.openxmlformats.org/officeDocument/2006/relationships/image" Target="../media/image3.png"/><Relationship Id="rId4" Type="http://schemas.openxmlformats.org/officeDocument/2006/relationships/tags" Target="../tags/tag1106.xml"/><Relationship Id="rId3" Type="http://schemas.openxmlformats.org/officeDocument/2006/relationships/image" Target="../media/image2.png"/><Relationship Id="rId2" Type="http://schemas.openxmlformats.org/officeDocument/2006/relationships/tags" Target="../tags/tag1105.xml"/><Relationship Id="rId11" Type="http://schemas.openxmlformats.org/officeDocument/2006/relationships/tags" Target="../tags/tag1112.xml"/><Relationship Id="rId10" Type="http://schemas.openxmlformats.org/officeDocument/2006/relationships/tags" Target="../tags/tag1111.xml"/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8" Type="http://schemas.openxmlformats.org/officeDocument/2006/relationships/tags" Target="../tags/tag1118.xml"/><Relationship Id="rId7" Type="http://schemas.openxmlformats.org/officeDocument/2006/relationships/tags" Target="../tags/tag1117.xml"/><Relationship Id="rId6" Type="http://schemas.openxmlformats.org/officeDocument/2006/relationships/tags" Target="../tags/tag1116.xml"/><Relationship Id="rId5" Type="http://schemas.openxmlformats.org/officeDocument/2006/relationships/tags" Target="../tags/tag1115.xml"/><Relationship Id="rId4" Type="http://schemas.openxmlformats.org/officeDocument/2006/relationships/tags" Target="../tags/tag1114.xml"/><Relationship Id="rId3" Type="http://schemas.openxmlformats.org/officeDocument/2006/relationships/image" Target="../media/image4.png"/><Relationship Id="rId2" Type="http://schemas.openxmlformats.org/officeDocument/2006/relationships/tags" Target="../tags/tag1113.xml"/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9" Type="http://schemas.openxmlformats.org/officeDocument/2006/relationships/tags" Target="../tags/tag1123.xml"/><Relationship Id="rId8" Type="http://schemas.openxmlformats.org/officeDocument/2006/relationships/tags" Target="../tags/tag1122.xml"/><Relationship Id="rId7" Type="http://schemas.openxmlformats.org/officeDocument/2006/relationships/image" Target="../media/image3.png"/><Relationship Id="rId6" Type="http://schemas.openxmlformats.org/officeDocument/2006/relationships/tags" Target="../tags/tag1121.xml"/><Relationship Id="rId5" Type="http://schemas.openxmlformats.org/officeDocument/2006/relationships/image" Target="../media/image2.png"/><Relationship Id="rId4" Type="http://schemas.openxmlformats.org/officeDocument/2006/relationships/tags" Target="../tags/tag1120.xml"/><Relationship Id="rId3" Type="http://schemas.openxmlformats.org/officeDocument/2006/relationships/image" Target="../media/image5.png"/><Relationship Id="rId2" Type="http://schemas.openxmlformats.org/officeDocument/2006/relationships/tags" Target="../tags/tag1119.xml"/><Relationship Id="rId13" Type="http://schemas.openxmlformats.org/officeDocument/2006/relationships/tags" Target="../tags/tag1127.xml"/><Relationship Id="rId12" Type="http://schemas.openxmlformats.org/officeDocument/2006/relationships/tags" Target="../tags/tag1126.xml"/><Relationship Id="rId11" Type="http://schemas.openxmlformats.org/officeDocument/2006/relationships/tags" Target="../tags/tag1125.xml"/><Relationship Id="rId10" Type="http://schemas.openxmlformats.org/officeDocument/2006/relationships/tags" Target="../tags/tag1124.xml"/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9" Type="http://schemas.openxmlformats.org/officeDocument/2006/relationships/tags" Target="../tags/tag1134.xml"/><Relationship Id="rId8" Type="http://schemas.openxmlformats.org/officeDocument/2006/relationships/tags" Target="../tags/tag1133.xml"/><Relationship Id="rId7" Type="http://schemas.openxmlformats.org/officeDocument/2006/relationships/tags" Target="../tags/tag1132.xml"/><Relationship Id="rId6" Type="http://schemas.openxmlformats.org/officeDocument/2006/relationships/tags" Target="../tags/tag1131.xml"/><Relationship Id="rId5" Type="http://schemas.openxmlformats.org/officeDocument/2006/relationships/tags" Target="../tags/tag1130.xml"/><Relationship Id="rId4" Type="http://schemas.openxmlformats.org/officeDocument/2006/relationships/tags" Target="../tags/tag1129.xml"/><Relationship Id="rId3" Type="http://schemas.openxmlformats.org/officeDocument/2006/relationships/image" Target="../media/image4.png"/><Relationship Id="rId2" Type="http://schemas.openxmlformats.org/officeDocument/2006/relationships/tags" Target="../tags/tag1128.xml"/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9" Type="http://schemas.openxmlformats.org/officeDocument/2006/relationships/tags" Target="../tags/tag1141.xml"/><Relationship Id="rId8" Type="http://schemas.openxmlformats.org/officeDocument/2006/relationships/tags" Target="../tags/tag1140.xml"/><Relationship Id="rId7" Type="http://schemas.openxmlformats.org/officeDocument/2006/relationships/tags" Target="../tags/tag1139.xml"/><Relationship Id="rId6" Type="http://schemas.openxmlformats.org/officeDocument/2006/relationships/tags" Target="../tags/tag1138.xml"/><Relationship Id="rId5" Type="http://schemas.openxmlformats.org/officeDocument/2006/relationships/tags" Target="../tags/tag1137.xml"/><Relationship Id="rId4" Type="http://schemas.openxmlformats.org/officeDocument/2006/relationships/tags" Target="../tags/tag1136.xml"/><Relationship Id="rId3" Type="http://schemas.openxmlformats.org/officeDocument/2006/relationships/image" Target="../media/image4.png"/><Relationship Id="rId2" Type="http://schemas.openxmlformats.org/officeDocument/2006/relationships/tags" Target="../tags/tag1135.xml"/><Relationship Id="rId11" Type="http://schemas.openxmlformats.org/officeDocument/2006/relationships/tags" Target="../tags/tag1143.xml"/><Relationship Id="rId10" Type="http://schemas.openxmlformats.org/officeDocument/2006/relationships/tags" Target="../tags/tag1142.xml"/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7.xml"/><Relationship Id="rId8" Type="http://schemas.openxmlformats.org/officeDocument/2006/relationships/tags" Target="../tags/tag96.xml"/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image" Target="../media/image7.png"/><Relationship Id="rId2" Type="http://schemas.openxmlformats.org/officeDocument/2006/relationships/tags" Target="../tags/tag91.xml"/><Relationship Id="rId10" Type="http://schemas.openxmlformats.org/officeDocument/2006/relationships/tags" Target="../tags/tag98.xml"/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7" Type="http://schemas.openxmlformats.org/officeDocument/2006/relationships/tags" Target="../tags/tag1148.xml"/><Relationship Id="rId6" Type="http://schemas.openxmlformats.org/officeDocument/2006/relationships/tags" Target="../tags/tag1147.xml"/><Relationship Id="rId5" Type="http://schemas.openxmlformats.org/officeDocument/2006/relationships/tags" Target="../tags/tag1146.xml"/><Relationship Id="rId4" Type="http://schemas.openxmlformats.org/officeDocument/2006/relationships/tags" Target="../tags/tag1145.xml"/><Relationship Id="rId3" Type="http://schemas.openxmlformats.org/officeDocument/2006/relationships/image" Target="../media/image4.png"/><Relationship Id="rId2" Type="http://schemas.openxmlformats.org/officeDocument/2006/relationships/tags" Target="../tags/tag1144.xml"/><Relationship Id="rId1" Type="http://schemas.openxmlformats.org/officeDocument/2006/relationships/slideMaster" Target="../slideMasters/slideMaster10.xml"/></Relationships>
</file>

<file path=ppt/slideLayouts/_rels/slideLayout161.xml.rels><?xml version="1.0" encoding="UTF-8" standalone="yes"?>
<Relationships xmlns="http://schemas.openxmlformats.org/package/2006/relationships"><Relationship Id="rId4" Type="http://schemas.openxmlformats.org/officeDocument/2006/relationships/tags" Target="../tags/tag1151.xml"/><Relationship Id="rId3" Type="http://schemas.openxmlformats.org/officeDocument/2006/relationships/tags" Target="../tags/tag1150.xml"/><Relationship Id="rId2" Type="http://schemas.openxmlformats.org/officeDocument/2006/relationships/tags" Target="../tags/tag1149.xml"/><Relationship Id="rId1" Type="http://schemas.openxmlformats.org/officeDocument/2006/relationships/slideMaster" Target="../slideMasters/slideMaster10.xml"/></Relationships>
</file>

<file path=ppt/slideLayouts/_rels/slideLayout162.xml.rels><?xml version="1.0" encoding="UTF-8" standalone="yes"?>
<Relationships xmlns="http://schemas.openxmlformats.org/package/2006/relationships"><Relationship Id="rId9" Type="http://schemas.openxmlformats.org/officeDocument/2006/relationships/tags" Target="../tags/tag1158.xml"/><Relationship Id="rId8" Type="http://schemas.openxmlformats.org/officeDocument/2006/relationships/tags" Target="../tags/tag1157.xml"/><Relationship Id="rId7" Type="http://schemas.openxmlformats.org/officeDocument/2006/relationships/tags" Target="../tags/tag1156.xml"/><Relationship Id="rId6" Type="http://schemas.openxmlformats.org/officeDocument/2006/relationships/tags" Target="../tags/tag1155.xml"/><Relationship Id="rId5" Type="http://schemas.openxmlformats.org/officeDocument/2006/relationships/tags" Target="../tags/tag1154.xml"/><Relationship Id="rId4" Type="http://schemas.openxmlformats.org/officeDocument/2006/relationships/tags" Target="../tags/tag1153.xml"/><Relationship Id="rId3" Type="http://schemas.openxmlformats.org/officeDocument/2006/relationships/image" Target="../media/image4.png"/><Relationship Id="rId2" Type="http://schemas.openxmlformats.org/officeDocument/2006/relationships/tags" Target="../tags/tag1152.xml"/><Relationship Id="rId1" Type="http://schemas.openxmlformats.org/officeDocument/2006/relationships/slideMaster" Target="../slideMasters/slideMaster10.xml"/></Relationships>
</file>

<file path=ppt/slideLayouts/_rels/slideLayout163.xml.rels><?xml version="1.0" encoding="UTF-8" standalone="yes"?>
<Relationships xmlns="http://schemas.openxmlformats.org/package/2006/relationships"><Relationship Id="rId9" Type="http://schemas.openxmlformats.org/officeDocument/2006/relationships/tags" Target="../tags/tag1165.xml"/><Relationship Id="rId8" Type="http://schemas.openxmlformats.org/officeDocument/2006/relationships/tags" Target="../tags/tag1164.xml"/><Relationship Id="rId7" Type="http://schemas.openxmlformats.org/officeDocument/2006/relationships/tags" Target="../tags/tag1163.xml"/><Relationship Id="rId6" Type="http://schemas.openxmlformats.org/officeDocument/2006/relationships/tags" Target="../tags/tag1162.xml"/><Relationship Id="rId5" Type="http://schemas.openxmlformats.org/officeDocument/2006/relationships/tags" Target="../tags/tag1161.xml"/><Relationship Id="rId4" Type="http://schemas.openxmlformats.org/officeDocument/2006/relationships/image" Target="../media/image4.png"/><Relationship Id="rId3" Type="http://schemas.openxmlformats.org/officeDocument/2006/relationships/tags" Target="../tags/tag1160.xml"/><Relationship Id="rId2" Type="http://schemas.openxmlformats.org/officeDocument/2006/relationships/tags" Target="../tags/tag1159.xml"/><Relationship Id="rId10" Type="http://schemas.openxmlformats.org/officeDocument/2006/relationships/tags" Target="../tags/tag1166.xml"/><Relationship Id="rId1" Type="http://schemas.openxmlformats.org/officeDocument/2006/relationships/slideMaster" Target="../slideMasters/slideMaster10.xml"/></Relationships>
</file>

<file path=ppt/slideLayouts/_rels/slideLayout164.xml.rels><?xml version="1.0" encoding="UTF-8" standalone="yes"?>
<Relationships xmlns="http://schemas.openxmlformats.org/package/2006/relationships"><Relationship Id="rId9" Type="http://schemas.openxmlformats.org/officeDocument/2006/relationships/tags" Target="../tags/tag1173.xml"/><Relationship Id="rId8" Type="http://schemas.openxmlformats.org/officeDocument/2006/relationships/tags" Target="../tags/tag1172.xml"/><Relationship Id="rId7" Type="http://schemas.openxmlformats.org/officeDocument/2006/relationships/tags" Target="../tags/tag1171.xml"/><Relationship Id="rId6" Type="http://schemas.openxmlformats.org/officeDocument/2006/relationships/tags" Target="../tags/tag1170.xml"/><Relationship Id="rId5" Type="http://schemas.openxmlformats.org/officeDocument/2006/relationships/tags" Target="../tags/tag1169.xml"/><Relationship Id="rId4" Type="http://schemas.openxmlformats.org/officeDocument/2006/relationships/image" Target="../media/image4.png"/><Relationship Id="rId3" Type="http://schemas.openxmlformats.org/officeDocument/2006/relationships/tags" Target="../tags/tag1168.xml"/><Relationship Id="rId2" Type="http://schemas.openxmlformats.org/officeDocument/2006/relationships/tags" Target="../tags/tag1167.xml"/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9" Type="http://schemas.openxmlformats.org/officeDocument/2006/relationships/tags" Target="../tags/tag1179.xml"/><Relationship Id="rId8" Type="http://schemas.openxmlformats.org/officeDocument/2006/relationships/tags" Target="../tags/tag1178.xml"/><Relationship Id="rId7" Type="http://schemas.openxmlformats.org/officeDocument/2006/relationships/tags" Target="../tags/tag1177.xml"/><Relationship Id="rId6" Type="http://schemas.openxmlformats.org/officeDocument/2006/relationships/tags" Target="../tags/tag1176.xml"/><Relationship Id="rId5" Type="http://schemas.openxmlformats.org/officeDocument/2006/relationships/image" Target="../media/image3.png"/><Relationship Id="rId4" Type="http://schemas.openxmlformats.org/officeDocument/2006/relationships/tags" Target="../tags/tag1175.xml"/><Relationship Id="rId3" Type="http://schemas.openxmlformats.org/officeDocument/2006/relationships/image" Target="../media/image2.png"/><Relationship Id="rId2" Type="http://schemas.openxmlformats.org/officeDocument/2006/relationships/tags" Target="../tags/tag1174.xml"/><Relationship Id="rId11" Type="http://schemas.openxmlformats.org/officeDocument/2006/relationships/tags" Target="../tags/tag1181.xml"/><Relationship Id="rId10" Type="http://schemas.openxmlformats.org/officeDocument/2006/relationships/tags" Target="../tags/tag1180.xml"/><Relationship Id="rId1" Type="http://schemas.openxmlformats.org/officeDocument/2006/relationships/slideMaster" Target="../slideMasters/slideMaster10.xml"/></Relationships>
</file>

<file path=ppt/slideLayouts/_rels/slideLayout166.xml.rels><?xml version="1.0" encoding="UTF-8" standalone="yes"?>
<Relationships xmlns="http://schemas.openxmlformats.org/package/2006/relationships"><Relationship Id="rId7" Type="http://schemas.openxmlformats.org/officeDocument/2006/relationships/tags" Target="../tags/tag1186.xml"/><Relationship Id="rId6" Type="http://schemas.openxmlformats.org/officeDocument/2006/relationships/tags" Target="../tags/tag1185.xml"/><Relationship Id="rId5" Type="http://schemas.openxmlformats.org/officeDocument/2006/relationships/tags" Target="../tags/tag1184.xml"/><Relationship Id="rId4" Type="http://schemas.openxmlformats.org/officeDocument/2006/relationships/tags" Target="../tags/tag1183.xml"/><Relationship Id="rId3" Type="http://schemas.openxmlformats.org/officeDocument/2006/relationships/image" Target="../media/image4.png"/><Relationship Id="rId2" Type="http://schemas.openxmlformats.org/officeDocument/2006/relationships/tags" Target="../tags/tag1182.xml"/><Relationship Id="rId1" Type="http://schemas.openxmlformats.org/officeDocument/2006/relationships/slideMaster" Target="../slideMasters/slideMaster10.xml"/></Relationships>
</file>

<file path=ppt/slideLayouts/_rels/slideLayout167.xml.rels><?xml version="1.0" encoding="UTF-8" standalone="yes"?>
<Relationships xmlns="http://schemas.openxmlformats.org/package/2006/relationships"><Relationship Id="rId9" Type="http://schemas.openxmlformats.org/officeDocument/2006/relationships/tags" Target="../tags/tag1193.xml"/><Relationship Id="rId8" Type="http://schemas.openxmlformats.org/officeDocument/2006/relationships/tags" Target="../tags/tag1192.xml"/><Relationship Id="rId7" Type="http://schemas.openxmlformats.org/officeDocument/2006/relationships/tags" Target="../tags/tag1191.xml"/><Relationship Id="rId6" Type="http://schemas.openxmlformats.org/officeDocument/2006/relationships/tags" Target="../tags/tag1190.xml"/><Relationship Id="rId5" Type="http://schemas.openxmlformats.org/officeDocument/2006/relationships/tags" Target="../tags/tag1189.xml"/><Relationship Id="rId4" Type="http://schemas.openxmlformats.org/officeDocument/2006/relationships/tags" Target="../tags/tag1188.xml"/><Relationship Id="rId3" Type="http://schemas.openxmlformats.org/officeDocument/2006/relationships/image" Target="../media/image6.png"/><Relationship Id="rId2" Type="http://schemas.openxmlformats.org/officeDocument/2006/relationships/tags" Target="../tags/tag1187.xml"/><Relationship Id="rId10" Type="http://schemas.openxmlformats.org/officeDocument/2006/relationships/tags" Target="../tags/tag1194.xml"/><Relationship Id="rId1" Type="http://schemas.openxmlformats.org/officeDocument/2006/relationships/slideMaster" Target="../slideMasters/slideMaster10.xml"/></Relationships>
</file>

<file path=ppt/slideLayouts/_rels/slideLayout168.xml.rels><?xml version="1.0" encoding="UTF-8" standalone="yes"?>
<Relationships xmlns="http://schemas.openxmlformats.org/package/2006/relationships"><Relationship Id="rId9" Type="http://schemas.openxmlformats.org/officeDocument/2006/relationships/tags" Target="../tags/tag1201.xml"/><Relationship Id="rId8" Type="http://schemas.openxmlformats.org/officeDocument/2006/relationships/tags" Target="../tags/tag1200.xml"/><Relationship Id="rId7" Type="http://schemas.openxmlformats.org/officeDocument/2006/relationships/tags" Target="../tags/tag1199.xml"/><Relationship Id="rId6" Type="http://schemas.openxmlformats.org/officeDocument/2006/relationships/tags" Target="../tags/tag1198.xml"/><Relationship Id="rId5" Type="http://schemas.openxmlformats.org/officeDocument/2006/relationships/tags" Target="../tags/tag1197.xml"/><Relationship Id="rId4" Type="http://schemas.openxmlformats.org/officeDocument/2006/relationships/tags" Target="../tags/tag1196.xml"/><Relationship Id="rId3" Type="http://schemas.openxmlformats.org/officeDocument/2006/relationships/image" Target="../media/image7.png"/><Relationship Id="rId2" Type="http://schemas.openxmlformats.org/officeDocument/2006/relationships/tags" Target="../tags/tag1195.xml"/><Relationship Id="rId10" Type="http://schemas.openxmlformats.org/officeDocument/2006/relationships/tags" Target="../tags/tag1202.xml"/><Relationship Id="rId1" Type="http://schemas.openxmlformats.org/officeDocument/2006/relationships/slideMaster" Target="../slideMasters/slideMaster10.xml"/></Relationships>
</file>

<file path=ppt/slideLayouts/_rels/slideLayout169.xml.rels><?xml version="1.0" encoding="UTF-8" standalone="yes"?>
<Relationships xmlns="http://schemas.openxmlformats.org/package/2006/relationships"><Relationship Id="rId9" Type="http://schemas.openxmlformats.org/officeDocument/2006/relationships/tags" Target="../tags/tag1209.xml"/><Relationship Id="rId8" Type="http://schemas.openxmlformats.org/officeDocument/2006/relationships/tags" Target="../tags/tag1208.xml"/><Relationship Id="rId7" Type="http://schemas.openxmlformats.org/officeDocument/2006/relationships/tags" Target="../tags/tag1207.xml"/><Relationship Id="rId6" Type="http://schemas.openxmlformats.org/officeDocument/2006/relationships/tags" Target="../tags/tag1206.xml"/><Relationship Id="rId5" Type="http://schemas.openxmlformats.org/officeDocument/2006/relationships/tags" Target="../tags/tag1205.xml"/><Relationship Id="rId4" Type="http://schemas.openxmlformats.org/officeDocument/2006/relationships/tags" Target="../tags/tag1204.xml"/><Relationship Id="rId3" Type="http://schemas.openxmlformats.org/officeDocument/2006/relationships/image" Target="../media/image4.png"/><Relationship Id="rId2" Type="http://schemas.openxmlformats.org/officeDocument/2006/relationships/tags" Target="../tags/tag1203.xml"/><Relationship Id="rId10" Type="http://schemas.openxmlformats.org/officeDocument/2006/relationships/tags" Target="../tags/tag1210.xml"/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4.png"/><Relationship Id="rId2" Type="http://schemas.openxmlformats.org/officeDocument/2006/relationships/tags" Target="../tags/tag99.xml"/><Relationship Id="rId10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9" Type="http://schemas.openxmlformats.org/officeDocument/2006/relationships/tags" Target="../tags/tag1217.xml"/><Relationship Id="rId8" Type="http://schemas.openxmlformats.org/officeDocument/2006/relationships/tags" Target="../tags/tag1216.xml"/><Relationship Id="rId7" Type="http://schemas.openxmlformats.org/officeDocument/2006/relationships/tags" Target="../tags/tag1215.xml"/><Relationship Id="rId6" Type="http://schemas.openxmlformats.org/officeDocument/2006/relationships/tags" Target="../tags/tag1214.xml"/><Relationship Id="rId5" Type="http://schemas.openxmlformats.org/officeDocument/2006/relationships/tags" Target="../tags/tag1213.xml"/><Relationship Id="rId4" Type="http://schemas.openxmlformats.org/officeDocument/2006/relationships/tags" Target="../tags/tag1212.xml"/><Relationship Id="rId3" Type="http://schemas.openxmlformats.org/officeDocument/2006/relationships/image" Target="../media/image4.png"/><Relationship Id="rId2" Type="http://schemas.openxmlformats.org/officeDocument/2006/relationships/tags" Target="../tags/tag1211.xml"/><Relationship Id="rId10" Type="http://schemas.openxmlformats.org/officeDocument/2006/relationships/tags" Target="../tags/tag1218.xml"/><Relationship Id="rId1" Type="http://schemas.openxmlformats.org/officeDocument/2006/relationships/slideMaster" Target="../slideMasters/slideMaster10.xml"/></Relationships>
</file>

<file path=ppt/slideLayouts/_rels/slideLayout171.xml.rels><?xml version="1.0" encoding="UTF-8" standalone="yes"?>
<Relationships xmlns="http://schemas.openxmlformats.org/package/2006/relationships"><Relationship Id="rId9" Type="http://schemas.openxmlformats.org/officeDocument/2006/relationships/tags" Target="../tags/tag1225.xml"/><Relationship Id="rId8" Type="http://schemas.openxmlformats.org/officeDocument/2006/relationships/tags" Target="../tags/tag1224.xml"/><Relationship Id="rId7" Type="http://schemas.openxmlformats.org/officeDocument/2006/relationships/tags" Target="../tags/tag1223.xml"/><Relationship Id="rId6" Type="http://schemas.openxmlformats.org/officeDocument/2006/relationships/tags" Target="../tags/tag1222.xml"/><Relationship Id="rId5" Type="http://schemas.openxmlformats.org/officeDocument/2006/relationships/tags" Target="../tags/tag1221.xml"/><Relationship Id="rId4" Type="http://schemas.openxmlformats.org/officeDocument/2006/relationships/tags" Target="../tags/tag1220.xml"/><Relationship Id="rId3" Type="http://schemas.openxmlformats.org/officeDocument/2006/relationships/image" Target="../media/image4.png"/><Relationship Id="rId2" Type="http://schemas.openxmlformats.org/officeDocument/2006/relationships/tags" Target="../tags/tag1219.xml"/><Relationship Id="rId12" Type="http://schemas.openxmlformats.org/officeDocument/2006/relationships/tags" Target="../tags/tag1228.xml"/><Relationship Id="rId11" Type="http://schemas.openxmlformats.org/officeDocument/2006/relationships/tags" Target="../tags/tag1227.xml"/><Relationship Id="rId10" Type="http://schemas.openxmlformats.org/officeDocument/2006/relationships/tags" Target="../tags/tag1226.xml"/><Relationship Id="rId1" Type="http://schemas.openxmlformats.org/officeDocument/2006/relationships/slideMaster" Target="../slideMasters/slideMaster10.xml"/></Relationships>
</file>

<file path=ppt/slideLayouts/_rels/slideLayout172.xml.rels><?xml version="1.0" encoding="UTF-8" standalone="yes"?>
<Relationships xmlns="http://schemas.openxmlformats.org/package/2006/relationships"><Relationship Id="rId9" Type="http://schemas.openxmlformats.org/officeDocument/2006/relationships/tags" Target="../tags/tag1235.xml"/><Relationship Id="rId8" Type="http://schemas.openxmlformats.org/officeDocument/2006/relationships/tags" Target="../tags/tag1234.xml"/><Relationship Id="rId7" Type="http://schemas.openxmlformats.org/officeDocument/2006/relationships/tags" Target="../tags/tag1233.xml"/><Relationship Id="rId6" Type="http://schemas.openxmlformats.org/officeDocument/2006/relationships/tags" Target="../tags/tag1232.xml"/><Relationship Id="rId5" Type="http://schemas.openxmlformats.org/officeDocument/2006/relationships/tags" Target="../tags/tag1231.xml"/><Relationship Id="rId4" Type="http://schemas.openxmlformats.org/officeDocument/2006/relationships/image" Target="../media/image8.png"/><Relationship Id="rId3" Type="http://schemas.openxmlformats.org/officeDocument/2006/relationships/tags" Target="../tags/tag1230.xml"/><Relationship Id="rId2" Type="http://schemas.openxmlformats.org/officeDocument/2006/relationships/tags" Target="../tags/tag1229.xml"/><Relationship Id="rId10" Type="http://schemas.openxmlformats.org/officeDocument/2006/relationships/tags" Target="../tags/tag1236.xml"/><Relationship Id="rId1" Type="http://schemas.openxmlformats.org/officeDocument/2006/relationships/slideMaster" Target="../slideMasters/slideMaster10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13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image" Target="../media/image4.png"/><Relationship Id="rId2" Type="http://schemas.openxmlformats.org/officeDocument/2006/relationships/tags" Target="../tags/tag107.xml"/><Relationship Id="rId10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image" Target="../media/image4.png"/><Relationship Id="rId2" Type="http://schemas.openxmlformats.org/officeDocument/2006/relationships/tags" Target="../tags/tag115.xml"/><Relationship Id="rId12" Type="http://schemas.openxmlformats.org/officeDocument/2006/relationships/tags" Target="../tags/tag124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31.xml"/><Relationship Id="rId8" Type="http://schemas.openxmlformats.org/officeDocument/2006/relationships/tags" Target="../tags/tag130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image" Target="../media/image8.png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0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44.xml"/><Relationship Id="rId8" Type="http://schemas.openxmlformats.org/officeDocument/2006/relationships/tags" Target="../tags/tag143.xml"/><Relationship Id="rId7" Type="http://schemas.openxmlformats.org/officeDocument/2006/relationships/tags" Target="../tags/tag142.xml"/><Relationship Id="rId6" Type="http://schemas.openxmlformats.org/officeDocument/2006/relationships/tags" Target="../tags/tag141.xml"/><Relationship Id="rId5" Type="http://schemas.openxmlformats.org/officeDocument/2006/relationships/image" Target="../media/image3.png"/><Relationship Id="rId4" Type="http://schemas.openxmlformats.org/officeDocument/2006/relationships/tags" Target="../tags/tag140.xml"/><Relationship Id="rId3" Type="http://schemas.openxmlformats.org/officeDocument/2006/relationships/image" Target="../media/image2.png"/><Relationship Id="rId2" Type="http://schemas.openxmlformats.org/officeDocument/2006/relationships/tags" Target="../tags/tag139.xml"/><Relationship Id="rId11" Type="http://schemas.openxmlformats.org/officeDocument/2006/relationships/tags" Target="../tags/tag146.xml"/><Relationship Id="rId10" Type="http://schemas.openxmlformats.org/officeDocument/2006/relationships/tags" Target="../tags/tag145.xml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image" Target="../media/image4.png"/><Relationship Id="rId2" Type="http://schemas.openxmlformats.org/officeDocument/2006/relationships/tags" Target="../tags/tag147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image" Target="../media/image3.png"/><Relationship Id="rId6" Type="http://schemas.openxmlformats.org/officeDocument/2006/relationships/tags" Target="../tags/tag155.xml"/><Relationship Id="rId5" Type="http://schemas.openxmlformats.org/officeDocument/2006/relationships/image" Target="../media/image2.png"/><Relationship Id="rId4" Type="http://schemas.openxmlformats.org/officeDocument/2006/relationships/tags" Target="../tags/tag154.xml"/><Relationship Id="rId3" Type="http://schemas.openxmlformats.org/officeDocument/2006/relationships/image" Target="../media/image5.png"/><Relationship Id="rId2" Type="http://schemas.openxmlformats.org/officeDocument/2006/relationships/tags" Target="../tags/tag153.xml"/><Relationship Id="rId13" Type="http://schemas.openxmlformats.org/officeDocument/2006/relationships/tags" Target="../tags/tag161.xml"/><Relationship Id="rId12" Type="http://schemas.openxmlformats.org/officeDocument/2006/relationships/tags" Target="../tags/tag160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68.xml"/><Relationship Id="rId8" Type="http://schemas.openxmlformats.org/officeDocument/2006/relationships/tags" Target="../tags/tag167.xml"/><Relationship Id="rId7" Type="http://schemas.openxmlformats.org/officeDocument/2006/relationships/tags" Target="../tags/tag166.xml"/><Relationship Id="rId6" Type="http://schemas.openxmlformats.org/officeDocument/2006/relationships/tags" Target="../tags/tag165.xml"/><Relationship Id="rId5" Type="http://schemas.openxmlformats.org/officeDocument/2006/relationships/tags" Target="../tags/tag164.xml"/><Relationship Id="rId4" Type="http://schemas.openxmlformats.org/officeDocument/2006/relationships/tags" Target="../tags/tag163.xml"/><Relationship Id="rId3" Type="http://schemas.openxmlformats.org/officeDocument/2006/relationships/image" Target="../media/image4.png"/><Relationship Id="rId2" Type="http://schemas.openxmlformats.org/officeDocument/2006/relationships/tags" Target="../tags/tag162.xml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image" Target="../media/image4.png"/><Relationship Id="rId2" Type="http://schemas.openxmlformats.org/officeDocument/2006/relationships/tags" Target="../tags/tag169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image" Target="../media/image4.png"/><Relationship Id="rId2" Type="http://schemas.openxmlformats.org/officeDocument/2006/relationships/tags" Target="../tags/tag178.xml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2.xml"/><Relationship Id="rId8" Type="http://schemas.openxmlformats.org/officeDocument/2006/relationships/tags" Target="../tags/tag191.xml"/><Relationship Id="rId7" Type="http://schemas.openxmlformats.org/officeDocument/2006/relationships/tags" Target="../tags/tag190.xml"/><Relationship Id="rId6" Type="http://schemas.openxmlformats.org/officeDocument/2006/relationships/tags" Target="../tags/tag189.xml"/><Relationship Id="rId5" Type="http://schemas.openxmlformats.org/officeDocument/2006/relationships/tags" Target="../tags/tag188.xml"/><Relationship Id="rId4" Type="http://schemas.openxmlformats.org/officeDocument/2006/relationships/tags" Target="../tags/tag187.xml"/><Relationship Id="rId3" Type="http://schemas.openxmlformats.org/officeDocument/2006/relationships/image" Target="../media/image4.png"/><Relationship Id="rId2" Type="http://schemas.openxmlformats.org/officeDocument/2006/relationships/tags" Target="../tags/tag186.xml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tags" Target="../tags/tag2.xml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99.xml"/><Relationship Id="rId8" Type="http://schemas.openxmlformats.org/officeDocument/2006/relationships/tags" Target="../tags/tag198.xml"/><Relationship Id="rId7" Type="http://schemas.openxmlformats.org/officeDocument/2006/relationships/tags" Target="../tags/tag197.xml"/><Relationship Id="rId6" Type="http://schemas.openxmlformats.org/officeDocument/2006/relationships/tags" Target="../tags/tag196.xml"/><Relationship Id="rId5" Type="http://schemas.openxmlformats.org/officeDocument/2006/relationships/tags" Target="../tags/tag195.xml"/><Relationship Id="rId4" Type="http://schemas.openxmlformats.org/officeDocument/2006/relationships/image" Target="../media/image4.png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0" Type="http://schemas.openxmlformats.org/officeDocument/2006/relationships/tags" Target="../tags/tag200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207.xml"/><Relationship Id="rId8" Type="http://schemas.openxmlformats.org/officeDocument/2006/relationships/tags" Target="../tags/tag206.xml"/><Relationship Id="rId7" Type="http://schemas.openxmlformats.org/officeDocument/2006/relationships/tags" Target="../tags/tag205.xml"/><Relationship Id="rId6" Type="http://schemas.openxmlformats.org/officeDocument/2006/relationships/tags" Target="../tags/tag204.xml"/><Relationship Id="rId5" Type="http://schemas.openxmlformats.org/officeDocument/2006/relationships/tags" Target="../tags/tag203.xml"/><Relationship Id="rId4" Type="http://schemas.openxmlformats.org/officeDocument/2006/relationships/image" Target="../media/image4.png"/><Relationship Id="rId3" Type="http://schemas.openxmlformats.org/officeDocument/2006/relationships/tags" Target="../tags/tag202.xml"/><Relationship Id="rId2" Type="http://schemas.openxmlformats.org/officeDocument/2006/relationships/tags" Target="../tags/tag201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image" Target="../media/image3.png"/><Relationship Id="rId4" Type="http://schemas.openxmlformats.org/officeDocument/2006/relationships/tags" Target="../tags/tag209.xml"/><Relationship Id="rId3" Type="http://schemas.openxmlformats.org/officeDocument/2006/relationships/image" Target="../media/image2.png"/><Relationship Id="rId2" Type="http://schemas.openxmlformats.org/officeDocument/2006/relationships/tags" Target="../tags/tag208.xml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7" Type="http://schemas.openxmlformats.org/officeDocument/2006/relationships/tags" Target="../tags/tag220.xml"/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image" Target="../media/image4.png"/><Relationship Id="rId2" Type="http://schemas.openxmlformats.org/officeDocument/2006/relationships/tags" Target="../tags/tag216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227.xml"/><Relationship Id="rId8" Type="http://schemas.openxmlformats.org/officeDocument/2006/relationships/tags" Target="../tags/tag226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image" Target="../media/image6.png"/><Relationship Id="rId2" Type="http://schemas.openxmlformats.org/officeDocument/2006/relationships/tags" Target="../tags/tag221.xml"/><Relationship Id="rId10" Type="http://schemas.openxmlformats.org/officeDocument/2006/relationships/tags" Target="../tags/tag228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image" Target="../media/image7.png"/><Relationship Id="rId2" Type="http://schemas.openxmlformats.org/officeDocument/2006/relationships/tags" Target="../tags/tag229.xml"/><Relationship Id="rId10" Type="http://schemas.openxmlformats.org/officeDocument/2006/relationships/tags" Target="../tags/tag236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243.xml"/><Relationship Id="rId8" Type="http://schemas.openxmlformats.org/officeDocument/2006/relationships/tags" Target="../tags/tag242.xml"/><Relationship Id="rId7" Type="http://schemas.openxmlformats.org/officeDocument/2006/relationships/tags" Target="../tags/tag241.xml"/><Relationship Id="rId6" Type="http://schemas.openxmlformats.org/officeDocument/2006/relationships/tags" Target="../tags/tag240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3" Type="http://schemas.openxmlformats.org/officeDocument/2006/relationships/image" Target="../media/image4.png"/><Relationship Id="rId2" Type="http://schemas.openxmlformats.org/officeDocument/2006/relationships/tags" Target="../tags/tag237.xml"/><Relationship Id="rId10" Type="http://schemas.openxmlformats.org/officeDocument/2006/relationships/tags" Target="../tags/tag244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251.xml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image" Target="../media/image4.png"/><Relationship Id="rId2" Type="http://schemas.openxmlformats.org/officeDocument/2006/relationships/tags" Target="../tags/tag245.xml"/><Relationship Id="rId10" Type="http://schemas.openxmlformats.org/officeDocument/2006/relationships/tags" Target="../tags/tag252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59.xml"/><Relationship Id="rId8" Type="http://schemas.openxmlformats.org/officeDocument/2006/relationships/tags" Target="../tags/tag258.xml"/><Relationship Id="rId7" Type="http://schemas.openxmlformats.org/officeDocument/2006/relationships/tags" Target="../tags/tag257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3" Type="http://schemas.openxmlformats.org/officeDocument/2006/relationships/image" Target="../media/image4.png"/><Relationship Id="rId2" Type="http://schemas.openxmlformats.org/officeDocument/2006/relationships/tags" Target="../tags/tag253.xml"/><Relationship Id="rId12" Type="http://schemas.openxmlformats.org/officeDocument/2006/relationships/tags" Target="../tags/tag262.xml"/><Relationship Id="rId11" Type="http://schemas.openxmlformats.org/officeDocument/2006/relationships/tags" Target="../tags/tag261.xml"/><Relationship Id="rId10" Type="http://schemas.openxmlformats.org/officeDocument/2006/relationships/tags" Target="../tags/tag260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69.xml"/><Relationship Id="rId8" Type="http://schemas.openxmlformats.org/officeDocument/2006/relationships/tags" Target="../tags/tag268.xml"/><Relationship Id="rId7" Type="http://schemas.openxmlformats.org/officeDocument/2006/relationships/tags" Target="../tags/tag267.xml"/><Relationship Id="rId6" Type="http://schemas.openxmlformats.org/officeDocument/2006/relationships/tags" Target="../tags/tag266.xml"/><Relationship Id="rId5" Type="http://schemas.openxmlformats.org/officeDocument/2006/relationships/tags" Target="../tags/tag265.xml"/><Relationship Id="rId4" Type="http://schemas.openxmlformats.org/officeDocument/2006/relationships/image" Target="../media/image8.png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0" Type="http://schemas.openxmlformats.org/officeDocument/2006/relationships/tags" Target="../tags/tag270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4.png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82.xml"/><Relationship Id="rId8" Type="http://schemas.openxmlformats.org/officeDocument/2006/relationships/tags" Target="../tags/tag281.xml"/><Relationship Id="rId7" Type="http://schemas.openxmlformats.org/officeDocument/2006/relationships/tags" Target="../tags/tag280.xml"/><Relationship Id="rId6" Type="http://schemas.openxmlformats.org/officeDocument/2006/relationships/tags" Target="../tags/tag279.xml"/><Relationship Id="rId5" Type="http://schemas.openxmlformats.org/officeDocument/2006/relationships/image" Target="../media/image3.png"/><Relationship Id="rId4" Type="http://schemas.openxmlformats.org/officeDocument/2006/relationships/tags" Target="../tags/tag278.xml"/><Relationship Id="rId3" Type="http://schemas.openxmlformats.org/officeDocument/2006/relationships/image" Target="../media/image2.png"/><Relationship Id="rId2" Type="http://schemas.openxmlformats.org/officeDocument/2006/relationships/tags" Target="../tags/tag277.xml"/><Relationship Id="rId11" Type="http://schemas.openxmlformats.org/officeDocument/2006/relationships/tags" Target="../tags/tag284.xml"/><Relationship Id="rId10" Type="http://schemas.openxmlformats.org/officeDocument/2006/relationships/tags" Target="../tags/tag283.xml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290.xml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tags" Target="../tags/tag287.xml"/><Relationship Id="rId4" Type="http://schemas.openxmlformats.org/officeDocument/2006/relationships/tags" Target="../tags/tag286.xml"/><Relationship Id="rId3" Type="http://schemas.openxmlformats.org/officeDocument/2006/relationships/image" Target="../media/image4.png"/><Relationship Id="rId2" Type="http://schemas.openxmlformats.org/officeDocument/2006/relationships/tags" Target="../tags/tag285.xml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95.xml"/><Relationship Id="rId8" Type="http://schemas.openxmlformats.org/officeDocument/2006/relationships/tags" Target="../tags/tag294.xml"/><Relationship Id="rId7" Type="http://schemas.openxmlformats.org/officeDocument/2006/relationships/image" Target="../media/image3.png"/><Relationship Id="rId6" Type="http://schemas.openxmlformats.org/officeDocument/2006/relationships/tags" Target="../tags/tag293.xml"/><Relationship Id="rId5" Type="http://schemas.openxmlformats.org/officeDocument/2006/relationships/image" Target="../media/image2.png"/><Relationship Id="rId4" Type="http://schemas.openxmlformats.org/officeDocument/2006/relationships/tags" Target="../tags/tag292.xml"/><Relationship Id="rId3" Type="http://schemas.openxmlformats.org/officeDocument/2006/relationships/image" Target="../media/image5.png"/><Relationship Id="rId2" Type="http://schemas.openxmlformats.org/officeDocument/2006/relationships/tags" Target="../tags/tag291.xml"/><Relationship Id="rId13" Type="http://schemas.openxmlformats.org/officeDocument/2006/relationships/tags" Target="../tags/tag299.xml"/><Relationship Id="rId12" Type="http://schemas.openxmlformats.org/officeDocument/2006/relationships/tags" Target="../tags/tag298.xml"/><Relationship Id="rId11" Type="http://schemas.openxmlformats.org/officeDocument/2006/relationships/tags" Target="../tags/tag297.xml"/><Relationship Id="rId10" Type="http://schemas.openxmlformats.org/officeDocument/2006/relationships/tags" Target="../tags/tag296.xml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tags" Target="../tags/tag305.xml"/><Relationship Id="rId7" Type="http://schemas.openxmlformats.org/officeDocument/2006/relationships/tags" Target="../tags/tag304.xml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image" Target="../media/image4.png"/><Relationship Id="rId2" Type="http://schemas.openxmlformats.org/officeDocument/2006/relationships/tags" Target="../tags/tag300.xml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313.xml"/><Relationship Id="rId8" Type="http://schemas.openxmlformats.org/officeDocument/2006/relationships/tags" Target="../tags/tag312.xml"/><Relationship Id="rId7" Type="http://schemas.openxmlformats.org/officeDocument/2006/relationships/tags" Target="../tags/tag311.xml"/><Relationship Id="rId6" Type="http://schemas.openxmlformats.org/officeDocument/2006/relationships/tags" Target="../tags/tag310.xml"/><Relationship Id="rId5" Type="http://schemas.openxmlformats.org/officeDocument/2006/relationships/tags" Target="../tags/tag309.xml"/><Relationship Id="rId4" Type="http://schemas.openxmlformats.org/officeDocument/2006/relationships/tags" Target="../tags/tag308.xml"/><Relationship Id="rId3" Type="http://schemas.openxmlformats.org/officeDocument/2006/relationships/image" Target="../media/image4.png"/><Relationship Id="rId2" Type="http://schemas.openxmlformats.org/officeDocument/2006/relationships/tags" Target="../tags/tag307.xml"/><Relationship Id="rId11" Type="http://schemas.openxmlformats.org/officeDocument/2006/relationships/tags" Target="../tags/tag315.xml"/><Relationship Id="rId10" Type="http://schemas.openxmlformats.org/officeDocument/2006/relationships/tags" Target="../tags/tag314.xml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7" Type="http://schemas.openxmlformats.org/officeDocument/2006/relationships/tags" Target="../tags/tag320.xml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Relationship Id="rId3" Type="http://schemas.openxmlformats.org/officeDocument/2006/relationships/image" Target="../media/image4.png"/><Relationship Id="rId2" Type="http://schemas.openxmlformats.org/officeDocument/2006/relationships/tags" Target="../tags/tag316.xml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4" Type="http://schemas.openxmlformats.org/officeDocument/2006/relationships/tags" Target="../tags/tag323.xml"/><Relationship Id="rId3" Type="http://schemas.openxmlformats.org/officeDocument/2006/relationships/tags" Target="../tags/tag322.xml"/><Relationship Id="rId2" Type="http://schemas.openxmlformats.org/officeDocument/2006/relationships/tags" Target="../tags/tag321.xml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330.xml"/><Relationship Id="rId8" Type="http://schemas.openxmlformats.org/officeDocument/2006/relationships/tags" Target="../tags/tag329.xml"/><Relationship Id="rId7" Type="http://schemas.openxmlformats.org/officeDocument/2006/relationships/tags" Target="../tags/tag328.xml"/><Relationship Id="rId6" Type="http://schemas.openxmlformats.org/officeDocument/2006/relationships/tags" Target="../tags/tag327.xml"/><Relationship Id="rId5" Type="http://schemas.openxmlformats.org/officeDocument/2006/relationships/tags" Target="../tags/tag326.xml"/><Relationship Id="rId4" Type="http://schemas.openxmlformats.org/officeDocument/2006/relationships/tags" Target="../tags/tag325.xml"/><Relationship Id="rId3" Type="http://schemas.openxmlformats.org/officeDocument/2006/relationships/image" Target="../media/image4.png"/><Relationship Id="rId2" Type="http://schemas.openxmlformats.org/officeDocument/2006/relationships/tags" Target="../tags/tag324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337.xml"/><Relationship Id="rId8" Type="http://schemas.openxmlformats.org/officeDocument/2006/relationships/tags" Target="../tags/tag336.xml"/><Relationship Id="rId7" Type="http://schemas.openxmlformats.org/officeDocument/2006/relationships/tags" Target="../tags/tag335.xml"/><Relationship Id="rId6" Type="http://schemas.openxmlformats.org/officeDocument/2006/relationships/tags" Target="../tags/tag334.xml"/><Relationship Id="rId5" Type="http://schemas.openxmlformats.org/officeDocument/2006/relationships/tags" Target="../tags/tag333.xml"/><Relationship Id="rId4" Type="http://schemas.openxmlformats.org/officeDocument/2006/relationships/image" Target="../media/image4.png"/><Relationship Id="rId3" Type="http://schemas.openxmlformats.org/officeDocument/2006/relationships/tags" Target="../tags/tag332.xml"/><Relationship Id="rId2" Type="http://schemas.openxmlformats.org/officeDocument/2006/relationships/tags" Target="../tags/tag331.xml"/><Relationship Id="rId10" Type="http://schemas.openxmlformats.org/officeDocument/2006/relationships/tags" Target="../tags/tag338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../media/image3.png"/><Relationship Id="rId6" Type="http://schemas.openxmlformats.org/officeDocument/2006/relationships/tags" Target="../tags/tag17.xml"/><Relationship Id="rId5" Type="http://schemas.openxmlformats.org/officeDocument/2006/relationships/image" Target="../media/image2.png"/><Relationship Id="rId4" Type="http://schemas.openxmlformats.org/officeDocument/2006/relationships/tags" Target="../tags/tag16.xml"/><Relationship Id="rId3" Type="http://schemas.openxmlformats.org/officeDocument/2006/relationships/image" Target="../media/image5.png"/><Relationship Id="rId2" Type="http://schemas.openxmlformats.org/officeDocument/2006/relationships/tags" Target="../tags/tag15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345.xml"/><Relationship Id="rId8" Type="http://schemas.openxmlformats.org/officeDocument/2006/relationships/tags" Target="../tags/tag344.xml"/><Relationship Id="rId7" Type="http://schemas.openxmlformats.org/officeDocument/2006/relationships/tags" Target="../tags/tag343.xml"/><Relationship Id="rId6" Type="http://schemas.openxmlformats.org/officeDocument/2006/relationships/tags" Target="../tags/tag342.xml"/><Relationship Id="rId5" Type="http://schemas.openxmlformats.org/officeDocument/2006/relationships/tags" Target="../tags/tag341.xml"/><Relationship Id="rId4" Type="http://schemas.openxmlformats.org/officeDocument/2006/relationships/image" Target="../media/image4.png"/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351.xml"/><Relationship Id="rId8" Type="http://schemas.openxmlformats.org/officeDocument/2006/relationships/tags" Target="../tags/tag350.xml"/><Relationship Id="rId7" Type="http://schemas.openxmlformats.org/officeDocument/2006/relationships/tags" Target="../tags/tag349.xml"/><Relationship Id="rId6" Type="http://schemas.openxmlformats.org/officeDocument/2006/relationships/tags" Target="../tags/tag348.xml"/><Relationship Id="rId5" Type="http://schemas.openxmlformats.org/officeDocument/2006/relationships/image" Target="../media/image3.png"/><Relationship Id="rId4" Type="http://schemas.openxmlformats.org/officeDocument/2006/relationships/tags" Target="../tags/tag347.xml"/><Relationship Id="rId3" Type="http://schemas.openxmlformats.org/officeDocument/2006/relationships/image" Target="../media/image2.png"/><Relationship Id="rId2" Type="http://schemas.openxmlformats.org/officeDocument/2006/relationships/tags" Target="../tags/tag346.xml"/><Relationship Id="rId11" Type="http://schemas.openxmlformats.org/officeDocument/2006/relationships/tags" Target="../tags/tag353.xml"/><Relationship Id="rId10" Type="http://schemas.openxmlformats.org/officeDocument/2006/relationships/tags" Target="../tags/tag352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7" Type="http://schemas.openxmlformats.org/officeDocument/2006/relationships/tags" Target="../tags/tag358.xml"/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tags" Target="../tags/tag355.xml"/><Relationship Id="rId3" Type="http://schemas.openxmlformats.org/officeDocument/2006/relationships/image" Target="../media/image4.png"/><Relationship Id="rId2" Type="http://schemas.openxmlformats.org/officeDocument/2006/relationships/tags" Target="../tags/tag354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365.xml"/><Relationship Id="rId8" Type="http://schemas.openxmlformats.org/officeDocument/2006/relationships/tags" Target="../tags/tag364.xml"/><Relationship Id="rId7" Type="http://schemas.openxmlformats.org/officeDocument/2006/relationships/tags" Target="../tags/tag363.xml"/><Relationship Id="rId6" Type="http://schemas.openxmlformats.org/officeDocument/2006/relationships/tags" Target="../tags/tag362.xml"/><Relationship Id="rId5" Type="http://schemas.openxmlformats.org/officeDocument/2006/relationships/tags" Target="../tags/tag361.xml"/><Relationship Id="rId4" Type="http://schemas.openxmlformats.org/officeDocument/2006/relationships/tags" Target="../tags/tag360.xml"/><Relationship Id="rId3" Type="http://schemas.openxmlformats.org/officeDocument/2006/relationships/image" Target="../media/image6.png"/><Relationship Id="rId2" Type="http://schemas.openxmlformats.org/officeDocument/2006/relationships/tags" Target="../tags/tag359.xml"/><Relationship Id="rId10" Type="http://schemas.openxmlformats.org/officeDocument/2006/relationships/tags" Target="../tags/tag366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373.xml"/><Relationship Id="rId8" Type="http://schemas.openxmlformats.org/officeDocument/2006/relationships/tags" Target="../tags/tag372.xml"/><Relationship Id="rId7" Type="http://schemas.openxmlformats.org/officeDocument/2006/relationships/tags" Target="../tags/tag371.xml"/><Relationship Id="rId6" Type="http://schemas.openxmlformats.org/officeDocument/2006/relationships/tags" Target="../tags/tag370.xml"/><Relationship Id="rId5" Type="http://schemas.openxmlformats.org/officeDocument/2006/relationships/tags" Target="../tags/tag369.xml"/><Relationship Id="rId4" Type="http://schemas.openxmlformats.org/officeDocument/2006/relationships/tags" Target="../tags/tag368.xml"/><Relationship Id="rId3" Type="http://schemas.openxmlformats.org/officeDocument/2006/relationships/image" Target="../media/image7.png"/><Relationship Id="rId2" Type="http://schemas.openxmlformats.org/officeDocument/2006/relationships/tags" Target="../tags/tag367.xml"/><Relationship Id="rId10" Type="http://schemas.openxmlformats.org/officeDocument/2006/relationships/tags" Target="../tags/tag374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381.xml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Relationship Id="rId3" Type="http://schemas.openxmlformats.org/officeDocument/2006/relationships/image" Target="../media/image4.png"/><Relationship Id="rId2" Type="http://schemas.openxmlformats.org/officeDocument/2006/relationships/tags" Target="../tags/tag375.xml"/><Relationship Id="rId10" Type="http://schemas.openxmlformats.org/officeDocument/2006/relationships/tags" Target="../tags/tag382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389.xml"/><Relationship Id="rId8" Type="http://schemas.openxmlformats.org/officeDocument/2006/relationships/tags" Target="../tags/tag388.xml"/><Relationship Id="rId7" Type="http://schemas.openxmlformats.org/officeDocument/2006/relationships/tags" Target="../tags/tag387.xml"/><Relationship Id="rId6" Type="http://schemas.openxmlformats.org/officeDocument/2006/relationships/tags" Target="../tags/tag386.xml"/><Relationship Id="rId5" Type="http://schemas.openxmlformats.org/officeDocument/2006/relationships/tags" Target="../tags/tag385.xml"/><Relationship Id="rId4" Type="http://schemas.openxmlformats.org/officeDocument/2006/relationships/tags" Target="../tags/tag384.xml"/><Relationship Id="rId3" Type="http://schemas.openxmlformats.org/officeDocument/2006/relationships/image" Target="../media/image4.png"/><Relationship Id="rId2" Type="http://schemas.openxmlformats.org/officeDocument/2006/relationships/tags" Target="../tags/tag383.xml"/><Relationship Id="rId10" Type="http://schemas.openxmlformats.org/officeDocument/2006/relationships/tags" Target="../tags/tag390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397.xml"/><Relationship Id="rId8" Type="http://schemas.openxmlformats.org/officeDocument/2006/relationships/tags" Target="../tags/tag396.xml"/><Relationship Id="rId7" Type="http://schemas.openxmlformats.org/officeDocument/2006/relationships/tags" Target="../tags/tag395.xml"/><Relationship Id="rId6" Type="http://schemas.openxmlformats.org/officeDocument/2006/relationships/tags" Target="../tags/tag394.xml"/><Relationship Id="rId5" Type="http://schemas.openxmlformats.org/officeDocument/2006/relationships/tags" Target="../tags/tag393.xml"/><Relationship Id="rId4" Type="http://schemas.openxmlformats.org/officeDocument/2006/relationships/tags" Target="../tags/tag392.xml"/><Relationship Id="rId3" Type="http://schemas.openxmlformats.org/officeDocument/2006/relationships/image" Target="../media/image4.png"/><Relationship Id="rId2" Type="http://schemas.openxmlformats.org/officeDocument/2006/relationships/tags" Target="../tags/tag391.xml"/><Relationship Id="rId12" Type="http://schemas.openxmlformats.org/officeDocument/2006/relationships/tags" Target="../tags/tag400.xml"/><Relationship Id="rId11" Type="http://schemas.openxmlformats.org/officeDocument/2006/relationships/tags" Target="../tags/tag399.xml"/><Relationship Id="rId10" Type="http://schemas.openxmlformats.org/officeDocument/2006/relationships/tags" Target="../tags/tag398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407.xml"/><Relationship Id="rId8" Type="http://schemas.openxmlformats.org/officeDocument/2006/relationships/tags" Target="../tags/tag406.xml"/><Relationship Id="rId7" Type="http://schemas.openxmlformats.org/officeDocument/2006/relationships/tags" Target="../tags/tag405.xml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4" Type="http://schemas.openxmlformats.org/officeDocument/2006/relationships/image" Target="../media/image8.png"/><Relationship Id="rId3" Type="http://schemas.openxmlformats.org/officeDocument/2006/relationships/tags" Target="../tags/tag402.xml"/><Relationship Id="rId2" Type="http://schemas.openxmlformats.org/officeDocument/2006/relationships/tags" Target="../tags/tag401.xml"/><Relationship Id="rId10" Type="http://schemas.openxmlformats.org/officeDocument/2006/relationships/tags" Target="../tags/tag408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image" Target="../media/image4.png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420.xml"/><Relationship Id="rId8" Type="http://schemas.openxmlformats.org/officeDocument/2006/relationships/tags" Target="../tags/tag419.xml"/><Relationship Id="rId7" Type="http://schemas.openxmlformats.org/officeDocument/2006/relationships/tags" Target="../tags/tag418.xml"/><Relationship Id="rId6" Type="http://schemas.openxmlformats.org/officeDocument/2006/relationships/tags" Target="../tags/tag417.xml"/><Relationship Id="rId5" Type="http://schemas.openxmlformats.org/officeDocument/2006/relationships/image" Target="../media/image3.png"/><Relationship Id="rId4" Type="http://schemas.openxmlformats.org/officeDocument/2006/relationships/tags" Target="../tags/tag416.xml"/><Relationship Id="rId3" Type="http://schemas.openxmlformats.org/officeDocument/2006/relationships/image" Target="../media/image2.png"/><Relationship Id="rId2" Type="http://schemas.openxmlformats.org/officeDocument/2006/relationships/tags" Target="../tags/tag415.xml"/><Relationship Id="rId11" Type="http://schemas.openxmlformats.org/officeDocument/2006/relationships/tags" Target="../tags/tag422.xml"/><Relationship Id="rId10" Type="http://schemas.openxmlformats.org/officeDocument/2006/relationships/tags" Target="../tags/tag421.xml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tags" Target="../tags/tag428.xml"/><Relationship Id="rId7" Type="http://schemas.openxmlformats.org/officeDocument/2006/relationships/tags" Target="../tags/tag427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Relationship Id="rId3" Type="http://schemas.openxmlformats.org/officeDocument/2006/relationships/image" Target="../media/image4.png"/><Relationship Id="rId2" Type="http://schemas.openxmlformats.org/officeDocument/2006/relationships/tags" Target="../tags/tag423.xml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433.xml"/><Relationship Id="rId8" Type="http://schemas.openxmlformats.org/officeDocument/2006/relationships/tags" Target="../tags/tag432.xml"/><Relationship Id="rId7" Type="http://schemas.openxmlformats.org/officeDocument/2006/relationships/image" Target="../media/image3.png"/><Relationship Id="rId6" Type="http://schemas.openxmlformats.org/officeDocument/2006/relationships/tags" Target="../tags/tag431.xml"/><Relationship Id="rId5" Type="http://schemas.openxmlformats.org/officeDocument/2006/relationships/image" Target="../media/image2.png"/><Relationship Id="rId4" Type="http://schemas.openxmlformats.org/officeDocument/2006/relationships/tags" Target="../tags/tag430.xml"/><Relationship Id="rId3" Type="http://schemas.openxmlformats.org/officeDocument/2006/relationships/image" Target="../media/image5.png"/><Relationship Id="rId2" Type="http://schemas.openxmlformats.org/officeDocument/2006/relationships/tags" Target="../tags/tag429.xml"/><Relationship Id="rId13" Type="http://schemas.openxmlformats.org/officeDocument/2006/relationships/tags" Target="../tags/tag437.xml"/><Relationship Id="rId12" Type="http://schemas.openxmlformats.org/officeDocument/2006/relationships/tags" Target="../tags/tag436.xml"/><Relationship Id="rId11" Type="http://schemas.openxmlformats.org/officeDocument/2006/relationships/tags" Target="../tags/tag435.xml"/><Relationship Id="rId10" Type="http://schemas.openxmlformats.org/officeDocument/2006/relationships/tags" Target="../tags/tag434.xml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444.xml"/><Relationship Id="rId8" Type="http://schemas.openxmlformats.org/officeDocument/2006/relationships/tags" Target="../tags/tag443.xml"/><Relationship Id="rId7" Type="http://schemas.openxmlformats.org/officeDocument/2006/relationships/tags" Target="../tags/tag442.xml"/><Relationship Id="rId6" Type="http://schemas.openxmlformats.org/officeDocument/2006/relationships/tags" Target="../tags/tag441.xml"/><Relationship Id="rId5" Type="http://schemas.openxmlformats.org/officeDocument/2006/relationships/tags" Target="../tags/tag440.xml"/><Relationship Id="rId4" Type="http://schemas.openxmlformats.org/officeDocument/2006/relationships/tags" Target="../tags/tag439.xml"/><Relationship Id="rId3" Type="http://schemas.openxmlformats.org/officeDocument/2006/relationships/image" Target="../media/image4.png"/><Relationship Id="rId2" Type="http://schemas.openxmlformats.org/officeDocument/2006/relationships/tags" Target="../tags/tag438.xml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451.xml"/><Relationship Id="rId8" Type="http://schemas.openxmlformats.org/officeDocument/2006/relationships/tags" Target="../tags/tag450.xml"/><Relationship Id="rId7" Type="http://schemas.openxmlformats.org/officeDocument/2006/relationships/tags" Target="../tags/tag449.xml"/><Relationship Id="rId6" Type="http://schemas.openxmlformats.org/officeDocument/2006/relationships/tags" Target="../tags/tag448.xml"/><Relationship Id="rId5" Type="http://schemas.openxmlformats.org/officeDocument/2006/relationships/tags" Target="../tags/tag447.xml"/><Relationship Id="rId4" Type="http://schemas.openxmlformats.org/officeDocument/2006/relationships/tags" Target="../tags/tag446.xml"/><Relationship Id="rId3" Type="http://schemas.openxmlformats.org/officeDocument/2006/relationships/image" Target="../media/image4.png"/><Relationship Id="rId2" Type="http://schemas.openxmlformats.org/officeDocument/2006/relationships/tags" Target="../tags/tag445.xml"/><Relationship Id="rId11" Type="http://schemas.openxmlformats.org/officeDocument/2006/relationships/tags" Target="../tags/tag453.xml"/><Relationship Id="rId10" Type="http://schemas.openxmlformats.org/officeDocument/2006/relationships/tags" Target="../tags/tag452.xml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7" Type="http://schemas.openxmlformats.org/officeDocument/2006/relationships/tags" Target="../tags/tag458.xml"/><Relationship Id="rId6" Type="http://schemas.openxmlformats.org/officeDocument/2006/relationships/tags" Target="../tags/tag457.xml"/><Relationship Id="rId5" Type="http://schemas.openxmlformats.org/officeDocument/2006/relationships/tags" Target="../tags/tag456.xml"/><Relationship Id="rId4" Type="http://schemas.openxmlformats.org/officeDocument/2006/relationships/tags" Target="../tags/tag455.xml"/><Relationship Id="rId3" Type="http://schemas.openxmlformats.org/officeDocument/2006/relationships/image" Target="../media/image4.png"/><Relationship Id="rId2" Type="http://schemas.openxmlformats.org/officeDocument/2006/relationships/tags" Target="../tags/tag454.xml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4" Type="http://schemas.openxmlformats.org/officeDocument/2006/relationships/tags" Target="../tags/tag461.xml"/><Relationship Id="rId3" Type="http://schemas.openxmlformats.org/officeDocument/2006/relationships/tags" Target="../tags/tag460.xml"/><Relationship Id="rId2" Type="http://schemas.openxmlformats.org/officeDocument/2006/relationships/tags" Target="../tags/tag459.xml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468.xml"/><Relationship Id="rId8" Type="http://schemas.openxmlformats.org/officeDocument/2006/relationships/tags" Target="../tags/tag467.xml"/><Relationship Id="rId7" Type="http://schemas.openxmlformats.org/officeDocument/2006/relationships/tags" Target="../tags/tag466.xml"/><Relationship Id="rId6" Type="http://schemas.openxmlformats.org/officeDocument/2006/relationships/tags" Target="../tags/tag465.xml"/><Relationship Id="rId5" Type="http://schemas.openxmlformats.org/officeDocument/2006/relationships/tags" Target="../tags/tag464.xml"/><Relationship Id="rId4" Type="http://schemas.openxmlformats.org/officeDocument/2006/relationships/tags" Target="../tags/tag463.xml"/><Relationship Id="rId3" Type="http://schemas.openxmlformats.org/officeDocument/2006/relationships/image" Target="../media/image4.png"/><Relationship Id="rId2" Type="http://schemas.openxmlformats.org/officeDocument/2006/relationships/tags" Target="../tags/tag462.xml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475.xml"/><Relationship Id="rId8" Type="http://schemas.openxmlformats.org/officeDocument/2006/relationships/tags" Target="../tags/tag474.xml"/><Relationship Id="rId7" Type="http://schemas.openxmlformats.org/officeDocument/2006/relationships/tags" Target="../tags/tag473.xml"/><Relationship Id="rId6" Type="http://schemas.openxmlformats.org/officeDocument/2006/relationships/tags" Target="../tags/tag472.xml"/><Relationship Id="rId5" Type="http://schemas.openxmlformats.org/officeDocument/2006/relationships/tags" Target="../tags/tag471.xml"/><Relationship Id="rId4" Type="http://schemas.openxmlformats.org/officeDocument/2006/relationships/image" Target="../media/image4.png"/><Relationship Id="rId3" Type="http://schemas.openxmlformats.org/officeDocument/2006/relationships/tags" Target="../tags/tag470.xml"/><Relationship Id="rId2" Type="http://schemas.openxmlformats.org/officeDocument/2006/relationships/tags" Target="../tags/tag469.xml"/><Relationship Id="rId10" Type="http://schemas.openxmlformats.org/officeDocument/2006/relationships/tags" Target="../tags/tag476.xml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483.xml"/><Relationship Id="rId8" Type="http://schemas.openxmlformats.org/officeDocument/2006/relationships/tags" Target="../tags/tag482.xml"/><Relationship Id="rId7" Type="http://schemas.openxmlformats.org/officeDocument/2006/relationships/tags" Target="../tags/tag481.xml"/><Relationship Id="rId6" Type="http://schemas.openxmlformats.org/officeDocument/2006/relationships/tags" Target="../tags/tag480.xml"/><Relationship Id="rId5" Type="http://schemas.openxmlformats.org/officeDocument/2006/relationships/tags" Target="../tags/tag479.xml"/><Relationship Id="rId4" Type="http://schemas.openxmlformats.org/officeDocument/2006/relationships/image" Target="../media/image4.png"/><Relationship Id="rId3" Type="http://schemas.openxmlformats.org/officeDocument/2006/relationships/tags" Target="../tags/tag478.xml"/><Relationship Id="rId2" Type="http://schemas.openxmlformats.org/officeDocument/2006/relationships/tags" Target="../tags/tag477.xml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37.xml"/><Relationship Id="rId8" Type="http://schemas.openxmlformats.org/officeDocument/2006/relationships/tags" Target="../tags/tag36.xml"/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image" Target="../media/image4.png"/><Relationship Id="rId2" Type="http://schemas.openxmlformats.org/officeDocument/2006/relationships/tags" Target="../tags/tag31.xml"/><Relationship Id="rId11" Type="http://schemas.openxmlformats.org/officeDocument/2006/relationships/tags" Target="../tags/tag39.xml"/><Relationship Id="rId10" Type="http://schemas.openxmlformats.org/officeDocument/2006/relationships/tags" Target="../tags/tag38.xml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489.xml"/><Relationship Id="rId8" Type="http://schemas.openxmlformats.org/officeDocument/2006/relationships/tags" Target="../tags/tag488.xml"/><Relationship Id="rId7" Type="http://schemas.openxmlformats.org/officeDocument/2006/relationships/tags" Target="../tags/tag487.xml"/><Relationship Id="rId6" Type="http://schemas.openxmlformats.org/officeDocument/2006/relationships/tags" Target="../tags/tag486.xml"/><Relationship Id="rId5" Type="http://schemas.openxmlformats.org/officeDocument/2006/relationships/image" Target="../media/image3.png"/><Relationship Id="rId4" Type="http://schemas.openxmlformats.org/officeDocument/2006/relationships/tags" Target="../tags/tag485.xml"/><Relationship Id="rId3" Type="http://schemas.openxmlformats.org/officeDocument/2006/relationships/image" Target="../media/image2.png"/><Relationship Id="rId2" Type="http://schemas.openxmlformats.org/officeDocument/2006/relationships/tags" Target="../tags/tag484.xml"/><Relationship Id="rId11" Type="http://schemas.openxmlformats.org/officeDocument/2006/relationships/tags" Target="../tags/tag491.xml"/><Relationship Id="rId10" Type="http://schemas.openxmlformats.org/officeDocument/2006/relationships/tags" Target="../tags/tag490.xml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7" Type="http://schemas.openxmlformats.org/officeDocument/2006/relationships/tags" Target="../tags/tag496.xml"/><Relationship Id="rId6" Type="http://schemas.openxmlformats.org/officeDocument/2006/relationships/tags" Target="../tags/tag495.xml"/><Relationship Id="rId5" Type="http://schemas.openxmlformats.org/officeDocument/2006/relationships/tags" Target="../tags/tag494.xml"/><Relationship Id="rId4" Type="http://schemas.openxmlformats.org/officeDocument/2006/relationships/tags" Target="../tags/tag493.xml"/><Relationship Id="rId3" Type="http://schemas.openxmlformats.org/officeDocument/2006/relationships/image" Target="../media/image4.png"/><Relationship Id="rId2" Type="http://schemas.openxmlformats.org/officeDocument/2006/relationships/tags" Target="../tags/tag492.xml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9" Type="http://schemas.openxmlformats.org/officeDocument/2006/relationships/tags" Target="../tags/tag503.xml"/><Relationship Id="rId8" Type="http://schemas.openxmlformats.org/officeDocument/2006/relationships/tags" Target="../tags/tag502.xml"/><Relationship Id="rId7" Type="http://schemas.openxmlformats.org/officeDocument/2006/relationships/tags" Target="../tags/tag501.xml"/><Relationship Id="rId6" Type="http://schemas.openxmlformats.org/officeDocument/2006/relationships/tags" Target="../tags/tag500.xml"/><Relationship Id="rId5" Type="http://schemas.openxmlformats.org/officeDocument/2006/relationships/tags" Target="../tags/tag499.xml"/><Relationship Id="rId4" Type="http://schemas.openxmlformats.org/officeDocument/2006/relationships/tags" Target="../tags/tag498.xml"/><Relationship Id="rId3" Type="http://schemas.openxmlformats.org/officeDocument/2006/relationships/image" Target="../media/image6.png"/><Relationship Id="rId2" Type="http://schemas.openxmlformats.org/officeDocument/2006/relationships/tags" Target="../tags/tag497.xml"/><Relationship Id="rId10" Type="http://schemas.openxmlformats.org/officeDocument/2006/relationships/tags" Target="../tags/tag504.xml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511.xml"/><Relationship Id="rId8" Type="http://schemas.openxmlformats.org/officeDocument/2006/relationships/tags" Target="../tags/tag510.xml"/><Relationship Id="rId7" Type="http://schemas.openxmlformats.org/officeDocument/2006/relationships/tags" Target="../tags/tag509.xml"/><Relationship Id="rId6" Type="http://schemas.openxmlformats.org/officeDocument/2006/relationships/tags" Target="../tags/tag508.xml"/><Relationship Id="rId5" Type="http://schemas.openxmlformats.org/officeDocument/2006/relationships/tags" Target="../tags/tag507.xml"/><Relationship Id="rId4" Type="http://schemas.openxmlformats.org/officeDocument/2006/relationships/tags" Target="../tags/tag506.xml"/><Relationship Id="rId3" Type="http://schemas.openxmlformats.org/officeDocument/2006/relationships/image" Target="../media/image7.png"/><Relationship Id="rId2" Type="http://schemas.openxmlformats.org/officeDocument/2006/relationships/tags" Target="../tags/tag505.xml"/><Relationship Id="rId10" Type="http://schemas.openxmlformats.org/officeDocument/2006/relationships/tags" Target="../tags/tag512.xml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519.xml"/><Relationship Id="rId8" Type="http://schemas.openxmlformats.org/officeDocument/2006/relationships/tags" Target="../tags/tag518.xml"/><Relationship Id="rId7" Type="http://schemas.openxmlformats.org/officeDocument/2006/relationships/tags" Target="../tags/tag517.xml"/><Relationship Id="rId6" Type="http://schemas.openxmlformats.org/officeDocument/2006/relationships/tags" Target="../tags/tag516.xml"/><Relationship Id="rId5" Type="http://schemas.openxmlformats.org/officeDocument/2006/relationships/tags" Target="../tags/tag515.xml"/><Relationship Id="rId4" Type="http://schemas.openxmlformats.org/officeDocument/2006/relationships/tags" Target="../tags/tag514.xml"/><Relationship Id="rId3" Type="http://schemas.openxmlformats.org/officeDocument/2006/relationships/image" Target="../media/image4.png"/><Relationship Id="rId2" Type="http://schemas.openxmlformats.org/officeDocument/2006/relationships/tags" Target="../tags/tag513.xml"/><Relationship Id="rId10" Type="http://schemas.openxmlformats.org/officeDocument/2006/relationships/tags" Target="../tags/tag520.xml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527.xml"/><Relationship Id="rId8" Type="http://schemas.openxmlformats.org/officeDocument/2006/relationships/tags" Target="../tags/tag526.xml"/><Relationship Id="rId7" Type="http://schemas.openxmlformats.org/officeDocument/2006/relationships/tags" Target="../tags/tag525.xml"/><Relationship Id="rId6" Type="http://schemas.openxmlformats.org/officeDocument/2006/relationships/tags" Target="../tags/tag524.xml"/><Relationship Id="rId5" Type="http://schemas.openxmlformats.org/officeDocument/2006/relationships/tags" Target="../tags/tag523.xml"/><Relationship Id="rId4" Type="http://schemas.openxmlformats.org/officeDocument/2006/relationships/tags" Target="../tags/tag522.xml"/><Relationship Id="rId3" Type="http://schemas.openxmlformats.org/officeDocument/2006/relationships/image" Target="../media/image4.png"/><Relationship Id="rId2" Type="http://schemas.openxmlformats.org/officeDocument/2006/relationships/tags" Target="../tags/tag521.xml"/><Relationship Id="rId10" Type="http://schemas.openxmlformats.org/officeDocument/2006/relationships/tags" Target="../tags/tag528.xml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tags" Target="../tags/tag535.xml"/><Relationship Id="rId8" Type="http://schemas.openxmlformats.org/officeDocument/2006/relationships/tags" Target="../tags/tag534.xml"/><Relationship Id="rId7" Type="http://schemas.openxmlformats.org/officeDocument/2006/relationships/tags" Target="../tags/tag533.xml"/><Relationship Id="rId6" Type="http://schemas.openxmlformats.org/officeDocument/2006/relationships/tags" Target="../tags/tag532.xml"/><Relationship Id="rId5" Type="http://schemas.openxmlformats.org/officeDocument/2006/relationships/tags" Target="../tags/tag531.xml"/><Relationship Id="rId4" Type="http://schemas.openxmlformats.org/officeDocument/2006/relationships/tags" Target="../tags/tag530.xml"/><Relationship Id="rId3" Type="http://schemas.openxmlformats.org/officeDocument/2006/relationships/image" Target="../media/image4.png"/><Relationship Id="rId2" Type="http://schemas.openxmlformats.org/officeDocument/2006/relationships/tags" Target="../tags/tag529.xml"/><Relationship Id="rId12" Type="http://schemas.openxmlformats.org/officeDocument/2006/relationships/tags" Target="../tags/tag538.xml"/><Relationship Id="rId11" Type="http://schemas.openxmlformats.org/officeDocument/2006/relationships/tags" Target="../tags/tag537.xml"/><Relationship Id="rId10" Type="http://schemas.openxmlformats.org/officeDocument/2006/relationships/tags" Target="../tags/tag536.xml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545.xml"/><Relationship Id="rId8" Type="http://schemas.openxmlformats.org/officeDocument/2006/relationships/tags" Target="../tags/tag544.xml"/><Relationship Id="rId7" Type="http://schemas.openxmlformats.org/officeDocument/2006/relationships/tags" Target="../tags/tag543.xml"/><Relationship Id="rId6" Type="http://schemas.openxmlformats.org/officeDocument/2006/relationships/tags" Target="../tags/tag542.xml"/><Relationship Id="rId5" Type="http://schemas.openxmlformats.org/officeDocument/2006/relationships/tags" Target="../tags/tag541.xml"/><Relationship Id="rId4" Type="http://schemas.openxmlformats.org/officeDocument/2006/relationships/image" Target="../media/image8.png"/><Relationship Id="rId3" Type="http://schemas.openxmlformats.org/officeDocument/2006/relationships/tags" Target="../tags/tag540.xml"/><Relationship Id="rId2" Type="http://schemas.openxmlformats.org/officeDocument/2006/relationships/tags" Target="../tags/tag539.xml"/><Relationship Id="rId10" Type="http://schemas.openxmlformats.org/officeDocument/2006/relationships/tags" Target="../tags/tag546.xml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9" Type="http://schemas.openxmlformats.org/officeDocument/2006/relationships/tags" Target="../tags/tag558.xml"/><Relationship Id="rId8" Type="http://schemas.openxmlformats.org/officeDocument/2006/relationships/tags" Target="../tags/tag557.xml"/><Relationship Id="rId7" Type="http://schemas.openxmlformats.org/officeDocument/2006/relationships/tags" Target="../tags/tag556.xml"/><Relationship Id="rId6" Type="http://schemas.openxmlformats.org/officeDocument/2006/relationships/tags" Target="../tags/tag555.xml"/><Relationship Id="rId5" Type="http://schemas.openxmlformats.org/officeDocument/2006/relationships/image" Target="../media/image3.png"/><Relationship Id="rId4" Type="http://schemas.openxmlformats.org/officeDocument/2006/relationships/tags" Target="../tags/tag554.xml"/><Relationship Id="rId3" Type="http://schemas.openxmlformats.org/officeDocument/2006/relationships/image" Target="../media/image2.png"/><Relationship Id="rId2" Type="http://schemas.openxmlformats.org/officeDocument/2006/relationships/tags" Target="../tags/tag553.xml"/><Relationship Id="rId11" Type="http://schemas.openxmlformats.org/officeDocument/2006/relationships/tags" Target="../tags/tag560.xml"/><Relationship Id="rId10" Type="http://schemas.openxmlformats.org/officeDocument/2006/relationships/tags" Target="../tags/tag559.xml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4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8" Type="http://schemas.openxmlformats.org/officeDocument/2006/relationships/tags" Target="../tags/tag566.xml"/><Relationship Id="rId7" Type="http://schemas.openxmlformats.org/officeDocument/2006/relationships/tags" Target="../tags/tag565.xml"/><Relationship Id="rId6" Type="http://schemas.openxmlformats.org/officeDocument/2006/relationships/tags" Target="../tags/tag564.xml"/><Relationship Id="rId5" Type="http://schemas.openxmlformats.org/officeDocument/2006/relationships/tags" Target="../tags/tag563.xml"/><Relationship Id="rId4" Type="http://schemas.openxmlformats.org/officeDocument/2006/relationships/tags" Target="../tags/tag562.xml"/><Relationship Id="rId3" Type="http://schemas.openxmlformats.org/officeDocument/2006/relationships/image" Target="../media/image4.png"/><Relationship Id="rId2" Type="http://schemas.openxmlformats.org/officeDocument/2006/relationships/tags" Target="../tags/tag561.xml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571.xml"/><Relationship Id="rId8" Type="http://schemas.openxmlformats.org/officeDocument/2006/relationships/tags" Target="../tags/tag570.xml"/><Relationship Id="rId7" Type="http://schemas.openxmlformats.org/officeDocument/2006/relationships/image" Target="../media/image3.png"/><Relationship Id="rId6" Type="http://schemas.openxmlformats.org/officeDocument/2006/relationships/tags" Target="../tags/tag569.xml"/><Relationship Id="rId5" Type="http://schemas.openxmlformats.org/officeDocument/2006/relationships/image" Target="../media/image2.png"/><Relationship Id="rId4" Type="http://schemas.openxmlformats.org/officeDocument/2006/relationships/tags" Target="../tags/tag568.xml"/><Relationship Id="rId3" Type="http://schemas.openxmlformats.org/officeDocument/2006/relationships/image" Target="../media/image5.png"/><Relationship Id="rId2" Type="http://schemas.openxmlformats.org/officeDocument/2006/relationships/tags" Target="../tags/tag567.xml"/><Relationship Id="rId13" Type="http://schemas.openxmlformats.org/officeDocument/2006/relationships/tags" Target="../tags/tag575.xml"/><Relationship Id="rId12" Type="http://schemas.openxmlformats.org/officeDocument/2006/relationships/tags" Target="../tags/tag574.xml"/><Relationship Id="rId11" Type="http://schemas.openxmlformats.org/officeDocument/2006/relationships/tags" Target="../tags/tag573.xml"/><Relationship Id="rId10" Type="http://schemas.openxmlformats.org/officeDocument/2006/relationships/tags" Target="../tags/tag572.xml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582.xml"/><Relationship Id="rId8" Type="http://schemas.openxmlformats.org/officeDocument/2006/relationships/tags" Target="../tags/tag581.xml"/><Relationship Id="rId7" Type="http://schemas.openxmlformats.org/officeDocument/2006/relationships/tags" Target="../tags/tag580.xml"/><Relationship Id="rId6" Type="http://schemas.openxmlformats.org/officeDocument/2006/relationships/tags" Target="../tags/tag579.xml"/><Relationship Id="rId5" Type="http://schemas.openxmlformats.org/officeDocument/2006/relationships/tags" Target="../tags/tag578.xml"/><Relationship Id="rId4" Type="http://schemas.openxmlformats.org/officeDocument/2006/relationships/tags" Target="../tags/tag577.xml"/><Relationship Id="rId3" Type="http://schemas.openxmlformats.org/officeDocument/2006/relationships/image" Target="../media/image4.png"/><Relationship Id="rId2" Type="http://schemas.openxmlformats.org/officeDocument/2006/relationships/tags" Target="../tags/tag576.xml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tags" Target="../tags/tag589.xml"/><Relationship Id="rId8" Type="http://schemas.openxmlformats.org/officeDocument/2006/relationships/tags" Target="../tags/tag588.xml"/><Relationship Id="rId7" Type="http://schemas.openxmlformats.org/officeDocument/2006/relationships/tags" Target="../tags/tag587.xml"/><Relationship Id="rId6" Type="http://schemas.openxmlformats.org/officeDocument/2006/relationships/tags" Target="../tags/tag586.xml"/><Relationship Id="rId5" Type="http://schemas.openxmlformats.org/officeDocument/2006/relationships/tags" Target="../tags/tag585.xml"/><Relationship Id="rId4" Type="http://schemas.openxmlformats.org/officeDocument/2006/relationships/tags" Target="../tags/tag584.xml"/><Relationship Id="rId3" Type="http://schemas.openxmlformats.org/officeDocument/2006/relationships/image" Target="../media/image4.png"/><Relationship Id="rId2" Type="http://schemas.openxmlformats.org/officeDocument/2006/relationships/tags" Target="../tags/tag583.xml"/><Relationship Id="rId11" Type="http://schemas.openxmlformats.org/officeDocument/2006/relationships/tags" Target="../tags/tag591.xml"/><Relationship Id="rId10" Type="http://schemas.openxmlformats.org/officeDocument/2006/relationships/tags" Target="../tags/tag590.xml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7" Type="http://schemas.openxmlformats.org/officeDocument/2006/relationships/tags" Target="../tags/tag596.xml"/><Relationship Id="rId6" Type="http://schemas.openxmlformats.org/officeDocument/2006/relationships/tags" Target="../tags/tag595.xml"/><Relationship Id="rId5" Type="http://schemas.openxmlformats.org/officeDocument/2006/relationships/tags" Target="../tags/tag594.xml"/><Relationship Id="rId4" Type="http://schemas.openxmlformats.org/officeDocument/2006/relationships/tags" Target="../tags/tag593.xml"/><Relationship Id="rId3" Type="http://schemas.openxmlformats.org/officeDocument/2006/relationships/image" Target="../media/image4.png"/><Relationship Id="rId2" Type="http://schemas.openxmlformats.org/officeDocument/2006/relationships/tags" Target="../tags/tag592.xml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4" Type="http://schemas.openxmlformats.org/officeDocument/2006/relationships/tags" Target="../tags/tag599.xml"/><Relationship Id="rId3" Type="http://schemas.openxmlformats.org/officeDocument/2006/relationships/tags" Target="../tags/tag598.xml"/><Relationship Id="rId2" Type="http://schemas.openxmlformats.org/officeDocument/2006/relationships/tags" Target="../tags/tag597.xml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tags" Target="../tags/tag606.xml"/><Relationship Id="rId8" Type="http://schemas.openxmlformats.org/officeDocument/2006/relationships/tags" Target="../tags/tag605.xml"/><Relationship Id="rId7" Type="http://schemas.openxmlformats.org/officeDocument/2006/relationships/tags" Target="../tags/tag604.xml"/><Relationship Id="rId6" Type="http://schemas.openxmlformats.org/officeDocument/2006/relationships/tags" Target="../tags/tag603.xml"/><Relationship Id="rId5" Type="http://schemas.openxmlformats.org/officeDocument/2006/relationships/tags" Target="../tags/tag602.xml"/><Relationship Id="rId4" Type="http://schemas.openxmlformats.org/officeDocument/2006/relationships/tags" Target="../tags/tag601.xml"/><Relationship Id="rId3" Type="http://schemas.openxmlformats.org/officeDocument/2006/relationships/image" Target="../media/image4.png"/><Relationship Id="rId2" Type="http://schemas.openxmlformats.org/officeDocument/2006/relationships/tags" Target="../tags/tag600.xml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613.xml"/><Relationship Id="rId8" Type="http://schemas.openxmlformats.org/officeDocument/2006/relationships/tags" Target="../tags/tag612.xml"/><Relationship Id="rId7" Type="http://schemas.openxmlformats.org/officeDocument/2006/relationships/tags" Target="../tags/tag611.xml"/><Relationship Id="rId6" Type="http://schemas.openxmlformats.org/officeDocument/2006/relationships/tags" Target="../tags/tag610.xml"/><Relationship Id="rId5" Type="http://schemas.openxmlformats.org/officeDocument/2006/relationships/tags" Target="../tags/tag609.xml"/><Relationship Id="rId4" Type="http://schemas.openxmlformats.org/officeDocument/2006/relationships/image" Target="../media/image4.png"/><Relationship Id="rId3" Type="http://schemas.openxmlformats.org/officeDocument/2006/relationships/tags" Target="../tags/tag608.xml"/><Relationship Id="rId2" Type="http://schemas.openxmlformats.org/officeDocument/2006/relationships/tags" Target="../tags/tag607.xml"/><Relationship Id="rId10" Type="http://schemas.openxmlformats.org/officeDocument/2006/relationships/tags" Target="../tags/tag614.xml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tags" Target="../tags/tag621.xml"/><Relationship Id="rId8" Type="http://schemas.openxmlformats.org/officeDocument/2006/relationships/tags" Target="../tags/tag620.xml"/><Relationship Id="rId7" Type="http://schemas.openxmlformats.org/officeDocument/2006/relationships/tags" Target="../tags/tag619.xml"/><Relationship Id="rId6" Type="http://schemas.openxmlformats.org/officeDocument/2006/relationships/tags" Target="../tags/tag618.xml"/><Relationship Id="rId5" Type="http://schemas.openxmlformats.org/officeDocument/2006/relationships/tags" Target="../tags/tag617.xml"/><Relationship Id="rId4" Type="http://schemas.openxmlformats.org/officeDocument/2006/relationships/image" Target="../media/image4.png"/><Relationship Id="rId3" Type="http://schemas.openxmlformats.org/officeDocument/2006/relationships/tags" Target="../tags/tag616.xml"/><Relationship Id="rId2" Type="http://schemas.openxmlformats.org/officeDocument/2006/relationships/tags" Target="../tags/tag615.xml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tags" Target="../tags/tag627.xml"/><Relationship Id="rId8" Type="http://schemas.openxmlformats.org/officeDocument/2006/relationships/tags" Target="../tags/tag626.xml"/><Relationship Id="rId7" Type="http://schemas.openxmlformats.org/officeDocument/2006/relationships/tags" Target="../tags/tag625.xml"/><Relationship Id="rId6" Type="http://schemas.openxmlformats.org/officeDocument/2006/relationships/tags" Target="../tags/tag624.xml"/><Relationship Id="rId5" Type="http://schemas.openxmlformats.org/officeDocument/2006/relationships/image" Target="../media/image3.png"/><Relationship Id="rId4" Type="http://schemas.openxmlformats.org/officeDocument/2006/relationships/tags" Target="../tags/tag623.xml"/><Relationship Id="rId3" Type="http://schemas.openxmlformats.org/officeDocument/2006/relationships/image" Target="../media/image2.png"/><Relationship Id="rId2" Type="http://schemas.openxmlformats.org/officeDocument/2006/relationships/tags" Target="../tags/tag622.xml"/><Relationship Id="rId11" Type="http://schemas.openxmlformats.org/officeDocument/2006/relationships/tags" Target="../tags/tag629.xml"/><Relationship Id="rId10" Type="http://schemas.openxmlformats.org/officeDocument/2006/relationships/tags" Target="../tags/tag628.xml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7" Type="http://schemas.openxmlformats.org/officeDocument/2006/relationships/tags" Target="../tags/tag634.xml"/><Relationship Id="rId6" Type="http://schemas.openxmlformats.org/officeDocument/2006/relationships/tags" Target="../tags/tag633.xml"/><Relationship Id="rId5" Type="http://schemas.openxmlformats.org/officeDocument/2006/relationships/tags" Target="../tags/tag632.xml"/><Relationship Id="rId4" Type="http://schemas.openxmlformats.org/officeDocument/2006/relationships/tags" Target="../tags/tag631.xml"/><Relationship Id="rId3" Type="http://schemas.openxmlformats.org/officeDocument/2006/relationships/image" Target="../media/image4.png"/><Relationship Id="rId2" Type="http://schemas.openxmlformats.org/officeDocument/2006/relationships/tags" Target="../tags/tag630.xml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641.xml"/><Relationship Id="rId8" Type="http://schemas.openxmlformats.org/officeDocument/2006/relationships/tags" Target="../tags/tag640.xml"/><Relationship Id="rId7" Type="http://schemas.openxmlformats.org/officeDocument/2006/relationships/tags" Target="../tags/tag639.xml"/><Relationship Id="rId6" Type="http://schemas.openxmlformats.org/officeDocument/2006/relationships/tags" Target="../tags/tag638.xml"/><Relationship Id="rId5" Type="http://schemas.openxmlformats.org/officeDocument/2006/relationships/tags" Target="../tags/tag637.xml"/><Relationship Id="rId4" Type="http://schemas.openxmlformats.org/officeDocument/2006/relationships/tags" Target="../tags/tag636.xml"/><Relationship Id="rId3" Type="http://schemas.openxmlformats.org/officeDocument/2006/relationships/image" Target="../media/image6.png"/><Relationship Id="rId2" Type="http://schemas.openxmlformats.org/officeDocument/2006/relationships/tags" Target="../tags/tag635.xml"/><Relationship Id="rId10" Type="http://schemas.openxmlformats.org/officeDocument/2006/relationships/tags" Target="../tags/tag642.xml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tags" Target="../tags/tag649.xml"/><Relationship Id="rId8" Type="http://schemas.openxmlformats.org/officeDocument/2006/relationships/tags" Target="../tags/tag648.xml"/><Relationship Id="rId7" Type="http://schemas.openxmlformats.org/officeDocument/2006/relationships/tags" Target="../tags/tag647.xml"/><Relationship Id="rId6" Type="http://schemas.openxmlformats.org/officeDocument/2006/relationships/tags" Target="../tags/tag646.xml"/><Relationship Id="rId5" Type="http://schemas.openxmlformats.org/officeDocument/2006/relationships/tags" Target="../tags/tag645.xml"/><Relationship Id="rId4" Type="http://schemas.openxmlformats.org/officeDocument/2006/relationships/tags" Target="../tags/tag644.xml"/><Relationship Id="rId3" Type="http://schemas.openxmlformats.org/officeDocument/2006/relationships/image" Target="../media/image7.png"/><Relationship Id="rId2" Type="http://schemas.openxmlformats.org/officeDocument/2006/relationships/tags" Target="../tags/tag643.xml"/><Relationship Id="rId10" Type="http://schemas.openxmlformats.org/officeDocument/2006/relationships/tags" Target="../tags/tag650.xml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657.xml"/><Relationship Id="rId8" Type="http://schemas.openxmlformats.org/officeDocument/2006/relationships/tags" Target="../tags/tag656.xml"/><Relationship Id="rId7" Type="http://schemas.openxmlformats.org/officeDocument/2006/relationships/tags" Target="../tags/tag655.xml"/><Relationship Id="rId6" Type="http://schemas.openxmlformats.org/officeDocument/2006/relationships/tags" Target="../tags/tag654.xml"/><Relationship Id="rId5" Type="http://schemas.openxmlformats.org/officeDocument/2006/relationships/tags" Target="../tags/tag653.xml"/><Relationship Id="rId4" Type="http://schemas.openxmlformats.org/officeDocument/2006/relationships/tags" Target="../tags/tag652.xml"/><Relationship Id="rId3" Type="http://schemas.openxmlformats.org/officeDocument/2006/relationships/image" Target="../media/image4.png"/><Relationship Id="rId2" Type="http://schemas.openxmlformats.org/officeDocument/2006/relationships/tags" Target="../tags/tag651.xml"/><Relationship Id="rId10" Type="http://schemas.openxmlformats.org/officeDocument/2006/relationships/tags" Target="../tags/tag658.xml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665.xml"/><Relationship Id="rId8" Type="http://schemas.openxmlformats.org/officeDocument/2006/relationships/tags" Target="../tags/tag664.xml"/><Relationship Id="rId7" Type="http://schemas.openxmlformats.org/officeDocument/2006/relationships/tags" Target="../tags/tag663.xml"/><Relationship Id="rId6" Type="http://schemas.openxmlformats.org/officeDocument/2006/relationships/tags" Target="../tags/tag662.xml"/><Relationship Id="rId5" Type="http://schemas.openxmlformats.org/officeDocument/2006/relationships/tags" Target="../tags/tag661.xml"/><Relationship Id="rId4" Type="http://schemas.openxmlformats.org/officeDocument/2006/relationships/tags" Target="../tags/tag660.xml"/><Relationship Id="rId3" Type="http://schemas.openxmlformats.org/officeDocument/2006/relationships/image" Target="../media/image4.png"/><Relationship Id="rId2" Type="http://schemas.openxmlformats.org/officeDocument/2006/relationships/tags" Target="../tags/tag659.xml"/><Relationship Id="rId10" Type="http://schemas.openxmlformats.org/officeDocument/2006/relationships/tags" Target="../tags/tag666.xml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9" Type="http://schemas.openxmlformats.org/officeDocument/2006/relationships/tags" Target="../tags/tag673.xml"/><Relationship Id="rId8" Type="http://schemas.openxmlformats.org/officeDocument/2006/relationships/tags" Target="../tags/tag672.xml"/><Relationship Id="rId7" Type="http://schemas.openxmlformats.org/officeDocument/2006/relationships/tags" Target="../tags/tag671.xml"/><Relationship Id="rId6" Type="http://schemas.openxmlformats.org/officeDocument/2006/relationships/tags" Target="../tags/tag670.xml"/><Relationship Id="rId5" Type="http://schemas.openxmlformats.org/officeDocument/2006/relationships/tags" Target="../tags/tag669.xml"/><Relationship Id="rId4" Type="http://schemas.openxmlformats.org/officeDocument/2006/relationships/tags" Target="../tags/tag668.xml"/><Relationship Id="rId3" Type="http://schemas.openxmlformats.org/officeDocument/2006/relationships/image" Target="../media/image4.png"/><Relationship Id="rId2" Type="http://schemas.openxmlformats.org/officeDocument/2006/relationships/tags" Target="../tags/tag667.xml"/><Relationship Id="rId12" Type="http://schemas.openxmlformats.org/officeDocument/2006/relationships/tags" Target="../tags/tag676.xml"/><Relationship Id="rId11" Type="http://schemas.openxmlformats.org/officeDocument/2006/relationships/tags" Target="../tags/tag675.xml"/><Relationship Id="rId10" Type="http://schemas.openxmlformats.org/officeDocument/2006/relationships/tags" Target="../tags/tag674.xml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tags" Target="../tags/tag683.xml"/><Relationship Id="rId8" Type="http://schemas.openxmlformats.org/officeDocument/2006/relationships/tags" Target="../tags/tag682.xml"/><Relationship Id="rId7" Type="http://schemas.openxmlformats.org/officeDocument/2006/relationships/tags" Target="../tags/tag681.xml"/><Relationship Id="rId6" Type="http://schemas.openxmlformats.org/officeDocument/2006/relationships/tags" Target="../tags/tag680.xml"/><Relationship Id="rId5" Type="http://schemas.openxmlformats.org/officeDocument/2006/relationships/tags" Target="../tags/tag679.xml"/><Relationship Id="rId4" Type="http://schemas.openxmlformats.org/officeDocument/2006/relationships/image" Target="../media/image8.png"/><Relationship Id="rId3" Type="http://schemas.openxmlformats.org/officeDocument/2006/relationships/tags" Target="../tags/tag678.xml"/><Relationship Id="rId2" Type="http://schemas.openxmlformats.org/officeDocument/2006/relationships/tags" Target="../tags/tag677.xml"/><Relationship Id="rId10" Type="http://schemas.openxmlformats.org/officeDocument/2006/relationships/tags" Target="../tags/tag684.xml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9" Type="http://schemas.openxmlformats.org/officeDocument/2006/relationships/tags" Target="../tags/tag696.xml"/><Relationship Id="rId8" Type="http://schemas.openxmlformats.org/officeDocument/2006/relationships/tags" Target="../tags/tag695.xml"/><Relationship Id="rId7" Type="http://schemas.openxmlformats.org/officeDocument/2006/relationships/tags" Target="../tags/tag694.xml"/><Relationship Id="rId6" Type="http://schemas.openxmlformats.org/officeDocument/2006/relationships/tags" Target="../tags/tag693.xml"/><Relationship Id="rId5" Type="http://schemas.openxmlformats.org/officeDocument/2006/relationships/image" Target="../media/image3.png"/><Relationship Id="rId4" Type="http://schemas.openxmlformats.org/officeDocument/2006/relationships/tags" Target="../tags/tag692.xml"/><Relationship Id="rId3" Type="http://schemas.openxmlformats.org/officeDocument/2006/relationships/image" Target="../media/image2.png"/><Relationship Id="rId2" Type="http://schemas.openxmlformats.org/officeDocument/2006/relationships/tags" Target="../tags/tag691.xml"/><Relationship Id="rId11" Type="http://schemas.openxmlformats.org/officeDocument/2006/relationships/tags" Target="../tags/tag698.xml"/><Relationship Id="rId10" Type="http://schemas.openxmlformats.org/officeDocument/2006/relationships/tags" Target="../tags/tag697.xml"/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8" Type="http://schemas.openxmlformats.org/officeDocument/2006/relationships/tags" Target="../tags/tag704.xml"/><Relationship Id="rId7" Type="http://schemas.openxmlformats.org/officeDocument/2006/relationships/tags" Target="../tags/tag703.xml"/><Relationship Id="rId6" Type="http://schemas.openxmlformats.org/officeDocument/2006/relationships/tags" Target="../tags/tag702.xml"/><Relationship Id="rId5" Type="http://schemas.openxmlformats.org/officeDocument/2006/relationships/tags" Target="../tags/tag701.xml"/><Relationship Id="rId4" Type="http://schemas.openxmlformats.org/officeDocument/2006/relationships/tags" Target="../tags/tag700.xml"/><Relationship Id="rId3" Type="http://schemas.openxmlformats.org/officeDocument/2006/relationships/image" Target="../media/image4.png"/><Relationship Id="rId2" Type="http://schemas.openxmlformats.org/officeDocument/2006/relationships/tags" Target="../tags/tag699.xml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20445420">
            <a:off x="3924012" y="2916943"/>
            <a:ext cx="1295976" cy="8607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52416" y="1564481"/>
            <a:ext cx="5667769" cy="933553"/>
          </a:xfrm>
        </p:spPr>
        <p:txBody>
          <a:bodyPr anchor="b">
            <a:normAutofit/>
          </a:bodyPr>
          <a:lstStyle>
            <a:lvl1pPr algn="ctr">
              <a:defRPr sz="4050" b="1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1852416" y="2531434"/>
            <a:ext cx="5667769" cy="391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874C47C6-F50E-4077-959D-5D8B09CFB3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92FB901B-D324-4130-8D45-B7940F1997A3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4584875" y="2950043"/>
            <a:ext cx="21591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1pPr>
            <a:lvl2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2pPr>
            <a:lvl3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3pPr>
            <a:lvl4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4pPr>
            <a:lvl5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999" y="1780376"/>
            <a:ext cx="6858000" cy="97118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-200" normalizeH="0" baseline="0" noProof="1" dirty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 flipH="1">
            <a:off x="1142999" y="2804552"/>
            <a:ext cx="6858001" cy="391716"/>
          </a:xfrm>
        </p:spPr>
        <p:txBody>
          <a:bodyPr lIns="90170" tIns="46990" rIns="90170" bIns="46990" anchor="ctr">
            <a:normAutofit/>
          </a:bodyPr>
          <a:lstStyle>
            <a:lvl1pPr marL="0" indent="0" algn="ctr">
              <a:buNone/>
              <a:defRPr sz="1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>
            <a:off x="4441373" y="322953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26231"/>
            <a:ext cx="8139178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800000">
            <a:off x="0" y="0"/>
            <a:ext cx="9144000" cy="9825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4160996"/>
            <a:ext cx="9144000" cy="98250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727"/>
          <a:stretch>
            <a:fillRect/>
          </a:stretch>
        </p:blipFill>
        <p:spPr>
          <a:xfrm rot="5400000" flipV="1">
            <a:off x="6119316" y="2118816"/>
            <a:ext cx="5143500" cy="90587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1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 rot="10800000">
            <a:off x="0" y="0"/>
            <a:ext cx="9154048" cy="122018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16200000" flipH="1">
            <a:off x="7410926" y="2183606"/>
            <a:ext cx="2684621" cy="7762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5400000">
            <a:off x="-954405" y="2183606"/>
            <a:ext cx="2684621" cy="7762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1161098" y="1613648"/>
            <a:ext cx="6858000" cy="1080266"/>
          </a:xfrm>
        </p:spPr>
        <p:txBody>
          <a:bodyPr lIns="90170" tIns="46990" rIns="90170" bIns="46990" anchor="ctr" anchorCtr="0">
            <a:normAutofit/>
          </a:bodyPr>
          <a:lstStyle>
            <a:lvl1pPr algn="ctr">
              <a:defRPr sz="4950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1143000" y="2753999"/>
            <a:ext cx="6858000" cy="390659"/>
          </a:xfrm>
        </p:spPr>
        <p:txBody>
          <a:bodyPr lIns="90170" tIns="46990" rIns="90170" bIns="4699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4" name="直接连接符 13"/>
          <p:cNvCxnSpPr/>
          <p:nvPr>
            <p:custDataLst>
              <p:tags r:id="rId11"/>
            </p:custDataLst>
          </p:nvPr>
        </p:nvCxnSpPr>
        <p:spPr>
          <a:xfrm>
            <a:off x="4441373" y="3178417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20445420">
            <a:off x="3924012" y="2916943"/>
            <a:ext cx="1295976" cy="8607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52416" y="1564481"/>
            <a:ext cx="5667769" cy="933553"/>
          </a:xfrm>
        </p:spPr>
        <p:txBody>
          <a:bodyPr anchor="b">
            <a:normAutofit/>
          </a:bodyPr>
          <a:lstStyle>
            <a:lvl1pPr algn="ctr">
              <a:defRPr sz="4050" b="1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1852416" y="2531434"/>
            <a:ext cx="5667769" cy="391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874C47C6-F50E-4077-959D-5D8B09CFB3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92FB901B-D324-4130-8D45-B7940F1997A3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4584875" y="2950043"/>
            <a:ext cx="21591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1pPr>
            <a:lvl2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2pPr>
            <a:lvl3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3pPr>
            <a:lvl4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4pPr>
            <a:lvl5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1pPr>
            <a:lvl2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2pPr>
            <a:lvl3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3pPr>
            <a:lvl4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4pPr>
            <a:lvl5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999" y="1780376"/>
            <a:ext cx="6858000" cy="97118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-200" normalizeH="0" baseline="0" noProof="1" dirty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 flipH="1">
            <a:off x="1142999" y="2804552"/>
            <a:ext cx="6858001" cy="391716"/>
          </a:xfrm>
        </p:spPr>
        <p:txBody>
          <a:bodyPr lIns="90170" tIns="46990" rIns="90170" bIns="46990" anchor="ctr">
            <a:normAutofit/>
          </a:bodyPr>
          <a:lstStyle>
            <a:lvl1pPr marL="0" indent="0" algn="ctr">
              <a:buNone/>
              <a:defRPr sz="1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>
            <a:off x="4441373" y="322953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26231"/>
            <a:ext cx="8139178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800000">
            <a:off x="0" y="0"/>
            <a:ext cx="9144000" cy="9825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4160996"/>
            <a:ext cx="9144000" cy="98250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999" y="1780376"/>
            <a:ext cx="6858000" cy="97118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-200" normalizeH="0" baseline="0" noProof="1" dirty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 flipH="1">
            <a:off x="1142999" y="2804552"/>
            <a:ext cx="6858001" cy="391716"/>
          </a:xfrm>
        </p:spPr>
        <p:txBody>
          <a:bodyPr lIns="90170" tIns="46990" rIns="90170" bIns="46990" anchor="ctr">
            <a:normAutofit/>
          </a:bodyPr>
          <a:lstStyle>
            <a:lvl1pPr marL="0" indent="0" algn="ctr">
              <a:buNone/>
              <a:defRPr sz="1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>
            <a:off x="4441373" y="322953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727"/>
          <a:stretch>
            <a:fillRect/>
          </a:stretch>
        </p:blipFill>
        <p:spPr>
          <a:xfrm rot="5400000" flipV="1">
            <a:off x="6119316" y="2118816"/>
            <a:ext cx="5143500" cy="90587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1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 rot="10800000">
            <a:off x="0" y="0"/>
            <a:ext cx="9154048" cy="122018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16200000" flipH="1">
            <a:off x="7410926" y="2183606"/>
            <a:ext cx="2684621" cy="7762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5400000">
            <a:off x="-954405" y="2183606"/>
            <a:ext cx="2684621" cy="7762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1161098" y="1613648"/>
            <a:ext cx="6858000" cy="1080266"/>
          </a:xfrm>
        </p:spPr>
        <p:txBody>
          <a:bodyPr lIns="90170" tIns="46990" rIns="90170" bIns="46990" anchor="ctr" anchorCtr="0">
            <a:normAutofit/>
          </a:bodyPr>
          <a:lstStyle>
            <a:lvl1pPr algn="ctr">
              <a:defRPr sz="4950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1143000" y="2753999"/>
            <a:ext cx="6858000" cy="390659"/>
          </a:xfrm>
        </p:spPr>
        <p:txBody>
          <a:bodyPr lIns="90170" tIns="46990" rIns="90170" bIns="4699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4" name="直接连接符 13"/>
          <p:cNvCxnSpPr/>
          <p:nvPr>
            <p:custDataLst>
              <p:tags r:id="rId11"/>
            </p:custDataLst>
          </p:nvPr>
        </p:nvCxnSpPr>
        <p:spPr>
          <a:xfrm>
            <a:off x="4441373" y="3178417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20445420">
            <a:off x="3924012" y="2916943"/>
            <a:ext cx="1295976" cy="8607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52416" y="1564481"/>
            <a:ext cx="5667769" cy="933553"/>
          </a:xfrm>
        </p:spPr>
        <p:txBody>
          <a:bodyPr anchor="b">
            <a:normAutofit/>
          </a:bodyPr>
          <a:lstStyle>
            <a:lvl1pPr algn="ctr">
              <a:defRPr sz="4050" b="1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1852416" y="2531434"/>
            <a:ext cx="5667769" cy="391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874C47C6-F50E-4077-959D-5D8B09CFB3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92FB901B-D324-4130-8D45-B7940F1997A3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4584875" y="2950043"/>
            <a:ext cx="21591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26231"/>
            <a:ext cx="8139178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1pPr>
            <a:lvl2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2pPr>
            <a:lvl3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3pPr>
            <a:lvl4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4pPr>
            <a:lvl5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999" y="1780376"/>
            <a:ext cx="6858000" cy="97118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-200" normalizeH="0" baseline="0" noProof="1" dirty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 flipH="1">
            <a:off x="1142999" y="2804552"/>
            <a:ext cx="6858001" cy="391716"/>
          </a:xfrm>
        </p:spPr>
        <p:txBody>
          <a:bodyPr lIns="90170" tIns="46990" rIns="90170" bIns="46990" anchor="ctr">
            <a:normAutofit/>
          </a:bodyPr>
          <a:lstStyle>
            <a:lvl1pPr marL="0" indent="0" algn="ctr">
              <a:buNone/>
              <a:defRPr sz="1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>
            <a:off x="4441373" y="322953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26231"/>
            <a:ext cx="8139178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800000">
            <a:off x="0" y="0"/>
            <a:ext cx="9144000" cy="9825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4160996"/>
            <a:ext cx="9144000" cy="98250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727"/>
          <a:stretch>
            <a:fillRect/>
          </a:stretch>
        </p:blipFill>
        <p:spPr>
          <a:xfrm rot="5400000" flipV="1">
            <a:off x="6119316" y="2118816"/>
            <a:ext cx="5143500" cy="90587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1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800000">
            <a:off x="0" y="0"/>
            <a:ext cx="9144000" cy="9825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4160996"/>
            <a:ext cx="9144000" cy="98250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 rot="10800000">
            <a:off x="0" y="0"/>
            <a:ext cx="9154048" cy="122018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16200000" flipH="1">
            <a:off x="7410926" y="2183606"/>
            <a:ext cx="2684621" cy="7762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5400000">
            <a:off x="-954405" y="2183606"/>
            <a:ext cx="2684621" cy="7762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1161098" y="1613648"/>
            <a:ext cx="6858000" cy="1080266"/>
          </a:xfrm>
        </p:spPr>
        <p:txBody>
          <a:bodyPr lIns="90170" tIns="46990" rIns="90170" bIns="46990" anchor="ctr" anchorCtr="0">
            <a:normAutofit/>
          </a:bodyPr>
          <a:lstStyle>
            <a:lvl1pPr algn="ctr">
              <a:defRPr sz="4950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1143000" y="2753999"/>
            <a:ext cx="6858000" cy="390659"/>
          </a:xfrm>
        </p:spPr>
        <p:txBody>
          <a:bodyPr lIns="90170" tIns="46990" rIns="90170" bIns="4699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4" name="直接连接符 13"/>
          <p:cNvCxnSpPr/>
          <p:nvPr>
            <p:custDataLst>
              <p:tags r:id="rId11"/>
            </p:custDataLst>
          </p:nvPr>
        </p:nvCxnSpPr>
        <p:spPr>
          <a:xfrm>
            <a:off x="4441373" y="3178417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20445420">
            <a:off x="3924012" y="2916943"/>
            <a:ext cx="1295976" cy="8607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52416" y="1564481"/>
            <a:ext cx="5667769" cy="933553"/>
          </a:xfrm>
        </p:spPr>
        <p:txBody>
          <a:bodyPr anchor="b">
            <a:normAutofit/>
          </a:bodyPr>
          <a:lstStyle>
            <a:lvl1pPr algn="ctr">
              <a:defRPr sz="4050" b="1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1852416" y="2531434"/>
            <a:ext cx="5667769" cy="391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874C47C6-F50E-4077-959D-5D8B09CFB3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92FB901B-D324-4130-8D45-B7940F1997A3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4584875" y="2950043"/>
            <a:ext cx="21591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727"/>
          <a:stretch>
            <a:fillRect/>
          </a:stretch>
        </p:blipFill>
        <p:spPr>
          <a:xfrm rot="5400000" flipV="1">
            <a:off x="6119316" y="2118816"/>
            <a:ext cx="5143500" cy="90587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1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1pPr>
            <a:lvl2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2pPr>
            <a:lvl3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3pPr>
            <a:lvl4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4pPr>
            <a:lvl5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999" y="1780376"/>
            <a:ext cx="6858000" cy="97118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-200" normalizeH="0" baseline="0" noProof="1" dirty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 flipH="1">
            <a:off x="1142999" y="2804552"/>
            <a:ext cx="6858001" cy="391716"/>
          </a:xfrm>
        </p:spPr>
        <p:txBody>
          <a:bodyPr lIns="90170" tIns="46990" rIns="90170" bIns="46990" anchor="ctr">
            <a:normAutofit/>
          </a:bodyPr>
          <a:lstStyle>
            <a:lvl1pPr marL="0" indent="0" algn="ctr">
              <a:buNone/>
              <a:defRPr sz="1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>
            <a:off x="4441373" y="322953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26231"/>
            <a:ext cx="8139178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800000">
            <a:off x="0" y="0"/>
            <a:ext cx="9144000" cy="9825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4160996"/>
            <a:ext cx="9144000" cy="98250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727"/>
          <a:stretch>
            <a:fillRect/>
          </a:stretch>
        </p:blipFill>
        <p:spPr>
          <a:xfrm rot="5400000" flipV="1">
            <a:off x="6119316" y="2118816"/>
            <a:ext cx="5143500" cy="90587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1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 rot="10800000">
            <a:off x="0" y="0"/>
            <a:ext cx="9154048" cy="122018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16200000" flipH="1">
            <a:off x="7410926" y="2183606"/>
            <a:ext cx="2684621" cy="7762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5400000">
            <a:off x="-954405" y="2183606"/>
            <a:ext cx="2684621" cy="7762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 rot="10800000">
            <a:off x="0" y="0"/>
            <a:ext cx="9154048" cy="122018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16200000" flipH="1">
            <a:off x="7410926" y="2183606"/>
            <a:ext cx="2684621" cy="7762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5400000">
            <a:off x="-954405" y="2183606"/>
            <a:ext cx="2684621" cy="7762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1161098" y="1613648"/>
            <a:ext cx="6858000" cy="1080266"/>
          </a:xfrm>
        </p:spPr>
        <p:txBody>
          <a:bodyPr lIns="90170" tIns="46990" rIns="90170" bIns="46990" anchor="ctr" anchorCtr="0">
            <a:normAutofit/>
          </a:bodyPr>
          <a:lstStyle>
            <a:lvl1pPr algn="ctr">
              <a:defRPr sz="4950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1143000" y="2753999"/>
            <a:ext cx="6858000" cy="390659"/>
          </a:xfrm>
        </p:spPr>
        <p:txBody>
          <a:bodyPr lIns="90170" tIns="46990" rIns="90170" bIns="4699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4" name="直接连接符 13"/>
          <p:cNvCxnSpPr/>
          <p:nvPr>
            <p:custDataLst>
              <p:tags r:id="rId11"/>
            </p:custDataLst>
          </p:nvPr>
        </p:nvCxnSpPr>
        <p:spPr>
          <a:xfrm>
            <a:off x="4441373" y="3178417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20445420">
            <a:off x="3924012" y="2916943"/>
            <a:ext cx="1295976" cy="8607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52416" y="1564481"/>
            <a:ext cx="5667769" cy="933553"/>
          </a:xfrm>
        </p:spPr>
        <p:txBody>
          <a:bodyPr anchor="b">
            <a:normAutofit/>
          </a:bodyPr>
          <a:lstStyle>
            <a:lvl1pPr algn="ctr">
              <a:defRPr sz="4050" b="1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1852416" y="2531434"/>
            <a:ext cx="5667769" cy="391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874C47C6-F50E-4077-959D-5D8B09CFB3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92FB901B-D324-4130-8D45-B7940F1997A3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4584875" y="2950043"/>
            <a:ext cx="21591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1161098" y="1613648"/>
            <a:ext cx="6858000" cy="1080266"/>
          </a:xfrm>
        </p:spPr>
        <p:txBody>
          <a:bodyPr lIns="90170" tIns="46990" rIns="90170" bIns="46990" anchor="ctr" anchorCtr="0">
            <a:normAutofit/>
          </a:bodyPr>
          <a:lstStyle>
            <a:lvl1pPr algn="ctr">
              <a:defRPr sz="4950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1143000" y="2753999"/>
            <a:ext cx="6858000" cy="390659"/>
          </a:xfrm>
        </p:spPr>
        <p:txBody>
          <a:bodyPr lIns="90170" tIns="46990" rIns="90170" bIns="4699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4" name="直接连接符 13"/>
          <p:cNvCxnSpPr/>
          <p:nvPr>
            <p:custDataLst>
              <p:tags r:id="rId11"/>
            </p:custDataLst>
          </p:nvPr>
        </p:nvCxnSpPr>
        <p:spPr>
          <a:xfrm>
            <a:off x="4441373" y="3178417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1pPr>
            <a:lvl2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2pPr>
            <a:lvl3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3pPr>
            <a:lvl4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4pPr>
            <a:lvl5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999" y="1780376"/>
            <a:ext cx="6858000" cy="97118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-200" normalizeH="0" baseline="0" noProof="1" dirty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 flipH="1">
            <a:off x="1142999" y="2804552"/>
            <a:ext cx="6858001" cy="391716"/>
          </a:xfrm>
        </p:spPr>
        <p:txBody>
          <a:bodyPr lIns="90170" tIns="46990" rIns="90170" bIns="46990" anchor="ctr">
            <a:normAutofit/>
          </a:bodyPr>
          <a:lstStyle>
            <a:lvl1pPr marL="0" indent="0" algn="ctr">
              <a:buNone/>
              <a:defRPr sz="1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>
            <a:off x="4441373" y="322953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26231"/>
            <a:ext cx="8139178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800000">
            <a:off x="0" y="0"/>
            <a:ext cx="9144000" cy="9825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4160996"/>
            <a:ext cx="9144000" cy="98250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727"/>
          <a:stretch>
            <a:fillRect/>
          </a:stretch>
        </p:blipFill>
        <p:spPr>
          <a:xfrm rot="5400000" flipV="1">
            <a:off x="6119316" y="2118816"/>
            <a:ext cx="5143500" cy="90587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1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 rot="10800000">
            <a:off x="0" y="0"/>
            <a:ext cx="9154048" cy="122018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16200000" flipH="1">
            <a:off x="7410926" y="2183606"/>
            <a:ext cx="2684621" cy="7762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5400000">
            <a:off x="-954405" y="2183606"/>
            <a:ext cx="2684621" cy="7762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1161098" y="1613648"/>
            <a:ext cx="6858000" cy="1080266"/>
          </a:xfrm>
        </p:spPr>
        <p:txBody>
          <a:bodyPr lIns="90170" tIns="46990" rIns="90170" bIns="46990" anchor="ctr" anchorCtr="0">
            <a:normAutofit/>
          </a:bodyPr>
          <a:lstStyle>
            <a:lvl1pPr algn="ctr">
              <a:defRPr sz="4950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1143000" y="2753999"/>
            <a:ext cx="6858000" cy="390659"/>
          </a:xfrm>
        </p:spPr>
        <p:txBody>
          <a:bodyPr lIns="90170" tIns="46990" rIns="90170" bIns="4699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4" name="直接连接符 13"/>
          <p:cNvCxnSpPr/>
          <p:nvPr>
            <p:custDataLst>
              <p:tags r:id="rId11"/>
            </p:custDataLst>
          </p:nvPr>
        </p:nvCxnSpPr>
        <p:spPr>
          <a:xfrm>
            <a:off x="4441373" y="3178417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20445420">
            <a:off x="3924012" y="2916943"/>
            <a:ext cx="1295976" cy="8607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52416" y="1564481"/>
            <a:ext cx="5667769" cy="933553"/>
          </a:xfrm>
        </p:spPr>
        <p:txBody>
          <a:bodyPr anchor="b">
            <a:normAutofit/>
          </a:bodyPr>
          <a:lstStyle>
            <a:lvl1pPr algn="ctr">
              <a:defRPr sz="4050" b="1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1852416" y="2531434"/>
            <a:ext cx="5667769" cy="391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874C47C6-F50E-4077-959D-5D8B09CFB3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92FB901B-D324-4130-8D45-B7940F1997A3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4584875" y="2950043"/>
            <a:ext cx="21591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20445420">
            <a:off x="3924012" y="2916943"/>
            <a:ext cx="1295976" cy="8607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52416" y="1564481"/>
            <a:ext cx="5667769" cy="933553"/>
          </a:xfrm>
        </p:spPr>
        <p:txBody>
          <a:bodyPr anchor="b">
            <a:normAutofit/>
          </a:bodyPr>
          <a:lstStyle>
            <a:lvl1pPr algn="ctr">
              <a:defRPr sz="4050" b="1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1852416" y="2531434"/>
            <a:ext cx="5667769" cy="391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874C47C6-F50E-4077-959D-5D8B09CFB3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92FB901B-D324-4130-8D45-B7940F1997A3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4584875" y="2950043"/>
            <a:ext cx="21591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1pPr>
            <a:lvl2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2pPr>
            <a:lvl3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3pPr>
            <a:lvl4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4pPr>
            <a:lvl5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999" y="1780376"/>
            <a:ext cx="6858000" cy="97118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-200" normalizeH="0" baseline="0" noProof="1" dirty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 flipH="1">
            <a:off x="1142999" y="2804552"/>
            <a:ext cx="6858001" cy="391716"/>
          </a:xfrm>
        </p:spPr>
        <p:txBody>
          <a:bodyPr lIns="90170" tIns="46990" rIns="90170" bIns="46990" anchor="ctr">
            <a:normAutofit/>
          </a:bodyPr>
          <a:lstStyle>
            <a:lvl1pPr marL="0" indent="0" algn="ctr">
              <a:buNone/>
              <a:defRPr sz="1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>
            <a:off x="4441373" y="322953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26231"/>
            <a:ext cx="8139178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800000">
            <a:off x="0" y="0"/>
            <a:ext cx="9144000" cy="9825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4160996"/>
            <a:ext cx="9144000" cy="98250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727"/>
          <a:stretch>
            <a:fillRect/>
          </a:stretch>
        </p:blipFill>
        <p:spPr>
          <a:xfrm rot="5400000" flipV="1">
            <a:off x="6119316" y="2118816"/>
            <a:ext cx="5143500" cy="90587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1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 rot="10800000">
            <a:off x="0" y="0"/>
            <a:ext cx="9154048" cy="122018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16200000" flipH="1">
            <a:off x="7410926" y="2183606"/>
            <a:ext cx="2684621" cy="7762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5400000">
            <a:off x="-954405" y="2183606"/>
            <a:ext cx="2684621" cy="7762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1161098" y="1613648"/>
            <a:ext cx="6858000" cy="1080266"/>
          </a:xfrm>
        </p:spPr>
        <p:txBody>
          <a:bodyPr lIns="90170" tIns="46990" rIns="90170" bIns="46990" anchor="ctr" anchorCtr="0">
            <a:normAutofit/>
          </a:bodyPr>
          <a:lstStyle>
            <a:lvl1pPr algn="ctr">
              <a:defRPr sz="4950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1143000" y="2753999"/>
            <a:ext cx="6858000" cy="390659"/>
          </a:xfrm>
        </p:spPr>
        <p:txBody>
          <a:bodyPr lIns="90170" tIns="46990" rIns="90170" bIns="4699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4" name="直接连接符 13"/>
          <p:cNvCxnSpPr/>
          <p:nvPr>
            <p:custDataLst>
              <p:tags r:id="rId11"/>
            </p:custDataLst>
          </p:nvPr>
        </p:nvCxnSpPr>
        <p:spPr>
          <a:xfrm>
            <a:off x="4441373" y="3178417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20445420">
            <a:off x="3924012" y="2916943"/>
            <a:ext cx="1295976" cy="8607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52416" y="1564481"/>
            <a:ext cx="5667769" cy="933553"/>
          </a:xfrm>
        </p:spPr>
        <p:txBody>
          <a:bodyPr anchor="b">
            <a:normAutofit/>
          </a:bodyPr>
          <a:lstStyle>
            <a:lvl1pPr algn="ctr">
              <a:defRPr sz="4050" b="1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1852416" y="2531434"/>
            <a:ext cx="5667769" cy="391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874C47C6-F50E-4077-959D-5D8B09CFB3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92FB901B-D324-4130-8D45-B7940F1997A3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4584875" y="2950043"/>
            <a:ext cx="21591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1pPr>
            <a:lvl2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2pPr>
            <a:lvl3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3pPr>
            <a:lvl4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4pPr>
            <a:lvl5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999" y="1780376"/>
            <a:ext cx="6858000" cy="97118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-200" normalizeH="0" baseline="0" noProof="1" dirty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 flipH="1">
            <a:off x="1142999" y="2804552"/>
            <a:ext cx="6858001" cy="391716"/>
          </a:xfrm>
        </p:spPr>
        <p:txBody>
          <a:bodyPr lIns="90170" tIns="46990" rIns="90170" bIns="46990" anchor="ctr">
            <a:normAutofit/>
          </a:bodyPr>
          <a:lstStyle>
            <a:lvl1pPr marL="0" indent="0" algn="ctr">
              <a:buNone/>
              <a:defRPr sz="1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>
            <a:off x="4441373" y="322953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26231"/>
            <a:ext cx="8139178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800000">
            <a:off x="0" y="0"/>
            <a:ext cx="9144000" cy="9825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4160996"/>
            <a:ext cx="9144000" cy="98250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727"/>
          <a:stretch>
            <a:fillRect/>
          </a:stretch>
        </p:blipFill>
        <p:spPr>
          <a:xfrm rot="5400000" flipV="1">
            <a:off x="6119316" y="2118816"/>
            <a:ext cx="5143500" cy="90587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1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 rot="10800000">
            <a:off x="0" y="0"/>
            <a:ext cx="9154048" cy="122018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16200000" flipH="1">
            <a:off x="7410926" y="2183606"/>
            <a:ext cx="2684621" cy="7762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5400000">
            <a:off x="-954405" y="2183606"/>
            <a:ext cx="2684621" cy="7762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1161098" y="1613648"/>
            <a:ext cx="6858000" cy="1080266"/>
          </a:xfrm>
        </p:spPr>
        <p:txBody>
          <a:bodyPr lIns="90170" tIns="46990" rIns="90170" bIns="46990" anchor="ctr" anchorCtr="0">
            <a:normAutofit/>
          </a:bodyPr>
          <a:lstStyle>
            <a:lvl1pPr algn="ctr">
              <a:defRPr sz="4950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1143000" y="2753999"/>
            <a:ext cx="6858000" cy="390659"/>
          </a:xfrm>
        </p:spPr>
        <p:txBody>
          <a:bodyPr lIns="90170" tIns="46990" rIns="90170" bIns="4699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4" name="直接连接符 13"/>
          <p:cNvCxnSpPr/>
          <p:nvPr>
            <p:custDataLst>
              <p:tags r:id="rId11"/>
            </p:custDataLst>
          </p:nvPr>
        </p:nvCxnSpPr>
        <p:spPr>
          <a:xfrm>
            <a:off x="4441373" y="3178417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20445420">
            <a:off x="3924012" y="2916943"/>
            <a:ext cx="1295976" cy="8607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1852416" y="1564481"/>
            <a:ext cx="5667769" cy="933553"/>
          </a:xfrm>
        </p:spPr>
        <p:txBody>
          <a:bodyPr anchor="b">
            <a:normAutofit/>
          </a:bodyPr>
          <a:lstStyle>
            <a:lvl1pPr algn="ctr">
              <a:defRPr sz="4050" b="1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1852416" y="2531434"/>
            <a:ext cx="5667769" cy="39198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/>
          <a:p>
            <a:fld id="{874C47C6-F50E-4077-959D-5D8B09CFB3A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/>
          <a:p>
            <a:fld id="{92FB901B-D324-4130-8D45-B7940F1997A3}" type="slidenum">
              <a:rPr lang="zh-CN" altLang="en-US" smtClean="0"/>
            </a:fld>
            <a:endParaRPr lang="zh-CN" altLang="en-US"/>
          </a:p>
        </p:txBody>
      </p:sp>
      <p:cxnSp>
        <p:nvCxnSpPr>
          <p:cNvPr id="11" name="直接连接符 10"/>
          <p:cNvCxnSpPr/>
          <p:nvPr>
            <p:custDataLst>
              <p:tags r:id="rId13"/>
            </p:custDataLst>
          </p:nvPr>
        </p:nvCxnSpPr>
        <p:spPr>
          <a:xfrm>
            <a:off x="4584875" y="2950043"/>
            <a:ext cx="215915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4679158" y="714381"/>
            <a:ext cx="3962432" cy="4041680"/>
          </a:xfrm>
        </p:spPr>
        <p:txBody>
          <a:bodyPr>
            <a:noAutofit/>
          </a:bodyPr>
          <a:lstStyle>
            <a:lvl1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200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10" name="图片 9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6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7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indent="0" eaLnBrk="1" fontAlgn="auto" latinLnBrk="0" hangingPunct="1"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>
            <p:custDataLst>
              <p:tags r:id="rId2"/>
            </p:custDataLst>
          </p:nvPr>
        </p:nvGrpSpPr>
        <p:grpSpPr>
          <a:xfrm>
            <a:off x="-10048" y="0"/>
            <a:ext cx="9164096" cy="5154805"/>
            <a:chOff x="-13397" y="0"/>
            <a:chExt cx="12218794" cy="6873073"/>
          </a:xfrm>
        </p:grpSpPr>
        <p:pic>
          <p:nvPicPr>
            <p:cNvPr id="8" name="图片 7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>
              <a:off x="-13397" y="5246156"/>
              <a:ext cx="12205397" cy="1626917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>
              <p:custDataLst>
                <p:tags r:id="rId5"/>
              </p:custDataLst>
            </p:nvPr>
          </p:nvPicPr>
          <p:blipFill rotWithShape="1">
            <a:blip r:embed="rId4"/>
            <a:srcRect l="-548"/>
            <a:stretch>
              <a:fillRect/>
            </a:stretch>
          </p:blipFill>
          <p:spPr>
            <a:xfrm rot="10800000">
              <a:off x="0" y="0"/>
              <a:ext cx="12205397" cy="1626917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02448" y="714381"/>
            <a:ext cx="8139178" cy="4041680"/>
          </a:xfrm>
        </p:spPr>
        <p:txBody>
          <a:bodyPr/>
          <a:lstStyle>
            <a:lvl1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1pPr>
            <a:lvl2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2pPr>
            <a:lvl3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3pPr>
            <a:lvl4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4pPr>
            <a:lvl5pPr>
              <a:defRPr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999" y="1780376"/>
            <a:ext cx="6858000" cy="97118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1" i="0" u="none" strike="noStrike" kern="1200" cap="none" spc="-200" normalizeH="0" baseline="0" noProof="1" dirty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 flipH="1">
            <a:off x="1142999" y="2804552"/>
            <a:ext cx="6858001" cy="391716"/>
          </a:xfrm>
        </p:spPr>
        <p:txBody>
          <a:bodyPr lIns="90170" tIns="46990" rIns="90170" bIns="46990" anchor="ctr">
            <a:normAutofit/>
          </a:bodyPr>
          <a:lstStyle>
            <a:lvl1pPr marL="0" indent="0" algn="ctr">
              <a:buNone/>
              <a:defRPr sz="1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>
            <a:off x="4441373" y="3229532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26231"/>
            <a:ext cx="8139178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 rot="10800000">
            <a:off x="0" y="0"/>
            <a:ext cx="9144000" cy="9825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4160996"/>
            <a:ext cx="9144000" cy="982504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219551" y="228124"/>
            <a:ext cx="8704898" cy="468725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961200" y="936900"/>
            <a:ext cx="7219800" cy="542700"/>
          </a:xfrm>
        </p:spPr>
        <p:txBody>
          <a:bodyPr anchor="ctr"/>
          <a:lstStyle>
            <a:lvl1pPr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960835" y="1622700"/>
            <a:ext cx="7219950" cy="2583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727"/>
          <a:stretch>
            <a:fillRect/>
          </a:stretch>
        </p:blipFill>
        <p:spPr>
          <a:xfrm rot="5400000" flipV="1">
            <a:off x="6119316" y="2118816"/>
            <a:ext cx="5143500" cy="90587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1"/>
            <a:ext cx="3617595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 dirty="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437400" y="577800"/>
            <a:ext cx="2970000" cy="661500"/>
          </a:xfrm>
        </p:spPr>
        <p:txBody>
          <a:bodyPr anchor="ctr"/>
          <a:lstStyle>
            <a:lvl1pPr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40100" y="1323000"/>
            <a:ext cx="2967300" cy="3069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3825900" y="577454"/>
            <a:ext cx="4860000" cy="3815953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9000" y="585900"/>
            <a:ext cx="8232300" cy="469800"/>
          </a:xfrm>
        </p:spPr>
        <p:txBody>
          <a:bodyPr anchor="ctr"/>
          <a:lstStyle>
            <a:lvl1pPr algn="ctr">
              <a:defRPr sz="27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459000" y="1244700"/>
            <a:ext cx="8231981" cy="621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59581" y="2106000"/>
            <a:ext cx="8224200" cy="25731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 rot="10800000">
            <a:off x="0" y="0"/>
            <a:ext cx="9154048" cy="1220188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anchor="ctr"/>
          <a:lstStyle>
            <a:lvl1pPr algn="ctr">
              <a:defRPr sz="2400"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/>
          <a:lstStyle>
            <a:lvl1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34700" y="178200"/>
            <a:ext cx="8278200" cy="331473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34700" y="1247400"/>
            <a:ext cx="40068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4681800" y="1247400"/>
            <a:ext cx="4025700" cy="21708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429300" y="3612600"/>
            <a:ext cx="40068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4689900" y="3609900"/>
            <a:ext cx="4025700" cy="585900"/>
          </a:xfrm>
        </p:spPr>
        <p:txBody>
          <a:bodyPr/>
          <a:lstStyle>
            <a:lvl1pPr>
              <a:defRPr u="none" strike="noStrike" kern="1200" cap="none" spc="0" normalizeH="0" baseline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35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16200000" flipH="1">
            <a:off x="7410926" y="2183606"/>
            <a:ext cx="2684621" cy="7762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 rot="5400000">
            <a:off x="-954405" y="2183606"/>
            <a:ext cx="2684621" cy="7762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142100" y="1004400"/>
            <a:ext cx="6858000" cy="1790100"/>
          </a:xfrm>
        </p:spPr>
        <p:txBody>
          <a:bodyPr anchor="b"/>
          <a:lstStyle>
            <a:lvl1pPr algn="ctr">
              <a:defRPr sz="4500"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141810" y="2897100"/>
            <a:ext cx="6858000" cy="1242000"/>
          </a:xfrm>
        </p:spPr>
        <p:txBody>
          <a:bodyPr/>
          <a:lstStyle>
            <a:lvl1pPr algn="ctr">
              <a:defRPr u="none" strike="noStrike" kern="1200" cap="none" spc="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0" y="3294752"/>
            <a:ext cx="9144000" cy="185531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/>
          <a:stretch>
            <a:fillRect/>
          </a:stretch>
        </p:blipFill>
        <p:spPr>
          <a:xfrm flipH="1" flipV="1">
            <a:off x="-21022" y="-1"/>
            <a:ext cx="9165021" cy="168189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1161098" y="1613648"/>
            <a:ext cx="6858000" cy="1080266"/>
          </a:xfrm>
        </p:spPr>
        <p:txBody>
          <a:bodyPr lIns="90170" tIns="46990" rIns="90170" bIns="46990" anchor="ctr" anchorCtr="0">
            <a:normAutofit/>
          </a:bodyPr>
          <a:lstStyle>
            <a:lvl1pPr algn="ctr">
              <a:defRPr sz="4950" u="none" strike="noStrike" kern="1200" cap="none" spc="-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1143000" y="2753999"/>
            <a:ext cx="6858000" cy="390659"/>
          </a:xfrm>
        </p:spPr>
        <p:txBody>
          <a:bodyPr lIns="90170" tIns="46990" rIns="90170" bIns="46990" anchor="ctr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35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4" name="直接连接符 13"/>
          <p:cNvCxnSpPr/>
          <p:nvPr>
            <p:custDataLst>
              <p:tags r:id="rId11"/>
            </p:custDataLst>
          </p:nvPr>
        </p:nvCxnSpPr>
        <p:spPr>
          <a:xfrm>
            <a:off x="4441373" y="3178417"/>
            <a:ext cx="26125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0" normalizeH="0" baseline="0" noProof="1" dirty="0">
                <a:solidFill>
                  <a:schemeClr val="accent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3.xml"/><Relationship Id="rId8" Type="http://schemas.openxmlformats.org/officeDocument/2006/relationships/slideLayout" Target="../slideLayouts/slideLayout162.xml"/><Relationship Id="rId7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8.xml"/><Relationship Id="rId3" Type="http://schemas.openxmlformats.org/officeDocument/2006/relationships/slideLayout" Target="../slideLayouts/slideLayout157.xml"/><Relationship Id="rId25" Type="http://schemas.openxmlformats.org/officeDocument/2006/relationships/theme" Target="../theme/theme10.xml"/><Relationship Id="rId24" Type="http://schemas.openxmlformats.org/officeDocument/2006/relationships/tags" Target="../tags/tag1242.xml"/><Relationship Id="rId23" Type="http://schemas.openxmlformats.org/officeDocument/2006/relationships/tags" Target="../tags/tag1241.xml"/><Relationship Id="rId22" Type="http://schemas.openxmlformats.org/officeDocument/2006/relationships/tags" Target="../tags/tag1240.xml"/><Relationship Id="rId21" Type="http://schemas.openxmlformats.org/officeDocument/2006/relationships/tags" Target="../tags/tag1239.xml"/><Relationship Id="rId20" Type="http://schemas.openxmlformats.org/officeDocument/2006/relationships/tags" Target="../tags/tag1238.xml"/><Relationship Id="rId2" Type="http://schemas.openxmlformats.org/officeDocument/2006/relationships/slideLayout" Target="../slideLayouts/slideLayout156.xml"/><Relationship Id="rId19" Type="http://schemas.openxmlformats.org/officeDocument/2006/relationships/tags" Target="../tags/tag1237.xml"/><Relationship Id="rId18" Type="http://schemas.openxmlformats.org/officeDocument/2006/relationships/slideLayout" Target="../slideLayouts/slideLayout172.xml"/><Relationship Id="rId17" Type="http://schemas.openxmlformats.org/officeDocument/2006/relationships/slideLayout" Target="../slideLayouts/slideLayout171.xml"/><Relationship Id="rId16" Type="http://schemas.openxmlformats.org/officeDocument/2006/relationships/slideLayout" Target="../slideLayouts/slideLayout170.xml"/><Relationship Id="rId15" Type="http://schemas.openxmlformats.org/officeDocument/2006/relationships/slideLayout" Target="../slideLayouts/slideLayout169.xml"/><Relationship Id="rId14" Type="http://schemas.openxmlformats.org/officeDocument/2006/relationships/slideLayout" Target="../slideLayouts/slideLayout168.xml"/><Relationship Id="rId13" Type="http://schemas.openxmlformats.org/officeDocument/2006/relationships/slideLayout" Target="../slideLayouts/slideLayout167.xml"/><Relationship Id="rId12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55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6" Type="http://schemas.openxmlformats.org/officeDocument/2006/relationships/theme" Target="../theme/theme2.xml"/><Relationship Id="rId25" Type="http://schemas.openxmlformats.org/officeDocument/2006/relationships/tags" Target="../tags/tag138.xml"/><Relationship Id="rId24" Type="http://schemas.openxmlformats.org/officeDocument/2006/relationships/tags" Target="../tags/tag137.xml"/><Relationship Id="rId23" Type="http://schemas.openxmlformats.org/officeDocument/2006/relationships/tags" Target="../tags/tag136.xml"/><Relationship Id="rId22" Type="http://schemas.openxmlformats.org/officeDocument/2006/relationships/tags" Target="../tags/tag135.xml"/><Relationship Id="rId21" Type="http://schemas.openxmlformats.org/officeDocument/2006/relationships/tags" Target="../tags/tag134.xml"/><Relationship Id="rId20" Type="http://schemas.openxmlformats.org/officeDocument/2006/relationships/tags" Target="../tags/tag133.xml"/><Relationship Id="rId2" Type="http://schemas.openxmlformats.org/officeDocument/2006/relationships/slideLayout" Target="../slideLayouts/slideLayout4.xml"/><Relationship Id="rId19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6" Type="http://schemas.openxmlformats.org/officeDocument/2006/relationships/theme" Target="../theme/theme3.xml"/><Relationship Id="rId25" Type="http://schemas.openxmlformats.org/officeDocument/2006/relationships/tags" Target="../tags/tag276.xml"/><Relationship Id="rId24" Type="http://schemas.openxmlformats.org/officeDocument/2006/relationships/tags" Target="../tags/tag275.xml"/><Relationship Id="rId23" Type="http://schemas.openxmlformats.org/officeDocument/2006/relationships/tags" Target="../tags/tag274.xml"/><Relationship Id="rId22" Type="http://schemas.openxmlformats.org/officeDocument/2006/relationships/tags" Target="../tags/tag273.xml"/><Relationship Id="rId21" Type="http://schemas.openxmlformats.org/officeDocument/2006/relationships/tags" Target="../tags/tag272.xml"/><Relationship Id="rId20" Type="http://schemas.openxmlformats.org/officeDocument/2006/relationships/tags" Target="../tags/tag271.xml"/><Relationship Id="rId2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38.xml"/><Relationship Id="rId16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6" Type="http://schemas.openxmlformats.org/officeDocument/2006/relationships/theme" Target="../theme/theme4.xml"/><Relationship Id="rId25" Type="http://schemas.openxmlformats.org/officeDocument/2006/relationships/tags" Target="../tags/tag414.xml"/><Relationship Id="rId24" Type="http://schemas.openxmlformats.org/officeDocument/2006/relationships/tags" Target="../tags/tag413.xml"/><Relationship Id="rId23" Type="http://schemas.openxmlformats.org/officeDocument/2006/relationships/tags" Target="../tags/tag412.xml"/><Relationship Id="rId22" Type="http://schemas.openxmlformats.org/officeDocument/2006/relationships/tags" Target="../tags/tag411.xml"/><Relationship Id="rId21" Type="http://schemas.openxmlformats.org/officeDocument/2006/relationships/tags" Target="../tags/tag410.xml"/><Relationship Id="rId20" Type="http://schemas.openxmlformats.org/officeDocument/2006/relationships/tags" Target="../tags/tag409.xml"/><Relationship Id="rId2" Type="http://schemas.openxmlformats.org/officeDocument/2006/relationships/slideLayout" Target="../slideLayouts/slideLayout42.xml"/><Relationship Id="rId19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57.xml"/><Relationship Id="rId16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8.xml"/><Relationship Id="rId8" Type="http://schemas.openxmlformats.org/officeDocument/2006/relationships/slideLayout" Target="../slideLayouts/slideLayout67.xml"/><Relationship Id="rId7" Type="http://schemas.openxmlformats.org/officeDocument/2006/relationships/slideLayout" Target="../slideLayouts/slideLayout66.xml"/><Relationship Id="rId6" Type="http://schemas.openxmlformats.org/officeDocument/2006/relationships/slideLayout" Target="../slideLayouts/slideLayout65.xml"/><Relationship Id="rId5" Type="http://schemas.openxmlformats.org/officeDocument/2006/relationships/slideLayout" Target="../slideLayouts/slideLayout64.xml"/><Relationship Id="rId4" Type="http://schemas.openxmlformats.org/officeDocument/2006/relationships/slideLayout" Target="../slideLayouts/slideLayout63.xml"/><Relationship Id="rId3" Type="http://schemas.openxmlformats.org/officeDocument/2006/relationships/slideLayout" Target="../slideLayouts/slideLayout62.xml"/><Relationship Id="rId26" Type="http://schemas.openxmlformats.org/officeDocument/2006/relationships/theme" Target="../theme/theme5.xml"/><Relationship Id="rId25" Type="http://schemas.openxmlformats.org/officeDocument/2006/relationships/tags" Target="../tags/tag552.xml"/><Relationship Id="rId24" Type="http://schemas.openxmlformats.org/officeDocument/2006/relationships/tags" Target="../tags/tag551.xml"/><Relationship Id="rId23" Type="http://schemas.openxmlformats.org/officeDocument/2006/relationships/tags" Target="../tags/tag550.xml"/><Relationship Id="rId22" Type="http://schemas.openxmlformats.org/officeDocument/2006/relationships/tags" Target="../tags/tag549.xml"/><Relationship Id="rId21" Type="http://schemas.openxmlformats.org/officeDocument/2006/relationships/tags" Target="../tags/tag548.xml"/><Relationship Id="rId20" Type="http://schemas.openxmlformats.org/officeDocument/2006/relationships/tags" Target="../tags/tag547.xml"/><Relationship Id="rId2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78.xml"/><Relationship Id="rId18" Type="http://schemas.openxmlformats.org/officeDocument/2006/relationships/slideLayout" Target="../slideLayouts/slideLayout77.xml"/><Relationship Id="rId17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75.xml"/><Relationship Id="rId15" Type="http://schemas.openxmlformats.org/officeDocument/2006/relationships/slideLayout" Target="../slideLayouts/slideLayout74.xml"/><Relationship Id="rId14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0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7.xml"/><Relationship Id="rId8" Type="http://schemas.openxmlformats.org/officeDocument/2006/relationships/slideLayout" Target="../slideLayouts/slideLayout86.xml"/><Relationship Id="rId7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4.xml"/><Relationship Id="rId5" Type="http://schemas.openxmlformats.org/officeDocument/2006/relationships/slideLayout" Target="../slideLayouts/slideLayout83.xml"/><Relationship Id="rId4" Type="http://schemas.openxmlformats.org/officeDocument/2006/relationships/slideLayout" Target="../slideLayouts/slideLayout82.xml"/><Relationship Id="rId3" Type="http://schemas.openxmlformats.org/officeDocument/2006/relationships/slideLayout" Target="../slideLayouts/slideLayout81.xml"/><Relationship Id="rId26" Type="http://schemas.openxmlformats.org/officeDocument/2006/relationships/theme" Target="../theme/theme6.xml"/><Relationship Id="rId25" Type="http://schemas.openxmlformats.org/officeDocument/2006/relationships/tags" Target="../tags/tag690.xml"/><Relationship Id="rId24" Type="http://schemas.openxmlformats.org/officeDocument/2006/relationships/tags" Target="../tags/tag689.xml"/><Relationship Id="rId23" Type="http://schemas.openxmlformats.org/officeDocument/2006/relationships/tags" Target="../tags/tag688.xml"/><Relationship Id="rId22" Type="http://schemas.openxmlformats.org/officeDocument/2006/relationships/tags" Target="../tags/tag687.xml"/><Relationship Id="rId21" Type="http://schemas.openxmlformats.org/officeDocument/2006/relationships/tags" Target="../tags/tag686.xml"/><Relationship Id="rId20" Type="http://schemas.openxmlformats.org/officeDocument/2006/relationships/tags" Target="../tags/tag685.xml"/><Relationship Id="rId2" Type="http://schemas.openxmlformats.org/officeDocument/2006/relationships/slideLayout" Target="../slideLayouts/slideLayout80.xml"/><Relationship Id="rId19" Type="http://schemas.openxmlformats.org/officeDocument/2006/relationships/slideLayout" Target="../slideLayouts/slideLayout97.xml"/><Relationship Id="rId18" Type="http://schemas.openxmlformats.org/officeDocument/2006/relationships/slideLayout" Target="../slideLayouts/slideLayout96.xml"/><Relationship Id="rId17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94.xml"/><Relationship Id="rId15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2.xml"/><Relationship Id="rId13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88.xml"/><Relationship Id="rId1" Type="http://schemas.openxmlformats.org/officeDocument/2006/relationships/slideLayout" Target="../slideLayouts/slideLayout79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6.xml"/><Relationship Id="rId8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100.xml"/><Relationship Id="rId26" Type="http://schemas.openxmlformats.org/officeDocument/2006/relationships/theme" Target="../theme/theme7.xml"/><Relationship Id="rId25" Type="http://schemas.openxmlformats.org/officeDocument/2006/relationships/tags" Target="../tags/tag828.xml"/><Relationship Id="rId24" Type="http://schemas.openxmlformats.org/officeDocument/2006/relationships/tags" Target="../tags/tag827.xml"/><Relationship Id="rId23" Type="http://schemas.openxmlformats.org/officeDocument/2006/relationships/tags" Target="../tags/tag826.xml"/><Relationship Id="rId22" Type="http://schemas.openxmlformats.org/officeDocument/2006/relationships/tags" Target="../tags/tag825.xml"/><Relationship Id="rId21" Type="http://schemas.openxmlformats.org/officeDocument/2006/relationships/tags" Target="../tags/tag824.xml"/><Relationship Id="rId20" Type="http://schemas.openxmlformats.org/officeDocument/2006/relationships/tags" Target="../tags/tag823.xml"/><Relationship Id="rId2" Type="http://schemas.openxmlformats.org/officeDocument/2006/relationships/slideLayout" Target="../slideLayouts/slideLayout99.xml"/><Relationship Id="rId19" Type="http://schemas.openxmlformats.org/officeDocument/2006/relationships/slideLayout" Target="../slideLayouts/slideLayout116.xml"/><Relationship Id="rId18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14.xml"/><Relationship Id="rId16" Type="http://schemas.openxmlformats.org/officeDocument/2006/relationships/slideLayout" Target="../slideLayouts/slideLayout113.xml"/><Relationship Id="rId15" Type="http://schemas.openxmlformats.org/officeDocument/2006/relationships/slideLayout" Target="../slideLayouts/slideLayout112.xml"/><Relationship Id="rId14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98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5.xml"/><Relationship Id="rId8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20.xml"/><Relationship Id="rId3" Type="http://schemas.openxmlformats.org/officeDocument/2006/relationships/slideLayout" Target="../slideLayouts/slideLayout119.xml"/><Relationship Id="rId26" Type="http://schemas.openxmlformats.org/officeDocument/2006/relationships/theme" Target="../theme/theme8.xml"/><Relationship Id="rId25" Type="http://schemas.openxmlformats.org/officeDocument/2006/relationships/tags" Target="../tags/tag966.xml"/><Relationship Id="rId24" Type="http://schemas.openxmlformats.org/officeDocument/2006/relationships/tags" Target="../tags/tag965.xml"/><Relationship Id="rId23" Type="http://schemas.openxmlformats.org/officeDocument/2006/relationships/tags" Target="../tags/tag964.xml"/><Relationship Id="rId22" Type="http://schemas.openxmlformats.org/officeDocument/2006/relationships/tags" Target="../tags/tag963.xml"/><Relationship Id="rId21" Type="http://schemas.openxmlformats.org/officeDocument/2006/relationships/tags" Target="../tags/tag962.xml"/><Relationship Id="rId20" Type="http://schemas.openxmlformats.org/officeDocument/2006/relationships/tags" Target="../tags/tag961.xml"/><Relationship Id="rId2" Type="http://schemas.openxmlformats.org/officeDocument/2006/relationships/slideLayout" Target="../slideLayouts/slideLayout118.xml"/><Relationship Id="rId19" Type="http://schemas.openxmlformats.org/officeDocument/2006/relationships/slideLayout" Target="../slideLayouts/slideLayout135.xml"/><Relationship Id="rId18" Type="http://schemas.openxmlformats.org/officeDocument/2006/relationships/slideLayout" Target="../slideLayouts/slideLayout134.xml"/><Relationship Id="rId17" Type="http://schemas.openxmlformats.org/officeDocument/2006/relationships/slideLayout" Target="../slideLayouts/slideLayout133.xml"/><Relationship Id="rId16" Type="http://schemas.openxmlformats.org/officeDocument/2006/relationships/slideLayout" Target="../slideLayouts/slideLayout132.xml"/><Relationship Id="rId15" Type="http://schemas.openxmlformats.org/officeDocument/2006/relationships/slideLayout" Target="../slideLayouts/slideLayout131.xml"/><Relationship Id="rId14" Type="http://schemas.openxmlformats.org/officeDocument/2006/relationships/slideLayout" Target="../slideLayouts/slideLayout130.xml"/><Relationship Id="rId13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17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4.xml"/><Relationship Id="rId8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38.xml"/><Relationship Id="rId26" Type="http://schemas.openxmlformats.org/officeDocument/2006/relationships/theme" Target="../theme/theme9.xml"/><Relationship Id="rId25" Type="http://schemas.openxmlformats.org/officeDocument/2006/relationships/tags" Target="../tags/tag1104.xml"/><Relationship Id="rId24" Type="http://schemas.openxmlformats.org/officeDocument/2006/relationships/tags" Target="../tags/tag1103.xml"/><Relationship Id="rId23" Type="http://schemas.openxmlformats.org/officeDocument/2006/relationships/tags" Target="../tags/tag1102.xml"/><Relationship Id="rId22" Type="http://schemas.openxmlformats.org/officeDocument/2006/relationships/tags" Target="../tags/tag1101.xml"/><Relationship Id="rId21" Type="http://schemas.openxmlformats.org/officeDocument/2006/relationships/tags" Target="../tags/tag1100.xml"/><Relationship Id="rId20" Type="http://schemas.openxmlformats.org/officeDocument/2006/relationships/tags" Target="../tags/tag1099.xml"/><Relationship Id="rId2" Type="http://schemas.openxmlformats.org/officeDocument/2006/relationships/slideLayout" Target="../slideLayouts/slideLayout137.xml"/><Relationship Id="rId19" Type="http://schemas.openxmlformats.org/officeDocument/2006/relationships/slideLayout" Target="../slideLayouts/slideLayout154.xml"/><Relationship Id="rId18" Type="http://schemas.openxmlformats.org/officeDocument/2006/relationships/slideLayout" Target="../slideLayouts/slideLayout153.xml"/><Relationship Id="rId17" Type="http://schemas.openxmlformats.org/officeDocument/2006/relationships/slideLayout" Target="../slideLayouts/slideLayout152.xml"/><Relationship Id="rId16" Type="http://schemas.openxmlformats.org/officeDocument/2006/relationships/slideLayout" Target="../slideLayouts/slideLayout151.xml"/><Relationship Id="rId15" Type="http://schemas.openxmlformats.org/officeDocument/2006/relationships/slideLayout" Target="../slideLayouts/slideLayout150.xml"/><Relationship Id="rId14" Type="http://schemas.openxmlformats.org/officeDocument/2006/relationships/slideLayout" Target="../slideLayouts/slideLayout149.xml"/><Relationship Id="rId13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  <p:sldLayoutId id="2147483824" r:id="rId13"/>
    <p:sldLayoutId id="2147483825" r:id="rId14"/>
    <p:sldLayoutId id="2147483826" r:id="rId15"/>
    <p:sldLayoutId id="2147483827" r:id="rId16"/>
    <p:sldLayoutId id="2147483828" r:id="rId17"/>
    <p:sldLayoutId id="2147483829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  <p:sldLayoutId id="2147483690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  <p:sldLayoutId id="2147483710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  <p:sldLayoutId id="2147483728" r:id="rId17"/>
    <p:sldLayoutId id="2147483729" r:id="rId18"/>
    <p:sldLayoutId id="2147483730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  <p:sldLayoutId id="2147483749" r:id="rId18"/>
    <p:sldLayoutId id="2147483750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  <p:sldLayoutId id="2147483764" r:id="rId13"/>
    <p:sldLayoutId id="2147483765" r:id="rId14"/>
    <p:sldLayoutId id="2147483766" r:id="rId15"/>
    <p:sldLayoutId id="2147483767" r:id="rId16"/>
    <p:sldLayoutId id="2147483768" r:id="rId17"/>
    <p:sldLayoutId id="2147483769" r:id="rId18"/>
    <p:sldLayoutId id="2147483770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  <p:sldLayoutId id="2147483783" r:id="rId12"/>
    <p:sldLayoutId id="2147483784" r:id="rId13"/>
    <p:sldLayoutId id="2147483785" r:id="rId14"/>
    <p:sldLayoutId id="2147483786" r:id="rId15"/>
    <p:sldLayoutId id="2147483787" r:id="rId16"/>
    <p:sldLayoutId id="2147483788" r:id="rId17"/>
    <p:sldLayoutId id="2147483789" r:id="rId18"/>
    <p:sldLayoutId id="2147483790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  <p:sldLayoutId id="2147483808" r:id="rId17"/>
    <p:sldLayoutId id="2147483809" r:id="rId18"/>
    <p:sldLayoutId id="2147483810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55.xml"/><Relationship Id="rId4" Type="http://schemas.openxmlformats.org/officeDocument/2006/relationships/tags" Target="../tags/tag1244.xml"/><Relationship Id="rId3" Type="http://schemas.openxmlformats.org/officeDocument/2006/relationships/tags" Target="../tags/tag124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3.xml"/><Relationship Id="rId6" Type="http://schemas.openxmlformats.org/officeDocument/2006/relationships/tags" Target="../tags/tag127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tags" Target="../tags/tag1274.xml"/><Relationship Id="rId2" Type="http://schemas.openxmlformats.org/officeDocument/2006/relationships/image" Target="../media/image4.png"/><Relationship Id="rId1" Type="http://schemas.openxmlformats.org/officeDocument/2006/relationships/tags" Target="../tags/tag1273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2.xml"/><Relationship Id="rId6" Type="http://schemas.openxmlformats.org/officeDocument/2006/relationships/tags" Target="../tags/tag1278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tags" Target="../tags/tag1277.xml"/><Relationship Id="rId2" Type="http://schemas.openxmlformats.org/officeDocument/2006/relationships/image" Target="../media/image4.png"/><Relationship Id="rId1" Type="http://schemas.openxmlformats.org/officeDocument/2006/relationships/tags" Target="../tags/tag1276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65.xml"/><Relationship Id="rId5" Type="http://schemas.openxmlformats.org/officeDocument/2006/relationships/tags" Target="../tags/tag1281.xml"/><Relationship Id="rId4" Type="http://schemas.openxmlformats.org/officeDocument/2006/relationships/tags" Target="../tags/tag1280.xml"/><Relationship Id="rId3" Type="http://schemas.openxmlformats.org/officeDocument/2006/relationships/tags" Target="../tags/tag1279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0.xml"/><Relationship Id="rId6" Type="http://schemas.openxmlformats.org/officeDocument/2006/relationships/tags" Target="../tags/tag1250.xml"/><Relationship Id="rId5" Type="http://schemas.openxmlformats.org/officeDocument/2006/relationships/tags" Target="../tags/tag1249.xml"/><Relationship Id="rId4" Type="http://schemas.openxmlformats.org/officeDocument/2006/relationships/tags" Target="../tags/tag1248.xml"/><Relationship Id="rId3" Type="http://schemas.openxmlformats.org/officeDocument/2006/relationships/tags" Target="../tags/tag1247.xml"/><Relationship Id="rId2" Type="http://schemas.openxmlformats.org/officeDocument/2006/relationships/tags" Target="../tags/tag1246.xml"/><Relationship Id="rId1" Type="http://schemas.openxmlformats.org/officeDocument/2006/relationships/tags" Target="../tags/tag124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7" Type="http://schemas.openxmlformats.org/officeDocument/2006/relationships/tags" Target="../tags/tag125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tags" Target="../tags/tag1252.xml"/><Relationship Id="rId2" Type="http://schemas.openxmlformats.org/officeDocument/2006/relationships/image" Target="../media/image4.png"/><Relationship Id="rId1" Type="http://schemas.openxmlformats.org/officeDocument/2006/relationships/tags" Target="../tags/tag1251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257.xml"/><Relationship Id="rId5" Type="http://schemas.openxmlformats.org/officeDocument/2006/relationships/image" Target="../media/image14.png"/><Relationship Id="rId4" Type="http://schemas.openxmlformats.org/officeDocument/2006/relationships/tags" Target="../tags/tag1256.xml"/><Relationship Id="rId3" Type="http://schemas.openxmlformats.org/officeDocument/2006/relationships/tags" Target="../tags/tag1255.xml"/><Relationship Id="rId2" Type="http://schemas.openxmlformats.org/officeDocument/2006/relationships/image" Target="../media/image4.png"/><Relationship Id="rId1" Type="http://schemas.openxmlformats.org/officeDocument/2006/relationships/tags" Target="../tags/tag1254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tags" Target="../tags/tag1260.xml"/><Relationship Id="rId4" Type="http://schemas.openxmlformats.org/officeDocument/2006/relationships/image" Target="../media/image15.png"/><Relationship Id="rId3" Type="http://schemas.openxmlformats.org/officeDocument/2006/relationships/tags" Target="../tags/tag1259.xml"/><Relationship Id="rId2" Type="http://schemas.openxmlformats.org/officeDocument/2006/relationships/image" Target="../media/image4.png"/><Relationship Id="rId1" Type="http://schemas.openxmlformats.org/officeDocument/2006/relationships/tags" Target="../tags/tag1258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7.xml"/><Relationship Id="rId5" Type="http://schemas.openxmlformats.org/officeDocument/2006/relationships/tags" Target="../tags/tag1263.xml"/><Relationship Id="rId4" Type="http://schemas.openxmlformats.org/officeDocument/2006/relationships/image" Target="../media/image16.png"/><Relationship Id="rId3" Type="http://schemas.openxmlformats.org/officeDocument/2006/relationships/tags" Target="../tags/tag1262.xml"/><Relationship Id="rId2" Type="http://schemas.openxmlformats.org/officeDocument/2006/relationships/image" Target="../media/image4.png"/><Relationship Id="rId1" Type="http://schemas.openxmlformats.org/officeDocument/2006/relationships/tags" Target="../tags/tag126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6.xml"/><Relationship Id="rId6" Type="http://schemas.openxmlformats.org/officeDocument/2006/relationships/tags" Target="../tags/tag126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tags" Target="../tags/tag1265.xml"/><Relationship Id="rId2" Type="http://schemas.openxmlformats.org/officeDocument/2006/relationships/image" Target="../media/image4.png"/><Relationship Id="rId1" Type="http://schemas.openxmlformats.org/officeDocument/2006/relationships/tags" Target="../tags/tag126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7" Type="http://schemas.openxmlformats.org/officeDocument/2006/relationships/tags" Target="../tags/tag126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tags" Target="../tags/tag1268.xml"/><Relationship Id="rId2" Type="http://schemas.openxmlformats.org/officeDocument/2006/relationships/image" Target="../media/image4.png"/><Relationship Id="rId1" Type="http://schemas.openxmlformats.org/officeDocument/2006/relationships/tags" Target="../tags/tag1267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04.xml"/><Relationship Id="rId6" Type="http://schemas.openxmlformats.org/officeDocument/2006/relationships/tags" Target="../tags/tag127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tags" Target="../tags/tag1271.xml"/><Relationship Id="rId2" Type="http://schemas.openxmlformats.org/officeDocument/2006/relationships/image" Target="../media/image4.png"/><Relationship Id="rId1" Type="http://schemas.openxmlformats.org/officeDocument/2006/relationships/tags" Target="../tags/tag12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7630" y="1380808"/>
            <a:ext cx="3754438" cy="1373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63" y="3435350"/>
            <a:ext cx="1366837" cy="162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1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491865" y="3220085"/>
            <a:ext cx="2325370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63500" dist="38100" dir="2700000" algn="tl" rotWithShape="0">
                    <a:schemeClr val="lt1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酷渲（北京）科技有限公司</a:t>
            </a:r>
            <a:endParaRPr kumimoji="0" lang="zh-CN" altLang="en-US" sz="1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63500" dist="38100" dir="2700000" algn="tl" rotWithShape="0">
                  <a:schemeClr val="lt1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2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8" name="文本框 154"/>
          <p:cNvSpPr txBox="1">
            <a:spLocks noChangeArrowheads="1"/>
          </p:cNvSpPr>
          <p:nvPr/>
        </p:nvSpPr>
        <p:spPr bwMode="auto">
          <a:xfrm>
            <a:off x="7019925" y="699770"/>
            <a:ext cx="151003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R="0" algn="r" defTabSz="914400" eaLnBrk="1" hangingPunct="1"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重阳时节 </a:t>
            </a:r>
            <a:r>
              <a:rPr kumimoji="0" lang="en-US" alt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 </a:t>
            </a: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温暖遍地情</a:t>
            </a:r>
            <a:endParaRPr kumimoji="0" lang="zh-CN" sz="1000" kern="1200" cap="none" spc="0" normalizeH="0" baseline="0" noProof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平台常规操作说明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44905" y="2075180"/>
            <a:ext cx="2142490" cy="13074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4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、统计数据：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管理后台-运营-社区管理-文章管理-查看-统计数据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Rectangle 3"/>
          <p:cNvSpPr txBox="1">
            <a:spLocks noRot="1"/>
          </p:cNvSpPr>
          <p:nvPr>
            <p:custDataLst>
              <p:tags r:id="rId3"/>
            </p:custDataLst>
          </p:nvPr>
        </p:nvSpPr>
        <p:spPr>
          <a:xfrm>
            <a:off x="899795" y="915035"/>
            <a:ext cx="7448550" cy="55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活动主题：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2025 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重阳节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孝亲敬长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情暖职场 （主题参考） </a:t>
            </a:r>
            <a:endPara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 descr="7b0a2020202022776f7264617274223a20227b5c2269645c223a32353030323138342c5c227469645c223a5c225c227d220a7d0a"/>
          <p:cNvSpPr txBox="1"/>
          <p:nvPr/>
        </p:nvSpPr>
        <p:spPr>
          <a:xfrm>
            <a:off x="5364480" y="1275080"/>
            <a:ext cx="2153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管理端编辑页面展示</a:t>
            </a:r>
            <a:endParaRPr lang="zh-CN" altLang="en-US" sz="1600" dirty="0">
              <a:solidFill>
                <a:srgbClr val="00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0110" y="1779270"/>
            <a:ext cx="4520565" cy="16033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7900" y="3075305"/>
            <a:ext cx="3560445" cy="129603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2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8" name="文本框 154"/>
          <p:cNvSpPr txBox="1">
            <a:spLocks noChangeArrowheads="1"/>
          </p:cNvSpPr>
          <p:nvPr/>
        </p:nvSpPr>
        <p:spPr bwMode="auto">
          <a:xfrm>
            <a:off x="7019925" y="699770"/>
            <a:ext cx="151003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R="0" algn="r" defTabSz="914400" eaLnBrk="1" hangingPunct="1"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重阳时节 </a:t>
            </a:r>
            <a:r>
              <a:rPr kumimoji="0" lang="en-US" alt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 </a:t>
            </a: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温暖遍地情</a:t>
            </a:r>
            <a:endParaRPr kumimoji="0" lang="zh-CN" sz="1000" kern="1200" cap="none" spc="0" normalizeH="0" baseline="0" noProof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平台常规操作说明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9795" y="1707515"/>
            <a:ext cx="2387600" cy="25908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、公布结果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&amp;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颁发奖品：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创建公告：管理端-运营-业务运营工具-公告通知-新建－完善公告内容</a:t>
            </a:r>
            <a:endParaRPr lang="en-US" altLang="zh-CN" sz="1200" i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Wingdings" panose="05000000000000000000" charset="0"/>
              <a:buChar char="Ø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颁奖：根据前期设置的奖励制度，对相关人员进行颁奖</a:t>
            </a: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en-US" altLang="zh-CN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Rectangle 3"/>
          <p:cNvSpPr txBox="1">
            <a:spLocks noRot="1"/>
          </p:cNvSpPr>
          <p:nvPr>
            <p:custDataLst>
              <p:tags r:id="rId3"/>
            </p:custDataLst>
          </p:nvPr>
        </p:nvSpPr>
        <p:spPr>
          <a:xfrm>
            <a:off x="899795" y="915670"/>
            <a:ext cx="6513195" cy="55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活动主题：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2025 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重阳节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孝亲敬长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情暖职场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（主题参考）</a:t>
            </a: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 descr="7b0a2020202022776f7264617274223a20227b5c2269645c223a32353030323138342c5c227469645c223a5c225c227d220a7d0a"/>
          <p:cNvSpPr txBox="1"/>
          <p:nvPr/>
        </p:nvSpPr>
        <p:spPr>
          <a:xfrm>
            <a:off x="5364480" y="1275080"/>
            <a:ext cx="2153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管理端编辑页面展示</a:t>
            </a:r>
            <a:endParaRPr lang="zh-CN" altLang="en-US" sz="1600" dirty="0">
              <a:solidFill>
                <a:srgbClr val="00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765" y="1787525"/>
            <a:ext cx="4641850" cy="1403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2180" y="2067560"/>
            <a:ext cx="2308860" cy="25361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3875" y="915988"/>
            <a:ext cx="3754438" cy="1373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4663" y="3435350"/>
            <a:ext cx="1366837" cy="162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6827838" y="1152525"/>
            <a:ext cx="33813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kern="1200" cap="none" spc="30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九月初九</a:t>
            </a:r>
            <a:endParaRPr kumimoji="0" lang="zh-CN" altLang="en-US" sz="1000" b="0" i="0" u="none" strike="noStrike" kern="1200" cap="none" spc="30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42999" y="1780376"/>
            <a:ext cx="6858000" cy="97118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4050" b="1" i="0" u="none" strike="noStrike" kern="1200" cap="none" spc="-200" normalizeH="0" baseline="0" noProof="1" dirty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  <a:sym typeface="+mn-ea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strike="noStrike" spc="-200" baseline="0" dirty="0">
                <a:solidFill>
                  <a:schemeClr val="accent1">
                    <a:lumMod val="50000"/>
                  </a:schemeClr>
                </a:solidFill>
                <a:uFillTx/>
              </a:rPr>
              <a:t>谢谢观看</a:t>
            </a:r>
            <a:endParaRPr lang="zh-CN" altLang="en-US" sz="4000" strike="noStrike" spc="-200" baseline="0" dirty="0">
              <a:solidFill>
                <a:schemeClr val="accent1">
                  <a:lumMod val="50000"/>
                </a:schemeClr>
              </a:solidFill>
              <a:uFillTx/>
            </a:endParaRPr>
          </a:p>
        </p:txBody>
      </p:sp>
      <p:sp>
        <p:nvSpPr>
          <p:cNvPr id="7" name="文本占位符 10"/>
          <p:cNvSpPr>
            <a:spLocks noGrp="1"/>
          </p:cNvSpPr>
          <p:nvPr>
            <p:custDataLst>
              <p:tags r:id="rId4"/>
            </p:custDataLst>
          </p:nvPr>
        </p:nvSpPr>
        <p:spPr>
          <a:xfrm flipH="1">
            <a:off x="1142999" y="2804552"/>
            <a:ext cx="6858001" cy="391716"/>
          </a:xfrm>
          <a:prstGeom prst="rect">
            <a:avLst/>
          </a:prstGeom>
        </p:spPr>
        <p:txBody>
          <a:bodyPr vert="horz" lIns="90170" tIns="46990" rIns="90170" bIns="46990" rtlCol="0" anchor="ctr">
            <a:normAutofit fontScale="90000" lnSpcReduction="10000"/>
          </a:bodyPr>
          <a:lstStyle>
            <a:lvl1pPr marL="0" indent="0" algn="ctr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200" normalizeH="0" baseline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200" u="none" strike="noStrike" kern="1200" cap="none" spc="15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SzPct val="100000"/>
              <a:buNone/>
            </a:pPr>
            <a:r>
              <a:rPr lang="zh-CN" altLang="en-US" strike="noStrike" spc="-200" baseline="0" dirty="0">
                <a:solidFill>
                  <a:schemeClr val="accent1">
                    <a:lumMod val="50000"/>
                  </a:schemeClr>
                </a:solidFill>
                <a:uFillTx/>
              </a:rPr>
              <a:t>活动运营方案</a:t>
            </a:r>
            <a:endParaRPr lang="zh-CN" altLang="en-US" strike="noStrike" spc="-200" baseline="0" dirty="0">
              <a:solidFill>
                <a:schemeClr val="accent1">
                  <a:lumMod val="50000"/>
                </a:schemeClr>
              </a:solidFill>
              <a:uFillTx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80380" y="3220085"/>
            <a:ext cx="2809240" cy="936625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ts val="1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重阳节，又称重九节、晒秋节、“踏秋”，为每年的农历九月初九日，中国传统节日。重阳节一般包括出游赏秋、登高远眺、观赏菊花、遍插茱萸、吃重阳糕、饮菊花酒等活动。</a:t>
            </a:r>
            <a:endParaRPr kumimoji="0" lang="zh-CN" altLang="zh-CN" sz="9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矩形: 圆角 23"/>
          <p:cNvSpPr/>
          <p:nvPr>
            <p:custDataLst>
              <p:tags r:id="rId1"/>
            </p:custDataLst>
          </p:nvPr>
        </p:nvSpPr>
        <p:spPr>
          <a:xfrm>
            <a:off x="4853464" y="2314099"/>
            <a:ext cx="518160" cy="506730"/>
          </a:xfrm>
          <a:prstGeom prst="round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627" tIns="35242" rIns="67627" bIns="35242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en-US" altLang="zh-CN" sz="1800" b="1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2"/>
            </p:custDataLst>
          </p:nvPr>
        </p:nvSpPr>
        <p:spPr>
          <a:xfrm>
            <a:off x="5580063" y="2631281"/>
            <a:ext cx="2164556" cy="404336"/>
          </a:xfrm>
          <a:prstGeom prst="rect">
            <a:avLst/>
          </a:prstGeom>
          <a:noFill/>
        </p:spPr>
        <p:txBody>
          <a:bodyPr wrap="square" lIns="67627" tIns="35242" rIns="67627" bIns="35242" anchor="b" anchorCtr="0">
            <a:normAutofit/>
          </a:bodyPr>
          <a:lstStyle>
            <a:defPPr>
              <a:defRPr lang="zh-CN"/>
            </a:defPPr>
            <a:lvl1pPr>
              <a:defRPr>
                <a:solidFill>
                  <a:srgbClr val="474546"/>
                </a:solidFill>
                <a:latin typeface="+mj-lt"/>
              </a:defRPr>
            </a:lvl1pPr>
          </a:lstStyle>
          <a:p>
            <a:r>
              <a:rPr lang="zh-CN" altLang="en-US" sz="1800" dirty="0">
                <a:solidFill>
                  <a:schemeClr val="accent2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活动运营方案介绍</a:t>
            </a:r>
            <a:endParaRPr lang="zh-CN" altLang="en-US" dirty="0">
              <a:solidFill>
                <a:srgbClr val="000000"/>
              </a:solidFill>
              <a:latin typeface="迷你简书魂" panose="02010609000101010101" pitchFamily="49" charset="-122"/>
              <a:ea typeface="迷你简书魂" panose="02010609000101010101" pitchFamily="49" charset="-122"/>
            </a:endParaRPr>
          </a:p>
          <a:p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22" name="文本框 21"/>
          <p:cNvSpPr txBox="1"/>
          <p:nvPr>
            <p:custDataLst>
              <p:tags r:id="rId3"/>
            </p:custDataLst>
          </p:nvPr>
        </p:nvSpPr>
        <p:spPr>
          <a:xfrm>
            <a:off x="3996084" y="1131401"/>
            <a:ext cx="1201394" cy="482650"/>
          </a:xfrm>
          <a:prstGeom prst="rect">
            <a:avLst/>
          </a:prstGeom>
          <a:noFill/>
        </p:spPr>
        <p:txBody>
          <a:bodyPr wrap="square" lIns="67627" tIns="35242" rIns="67627" bIns="35242" rtlCol="0" anchor="b" anchorCtr="0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600" b="1" strike="noStrike" baseline="0" dirty="0">
                <a:solidFill>
                  <a:schemeClr val="accent1">
                    <a:lumMod val="50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charset="-122"/>
                <a:cs typeface="+mj-cs"/>
              </a:rPr>
              <a:t>目录</a:t>
            </a:r>
            <a:endParaRPr lang="zh-CN" altLang="en-US" sz="2600" b="1" strike="noStrike" baseline="0" dirty="0">
              <a:solidFill>
                <a:schemeClr val="accent1">
                  <a:lumMod val="50000"/>
                </a:schemeClr>
              </a:solidFill>
              <a:uFillTx/>
              <a:latin typeface="Arial" panose="020B0604020202020204" pitchFamily="34" charset="0"/>
              <a:ea typeface="汉仪旗黑-85S" panose="00020600040101010101" charset="-122"/>
              <a:cs typeface="+mj-cs"/>
            </a:endParaRPr>
          </a:p>
        </p:txBody>
      </p:sp>
      <p:sp>
        <p:nvSpPr>
          <p:cNvPr id="24" name="矩形: 圆角 23"/>
          <p:cNvSpPr/>
          <p:nvPr>
            <p:custDataLst>
              <p:tags r:id="rId4"/>
            </p:custDataLst>
          </p:nvPr>
        </p:nvSpPr>
        <p:spPr>
          <a:xfrm>
            <a:off x="1782128" y="2314099"/>
            <a:ext cx="518160" cy="506730"/>
          </a:xfrm>
          <a:prstGeom prst="roundRect">
            <a:avLst/>
          </a:prstGeom>
          <a:noFill/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7627" tIns="35242" rIns="67627" bIns="35242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1800" b="1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en-US" altLang="zh-CN" sz="1800" b="1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5"/>
            </p:custDataLst>
          </p:nvPr>
        </p:nvSpPr>
        <p:spPr>
          <a:xfrm>
            <a:off x="2356485" y="2364581"/>
            <a:ext cx="2164556" cy="404336"/>
          </a:xfrm>
          <a:prstGeom prst="rect">
            <a:avLst/>
          </a:prstGeom>
          <a:noFill/>
        </p:spPr>
        <p:txBody>
          <a:bodyPr wrap="square" lIns="67627" tIns="35242" rIns="67627" bIns="35242" anchor="b" anchorCtr="0">
            <a:normAutofit/>
          </a:bodyPr>
          <a:lstStyle>
            <a:defPPr>
              <a:defRPr lang="zh-CN"/>
            </a:defPPr>
            <a:lvl1pPr>
              <a:defRPr>
                <a:solidFill>
                  <a:srgbClr val="474546"/>
                </a:solidFill>
                <a:latin typeface="+mj-lt"/>
              </a:defRPr>
            </a:lvl1pPr>
          </a:lstStyle>
          <a:p>
            <a:r>
              <a:rPr lang="zh-CN" altLang="en-US" dirty="0">
                <a:solidFill>
                  <a:schemeClr val="accent2">
                    <a:lumMod val="50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活动素材总览</a:t>
            </a:r>
            <a:endParaRPr lang="zh-CN" altLang="en-US" dirty="0">
              <a:solidFill>
                <a:schemeClr val="dk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2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3075" name="Rectangle 2"/>
          <p:cNvSpPr txBox="1">
            <a:spLocks noRot="1"/>
          </p:cNvSpPr>
          <p:nvPr/>
        </p:nvSpPr>
        <p:spPr>
          <a:xfrm>
            <a:off x="755333" y="344805"/>
            <a:ext cx="2530475" cy="5032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/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活动素材总览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54"/>
          <p:cNvSpPr txBox="1">
            <a:spLocks noChangeArrowheads="1"/>
          </p:cNvSpPr>
          <p:nvPr/>
        </p:nvSpPr>
        <p:spPr bwMode="auto">
          <a:xfrm>
            <a:off x="7019925" y="699770"/>
            <a:ext cx="151003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R="0" algn="r" defTabSz="914400" eaLnBrk="1" hangingPunct="1"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重阳时节 </a:t>
            </a:r>
            <a:r>
              <a:rPr kumimoji="0" lang="en-US" alt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 </a:t>
            </a: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温暖遍地情</a:t>
            </a:r>
            <a:endParaRPr kumimoji="0" lang="zh-CN" sz="1000" kern="1200" cap="none" spc="0" normalizeH="0" baseline="0" noProof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独爱礼坊9-2"/>
          <p:cNvSpPr txBox="1"/>
          <p:nvPr>
            <p:custDataLst>
              <p:tags r:id="rId3"/>
            </p:custDataLst>
          </p:nvPr>
        </p:nvSpPr>
        <p:spPr>
          <a:xfrm>
            <a:off x="828226" y="4171927"/>
            <a:ext cx="4182406" cy="36957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由于图片涉及版权，烦请于学习平台内部使用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6083" name="Rectangle 3"/>
          <p:cNvSpPr>
            <a:spLocks noGrp="1" noRot="1" noChangeArrowheads="1"/>
          </p:cNvSpPr>
          <p:nvPr/>
        </p:nvSpPr>
        <p:spPr>
          <a:xfrm>
            <a:off x="5724525" y="3507740"/>
            <a:ext cx="3073400" cy="103314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R="0" lvl="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charset="0"/>
              <a:buChar char="Ø"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宣传素材：</a:t>
            </a: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banner</a:t>
            </a: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＊</a:t>
            </a: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 </a:t>
            </a: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启动页＊</a:t>
            </a: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kumimoji="0" lang="en-US" altLang="zh-CN" sz="1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charset="0"/>
              <a:buChar char="Ø"/>
            </a:pP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运营活动方案</a:t>
            </a: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PPT</a:t>
            </a: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kumimoji="0" lang="en-US" altLang="zh-CN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份</a:t>
            </a: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R="0" lvl="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charset="0"/>
              <a:buChar char="Ø"/>
            </a:pPr>
            <a:endParaRPr kumimoji="0" lang="zh-CN" altLang="en-US" sz="12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</a:pP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marR="0" lvl="0" indent="0" algn="l" defTabSz="914400" rtl="0" eaLnBrk="1" fontAlgn="base" latinLnBrk="0" hangingPunct="1">
              <a:lnSpc>
                <a:spcPts val="2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板式1安全月1200x1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700" y="1203960"/>
            <a:ext cx="5888355" cy="784860"/>
          </a:xfrm>
          <a:prstGeom prst="rect">
            <a:avLst/>
          </a:prstGeom>
        </p:spPr>
      </p:pic>
      <p:pic>
        <p:nvPicPr>
          <p:cNvPr id="6" name="图片 5" descr="板式2安全月1200x16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60700" y="2428240"/>
            <a:ext cx="5888990" cy="880110"/>
          </a:xfrm>
          <a:prstGeom prst="rect">
            <a:avLst/>
          </a:prstGeom>
        </p:spPr>
      </p:pic>
      <p:pic>
        <p:nvPicPr>
          <p:cNvPr id="8" name="图片 7" descr="APP 重阳节"/>
          <p:cNvPicPr>
            <a:picLocks noChangeAspect="1"/>
          </p:cNvPicPr>
          <p:nvPr/>
        </p:nvPicPr>
        <p:blipFill>
          <a:blip r:embed="rId6"/>
          <a:srcRect t="9458"/>
          <a:stretch>
            <a:fillRect/>
          </a:stretch>
        </p:blipFill>
        <p:spPr>
          <a:xfrm>
            <a:off x="971550" y="977900"/>
            <a:ext cx="1757680" cy="319405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2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5123" name="Rectangle 2"/>
          <p:cNvSpPr txBox="1">
            <a:spLocks noRot="1"/>
          </p:cNvSpPr>
          <p:nvPr/>
        </p:nvSpPr>
        <p:spPr>
          <a:xfrm>
            <a:off x="467995" y="267335"/>
            <a:ext cx="359600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/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活动运营方案介绍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5124" name="Rectangle 3" descr="7b0a2020202022776f7264617274223a20227b5c2269645c223a343534313736302c5c227469645c223a5c225c227d220a7d0a"/>
          <p:cNvSpPr txBox="1">
            <a:spLocks noRot="1"/>
          </p:cNvSpPr>
          <p:nvPr>
            <p:custDataLst>
              <p:tags r:id="rId3"/>
            </p:custDataLst>
          </p:nvPr>
        </p:nvSpPr>
        <p:spPr>
          <a:xfrm>
            <a:off x="588010" y="1347470"/>
            <a:ext cx="5527040" cy="327533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l" eaLnBrk="1" fontAlgn="auto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700" dirty="0">
                <a:ln w="15875"/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一</a:t>
            </a:r>
            <a:r>
              <a:rPr lang="zh-CN" altLang="en-US" sz="900" b="1" dirty="0">
                <a:ln w="15875"/>
                <a:solidFill>
                  <a:schemeClr val="accent1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、活动目的​​</a:t>
            </a:r>
            <a:endParaRPr lang="zh-CN" altLang="en-US" sz="900" b="1" dirty="0">
              <a:ln w="15875"/>
              <a:solidFill>
                <a:schemeClr val="accent1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黑方简" panose="00020600040101010101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借重阳节节点强化 “孝亲敬长” 的企业氛围，传递职场人文关怀，凝聚团队情感联结，沉淀优质敬老主题创作成果。​​</a:t>
            </a:r>
            <a:endParaRPr lang="zh-CN" altLang="en-US" sz="9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黑方简" panose="00020600040101010101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9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二、活动形式​​</a:t>
            </a:r>
            <a:endParaRPr lang="zh-CN" altLang="en-US" sz="9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黑方简" panose="00020600040101010101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社区首页装修重阳节动态 Banner；新建 “职场敬老暖心故事 &amp; 秋日登高赏景感悟” 专属圈子（可二选一），引导分享互动​​</a:t>
            </a:r>
            <a:endParaRPr lang="zh-CN" altLang="en-US" sz="9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黑方简" panose="00020600040101010101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9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三、参与规则​​</a:t>
            </a:r>
            <a:endParaRPr lang="zh-CN" altLang="en-US" sz="9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黑方简" panose="00020600040101010101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10 月 1 日 - 10 月 15 日，发布 #职场敬老暖心故事# 话题分享，引导员工可参与分享和评选点赞。​​</a:t>
            </a:r>
            <a:endParaRPr lang="zh-CN" altLang="en-US" sz="9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黑方简" panose="00020600040101010101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9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四、实施安排​​</a:t>
            </a:r>
            <a:endParaRPr lang="zh-CN" altLang="en-US" sz="9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黑方简" panose="00020600040101010101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10.</a:t>
            </a:r>
            <a:r>
              <a:rPr lang="en-US" altLang="zh-CN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15</a:t>
            </a:r>
            <a:r>
              <a:rPr lang="zh-CN" altLang="en-US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（准备期）：应用素材，搭建圈子，企业通知预热；​​</a:t>
            </a:r>
            <a:endParaRPr lang="zh-CN" altLang="en-US" sz="9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黑方简" panose="00020600040101010101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10.</a:t>
            </a:r>
            <a:r>
              <a:rPr lang="en-US" altLang="zh-CN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21</a:t>
            </a:r>
            <a:r>
              <a:rPr lang="zh-CN" altLang="en-US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-10.</a:t>
            </a:r>
            <a:r>
              <a:rPr lang="en-US" altLang="zh-CN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28</a:t>
            </a:r>
            <a:r>
              <a:rPr lang="zh-CN" altLang="en-US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（分享期）：开放分享路径，引导员工自由分享 #职场敬老暖心故事# 、# 秋日登高赏景感悟 #；​​</a:t>
            </a:r>
            <a:endParaRPr lang="zh-CN" altLang="en-US" sz="9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黑方简" panose="00020600040101010101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10.</a:t>
            </a:r>
            <a:r>
              <a:rPr lang="en-US" altLang="zh-CN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29</a:t>
            </a:r>
            <a:r>
              <a:rPr lang="zh-CN" altLang="en-US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（颁奖期）：举办颁奖，同步发放奖励；​​</a:t>
            </a:r>
            <a:endParaRPr lang="zh-CN" altLang="en-US" sz="9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黑方简" panose="00020600040101010101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五、活动建议​​</a:t>
            </a:r>
            <a:endParaRPr lang="zh-CN" altLang="en-US" sz="9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黑方简" panose="00020600040101010101" charset="-122"/>
            </a:endParaRPr>
          </a:p>
          <a:p>
            <a:pPr algn="l" eaLnBrk="1" fontAlgn="auto" hangingPunct="1">
              <a:lnSpc>
                <a:spcPct val="150000"/>
              </a:lnSpc>
              <a:spcBef>
                <a:spcPct val="20000"/>
              </a:spcBef>
              <a:buClrTx/>
              <a:buSzTx/>
              <a:buFont typeface="Wingdings" panose="05000000000000000000" pitchFamily="2" charset="2"/>
              <a:buNone/>
            </a:pPr>
            <a:r>
              <a:rPr lang="zh-CN" altLang="en-US" sz="900" b="1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黑方简" panose="00020600040101010101" charset="-122"/>
              </a:rPr>
              <a:t>奖品：定制刻字重阳养生茶礼盒 +xx 元超市卡（各 3 份），强化人文关怀感；​</a:t>
            </a:r>
            <a:endParaRPr lang="zh-CN" altLang="en-US" sz="900" b="1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黑方简" panose="00020600040101010101" charset="-122"/>
            </a:endParaRPr>
          </a:p>
        </p:txBody>
      </p:sp>
      <p:sp>
        <p:nvSpPr>
          <p:cNvPr id="5125" name="Rectangle 3"/>
          <p:cNvSpPr txBox="1">
            <a:spLocks noRot="1"/>
          </p:cNvSpPr>
          <p:nvPr>
            <p:custDataLst>
              <p:tags r:id="rId4"/>
            </p:custDataLst>
          </p:nvPr>
        </p:nvSpPr>
        <p:spPr>
          <a:xfrm>
            <a:off x="899795" y="843280"/>
            <a:ext cx="7837170" cy="55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活动主题：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2025 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重阳节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孝亲敬长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情暖职场 （主题参考） </a:t>
            </a:r>
            <a:endPara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0515" y="1707515"/>
            <a:ext cx="2028190" cy="25996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2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8" name="文本框 154"/>
          <p:cNvSpPr txBox="1">
            <a:spLocks noChangeArrowheads="1"/>
          </p:cNvSpPr>
          <p:nvPr/>
        </p:nvSpPr>
        <p:spPr bwMode="auto">
          <a:xfrm>
            <a:off x="7019925" y="699770"/>
            <a:ext cx="151003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R="0" algn="r" defTabSz="914400" eaLnBrk="1" hangingPunct="1"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重阳时节 </a:t>
            </a:r>
            <a:r>
              <a:rPr kumimoji="0" lang="en-US" alt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 </a:t>
            </a: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温暖遍地情</a:t>
            </a:r>
            <a:endParaRPr kumimoji="0" lang="zh-CN" sz="1000" kern="1200" cap="none" spc="0" normalizeH="0" baseline="0" noProof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平台常规操作说明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Rectangle 3" descr="7b0a2020202022776f7264617274223a2022220a7d0a"/>
          <p:cNvSpPr txBox="1">
            <a:spLocks noRot="1"/>
          </p:cNvSpPr>
          <p:nvPr>
            <p:custDataLst>
              <p:tags r:id="rId3"/>
            </p:custDataLst>
          </p:nvPr>
        </p:nvSpPr>
        <p:spPr>
          <a:xfrm>
            <a:off x="971550" y="935990"/>
            <a:ext cx="5687060" cy="555625"/>
          </a:xfrm>
          <a:prstGeom prst="rect">
            <a:avLst/>
          </a:prstGeom>
          <a:noFill/>
          <a:ln w="9525">
            <a:noFill/>
          </a:ln>
        </p:spPr>
        <p:txBody>
          <a:bodyPr>
            <a:scene3d>
              <a:camera prst="perspectiveFront" fov="5400000"/>
              <a:lightRig rig="threePt" dir="t">
                <a:rot lat="0" lon="0" rev="5400000"/>
              </a:lightRig>
            </a:scene3d>
            <a:sp3d prstMaterial="softEdge">
              <a:contourClr>
                <a:srgbClr val="0F79FA"/>
              </a:contourClr>
            </a:sp3d>
          </a:bodyPr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1600" dirty="0">
                <a:ln w="552" cmpd="sng"/>
                <a:solidFill>
                  <a:schemeClr val="dk1"/>
                </a:soli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雅酷黑 95W" panose="020B0A04020202020204" charset="-122"/>
              </a:rPr>
              <a:t>平台功能及相应展示模块（</a:t>
            </a:r>
            <a:r>
              <a:rPr lang="en-US" altLang="zh-CN" sz="1600" dirty="0">
                <a:ln w="552" cmpd="sng"/>
                <a:solidFill>
                  <a:schemeClr val="dk1"/>
                </a:soli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雅酷黑 95W" panose="020B0A04020202020204" charset="-122"/>
              </a:rPr>
              <a:t>banner</a:t>
            </a:r>
            <a:r>
              <a:rPr lang="zh-CN" altLang="en-US" sz="1600" dirty="0">
                <a:ln w="552" cmpd="sng"/>
                <a:solidFill>
                  <a:schemeClr val="dk1"/>
                </a:soli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雅酷黑 95W" panose="020B0A04020202020204" charset="-122"/>
              </a:rPr>
              <a:t>、启动页、</a:t>
            </a:r>
            <a:r>
              <a:rPr lang="en-US" altLang="zh-CN" sz="1600" dirty="0">
                <a:ln w="552" cmpd="sng"/>
                <a:solidFill>
                  <a:schemeClr val="dk1"/>
                </a:soli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雅酷黑 95W" panose="020B0A04020202020204" charset="-122"/>
              </a:rPr>
              <a:t>icon</a:t>
            </a:r>
            <a:r>
              <a:rPr lang="zh-CN" altLang="en-US" sz="1600" dirty="0">
                <a:ln w="552" cmpd="sng"/>
                <a:solidFill>
                  <a:schemeClr val="dk1"/>
                </a:soli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雅酷黑 95W" panose="020B0A04020202020204" charset="-122"/>
              </a:rPr>
              <a:t>）设置</a:t>
            </a:r>
            <a:r>
              <a:rPr lang="zh-CN" altLang="en-US" sz="1200" dirty="0">
                <a:ln w="552" cmpd="sng"/>
                <a:solidFill>
                  <a:schemeClr val="dk1"/>
                </a:soli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雅酷黑 95W" panose="020B0A04020202020204" charset="-122"/>
              </a:rPr>
              <a:t> </a:t>
            </a:r>
            <a:endParaRPr lang="zh-CN" altLang="en-US" sz="1200" dirty="0">
              <a:ln w="552" cmpd="sng"/>
              <a:solidFill>
                <a:schemeClr val="dk1"/>
              </a:solidFill>
              <a:effectLst>
                <a:innerShdw blurRad="5522" dist="50800" dir="18900000">
                  <a:srgbClr val="E8807F">
                    <a:alpha val="50000"/>
                  </a:srgbClr>
                </a:innerShdw>
                <a:reflection blurRad="4417" stA="38000" endA="300" endPos="74000" dist="762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雅酷黑 95W" panose="020B0A04020202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1550" y="1491615"/>
            <a:ext cx="3896360" cy="28460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设置平台banner图操作路径：管理后台-管理-门户设置-关闭门户开启按钮-编辑门户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门户规则：撰写门户名称-生效范围“全公司”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endParaRPr lang="zh-CN" altLang="en-US" sz="1200" i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1200" b="1" i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1585" y="1419225"/>
            <a:ext cx="3564255" cy="3100705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2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8" name="文本框 154"/>
          <p:cNvSpPr txBox="1">
            <a:spLocks noChangeArrowheads="1"/>
          </p:cNvSpPr>
          <p:nvPr/>
        </p:nvSpPr>
        <p:spPr bwMode="auto">
          <a:xfrm>
            <a:off x="7019925" y="699770"/>
            <a:ext cx="151003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R="0" algn="r" defTabSz="914400" eaLnBrk="1" hangingPunct="1"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重阳时节 </a:t>
            </a:r>
            <a:r>
              <a:rPr kumimoji="0" lang="en-US" alt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 </a:t>
            </a: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温暖遍地情</a:t>
            </a:r>
            <a:endParaRPr kumimoji="0" lang="zh-CN" sz="1000" kern="1200" cap="none" spc="0" normalizeH="0" baseline="0" noProof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平台常规操作说明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5" name="Rectangle 3" descr="7b0a2020202022776f7264617274223a2022220a7d0a"/>
          <p:cNvSpPr txBox="1">
            <a:spLocks noRot="1"/>
          </p:cNvSpPr>
          <p:nvPr>
            <p:custDataLst>
              <p:tags r:id="rId3"/>
            </p:custDataLst>
          </p:nvPr>
        </p:nvSpPr>
        <p:spPr>
          <a:xfrm>
            <a:off x="971550" y="935990"/>
            <a:ext cx="5687060" cy="555625"/>
          </a:xfrm>
          <a:prstGeom prst="rect">
            <a:avLst/>
          </a:prstGeom>
          <a:noFill/>
          <a:ln w="9525">
            <a:noFill/>
          </a:ln>
        </p:spPr>
        <p:txBody>
          <a:bodyPr>
            <a:scene3d>
              <a:camera prst="perspectiveFront" fov="5400000"/>
              <a:lightRig rig="threePt" dir="t">
                <a:rot lat="0" lon="0" rev="5400000"/>
              </a:lightRig>
            </a:scene3d>
            <a:sp3d prstMaterial="softEdge">
              <a:contourClr>
                <a:srgbClr val="0F79FA"/>
              </a:contourClr>
            </a:sp3d>
          </a:bodyPr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1600" dirty="0">
                <a:ln w="552" cmpd="sng"/>
                <a:solidFill>
                  <a:schemeClr val="dk1"/>
                </a:soli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雅酷黑 95W" panose="020B0A04020202020204" charset="-122"/>
              </a:rPr>
              <a:t>平台功能及相应展示模块（</a:t>
            </a:r>
            <a:r>
              <a:rPr lang="en-US" altLang="zh-CN" sz="1600" dirty="0">
                <a:ln w="552" cmpd="sng"/>
                <a:solidFill>
                  <a:schemeClr val="dk1"/>
                </a:soli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雅酷黑 95W" panose="020B0A04020202020204" charset="-122"/>
              </a:rPr>
              <a:t>banner</a:t>
            </a:r>
            <a:r>
              <a:rPr lang="zh-CN" altLang="en-US" sz="1600" dirty="0">
                <a:ln w="552" cmpd="sng"/>
                <a:solidFill>
                  <a:schemeClr val="dk1"/>
                </a:soli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雅酷黑 95W" panose="020B0A04020202020204" charset="-122"/>
              </a:rPr>
              <a:t>、启动页、</a:t>
            </a:r>
            <a:r>
              <a:rPr lang="en-US" altLang="zh-CN" sz="1600" dirty="0">
                <a:ln w="552" cmpd="sng"/>
                <a:solidFill>
                  <a:schemeClr val="dk1"/>
                </a:soli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雅酷黑 95W" panose="020B0A04020202020204" charset="-122"/>
              </a:rPr>
              <a:t>icon</a:t>
            </a:r>
            <a:r>
              <a:rPr lang="zh-CN" altLang="en-US" sz="1600" dirty="0">
                <a:ln w="552" cmpd="sng"/>
                <a:solidFill>
                  <a:schemeClr val="dk1"/>
                </a:soli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雅酷黑 95W" panose="020B0A04020202020204" charset="-122"/>
              </a:rPr>
              <a:t>）设置</a:t>
            </a:r>
            <a:r>
              <a:rPr lang="zh-CN" altLang="en-US" sz="1200" dirty="0">
                <a:ln w="552" cmpd="sng"/>
                <a:solidFill>
                  <a:schemeClr val="dk1"/>
                </a:solidFill>
                <a:effectLst>
                  <a:innerShdw blurRad="5522" dist="50800" dir="18900000">
                    <a:srgbClr val="E8807F">
                      <a:alpha val="50000"/>
                    </a:srgbClr>
                  </a:innerShdw>
                  <a:reflection blurRad="4417" stA="38000" endA="300" endPos="74000" dist="762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汉仪雅酷黑 95W" panose="020B0A04020202020204" charset="-122"/>
              </a:rPr>
              <a:t> </a:t>
            </a:r>
            <a:endParaRPr lang="zh-CN" altLang="en-US" sz="1200" dirty="0">
              <a:ln w="552" cmpd="sng"/>
              <a:solidFill>
                <a:schemeClr val="dk1"/>
              </a:solidFill>
              <a:effectLst>
                <a:innerShdw blurRad="5522" dist="50800" dir="18900000">
                  <a:srgbClr val="E8807F">
                    <a:alpha val="50000"/>
                  </a:srgbClr>
                </a:innerShdw>
                <a:reflection blurRad="4417" stA="38000" endA="300" endPos="74000" dist="762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汉仪雅酷黑 95W" panose="020B0A04020202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1550" y="1491615"/>
            <a:ext cx="3969385" cy="28460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设置平台启动页操作路径：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 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管理后台-管理-门户设置-启动页配置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启动页开关：启用状态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端口选择：小程序/其他端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 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 目前小程序支持自定义启动页停留时长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  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启动页配置-点击“更改”选择对应在启动页，上传完成后点击保存。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endParaRPr lang="zh-CN" altLang="en-US" sz="1200" b="1" i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045" y="1491615"/>
            <a:ext cx="3611880" cy="3061970"/>
          </a:xfrm>
          <a:prstGeom prst="rect">
            <a:avLst/>
          </a:prstGeom>
          <a:effectLst>
            <a:softEdge rad="127000"/>
          </a:effectLst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2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8" name="文本框 154"/>
          <p:cNvSpPr txBox="1">
            <a:spLocks noChangeArrowheads="1"/>
          </p:cNvSpPr>
          <p:nvPr/>
        </p:nvSpPr>
        <p:spPr bwMode="auto">
          <a:xfrm>
            <a:off x="7019925" y="699770"/>
            <a:ext cx="151003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R="0" algn="r" defTabSz="914400" eaLnBrk="1" hangingPunct="1"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重阳时节 </a:t>
            </a:r>
            <a:r>
              <a:rPr kumimoji="0" lang="en-US" alt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 </a:t>
            </a: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温暖遍地情</a:t>
            </a:r>
            <a:endParaRPr kumimoji="0" lang="zh-CN" sz="1000" kern="1200" cap="none" spc="0" normalizeH="0" baseline="0" noProof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平台常规操作说明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2660" y="1470660"/>
            <a:ext cx="2971165" cy="12668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1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、新建圈子：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管理后台-运营-社区管理-圈子设置-新建（圈子名称、封面、圈子介绍）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" name="Rectangle 3"/>
          <p:cNvSpPr txBox="1">
            <a:spLocks noRot="1"/>
          </p:cNvSpPr>
          <p:nvPr>
            <p:custDataLst>
              <p:tags r:id="rId3"/>
            </p:custDataLst>
          </p:nvPr>
        </p:nvSpPr>
        <p:spPr>
          <a:xfrm>
            <a:off x="1043940" y="915035"/>
            <a:ext cx="7468235" cy="55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活动主题：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2025 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重阳节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孝亲敬长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情暖职场 （主题参考） </a:t>
            </a:r>
            <a:endPara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 descr="7b0a2020202022776f7264617274223a20227b5c2269645c223a32353030323138342c5c227469645c223a5c225c227d220a7d0a"/>
          <p:cNvSpPr txBox="1"/>
          <p:nvPr/>
        </p:nvSpPr>
        <p:spPr>
          <a:xfrm>
            <a:off x="5652135" y="1347470"/>
            <a:ext cx="2153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管理端编辑页面展示</a:t>
            </a:r>
            <a:endParaRPr lang="zh-CN" altLang="en-US" sz="1600" dirty="0">
              <a:solidFill>
                <a:srgbClr val="00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7810" y="1779270"/>
            <a:ext cx="4601210" cy="8997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39615" y="2571750"/>
            <a:ext cx="4135755" cy="187071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2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8" name="文本框 154"/>
          <p:cNvSpPr txBox="1">
            <a:spLocks noChangeArrowheads="1"/>
          </p:cNvSpPr>
          <p:nvPr/>
        </p:nvSpPr>
        <p:spPr bwMode="auto">
          <a:xfrm>
            <a:off x="7019925" y="699770"/>
            <a:ext cx="151003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R="0" algn="r" defTabSz="914400" eaLnBrk="1" hangingPunct="1"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重阳时节 </a:t>
            </a:r>
            <a:r>
              <a:rPr kumimoji="0" lang="en-US" alt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 </a:t>
            </a: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温暖遍地情</a:t>
            </a:r>
            <a:endParaRPr kumimoji="0" lang="zh-CN" sz="1000" kern="1200" cap="none" spc="0" normalizeH="0" baseline="0" noProof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平台常规操作说明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62660" y="2139315"/>
            <a:ext cx="2142490" cy="781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2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、学员参与活动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--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发文章：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学员端-社区-文章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Rectangle 3"/>
          <p:cNvSpPr txBox="1">
            <a:spLocks noRot="1"/>
          </p:cNvSpPr>
          <p:nvPr>
            <p:custDataLst>
              <p:tags r:id="rId3"/>
            </p:custDataLst>
          </p:nvPr>
        </p:nvSpPr>
        <p:spPr>
          <a:xfrm>
            <a:off x="1043940" y="915035"/>
            <a:ext cx="7867015" cy="55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活动主题：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2025 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重阳节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孝亲敬长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情暖职场 （主题参考） </a:t>
            </a:r>
            <a:endPara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 descr="7b0a2020202022776f7264617274223a20227b5c2269645c223a32353030323138342c5c227469645c223a5c225c227d220a7d0a"/>
          <p:cNvSpPr txBox="1"/>
          <p:nvPr/>
        </p:nvSpPr>
        <p:spPr>
          <a:xfrm>
            <a:off x="5652135" y="1347470"/>
            <a:ext cx="2153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学员端编辑页面展示</a:t>
            </a:r>
            <a:endParaRPr lang="zh-CN" altLang="en-US" sz="1600" dirty="0">
              <a:solidFill>
                <a:srgbClr val="00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7765" y="1779270"/>
            <a:ext cx="4636770" cy="1358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5105" y="2355215"/>
            <a:ext cx="2520315" cy="2146935"/>
          </a:xfrm>
          <a:prstGeom prst="rect">
            <a:avLst/>
          </a:prstGeom>
        </p:spPr>
      </p:pic>
      <p:pic>
        <p:nvPicPr>
          <p:cNvPr id="4" name="图片 3" descr="7b0a20202020227069636672616d65646573223a20222670666d38343234343232323830262673707432312d312626626474303026267764743235353026266f726773697a6537303235322e353136262670667431333326220a7d0a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628390" y="2052320"/>
            <a:ext cx="1361440" cy="272288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2"/>
          <a:srcRect l="-548"/>
          <a:stretch>
            <a:fillRect/>
          </a:stretch>
        </p:blipFill>
        <p:spPr>
          <a:xfrm>
            <a:off x="-10048" y="3934617"/>
            <a:ext cx="9154048" cy="1220188"/>
          </a:xfrm>
          <a:prstGeom prst="rect">
            <a:avLst/>
          </a:prstGeom>
        </p:spPr>
      </p:pic>
      <p:sp>
        <p:nvSpPr>
          <p:cNvPr id="8" name="文本框 154"/>
          <p:cNvSpPr txBox="1">
            <a:spLocks noChangeArrowheads="1"/>
          </p:cNvSpPr>
          <p:nvPr/>
        </p:nvSpPr>
        <p:spPr bwMode="auto">
          <a:xfrm>
            <a:off x="7019925" y="699770"/>
            <a:ext cx="151003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R="0" algn="r" defTabSz="914400" eaLnBrk="1" hangingPunct="1"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重阳时节 </a:t>
            </a:r>
            <a:r>
              <a:rPr kumimoji="0" lang="en-US" alt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 </a:t>
            </a:r>
            <a:r>
              <a:rPr kumimoji="0" lang="zh-CN" sz="1000" kern="1200" cap="none" spc="0" normalizeH="0" baseline="0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温暖遍地情</a:t>
            </a:r>
            <a:endParaRPr kumimoji="0" lang="zh-CN" sz="1000" kern="1200" cap="none" spc="0" normalizeH="0" baseline="0" noProof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172" name="Rectangle 2"/>
          <p:cNvSpPr txBox="1">
            <a:spLocks noRot="1"/>
          </p:cNvSpPr>
          <p:nvPr/>
        </p:nvSpPr>
        <p:spPr>
          <a:xfrm>
            <a:off x="1144905" y="450850"/>
            <a:ext cx="3681095" cy="50355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buNone/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平台常规操作说明</a:t>
            </a:r>
            <a:endParaRPr lang="zh-CN" altLang="en-US" sz="28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31595" y="2067560"/>
            <a:ext cx="2142490" cy="781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3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、学员参与活动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--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/>
              </a:rPr>
              <a:t>点赞：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/>
            </a:endParaRPr>
          </a:p>
          <a:p>
            <a:pPr lvl="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</a:pP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学员端-社区-文章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点赞</a:t>
            </a:r>
            <a:endParaRPr lang="zh-CN" altLang="en-US" sz="1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Rectangle 3"/>
          <p:cNvSpPr txBox="1">
            <a:spLocks noRot="1"/>
          </p:cNvSpPr>
          <p:nvPr>
            <p:custDataLst>
              <p:tags r:id="rId3"/>
            </p:custDataLst>
          </p:nvPr>
        </p:nvSpPr>
        <p:spPr>
          <a:xfrm>
            <a:off x="899795" y="915035"/>
            <a:ext cx="7455535" cy="5556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</a:pPr>
            <a:r>
              <a:rPr lang="zh-CN" altLang="en-US" sz="12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活动主题：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2025 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重阳节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孝亲敬长</a:t>
            </a:r>
            <a:r>
              <a:rPr lang="en-US" altLang="zh-CN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·</a:t>
            </a:r>
            <a:r>
              <a:rPr lang="zh-CN" altLang="en-US" sz="1600" dirty="0">
                <a:solidFill>
                  <a:schemeClr val="dk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情暖职场 （主题参考） </a:t>
            </a:r>
            <a:endParaRPr lang="zh-CN" altLang="en-US" sz="1200" dirty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 descr="7b0a2020202022776f7264617274223a20227b5c2269645c223a32353030323138342c5c227469645c223a5c225c227d220a7d0a"/>
          <p:cNvSpPr txBox="1"/>
          <p:nvPr/>
        </p:nvSpPr>
        <p:spPr>
          <a:xfrm>
            <a:off x="5364480" y="1275080"/>
            <a:ext cx="2153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学员端编辑页面展示</a:t>
            </a:r>
            <a:endParaRPr lang="zh-CN" altLang="en-US" sz="1600" dirty="0">
              <a:solidFill>
                <a:srgbClr val="00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1765" y="1779270"/>
            <a:ext cx="3843655" cy="1793240"/>
          </a:xfrm>
          <a:prstGeom prst="rect">
            <a:avLst/>
          </a:prstGeom>
        </p:spPr>
      </p:pic>
      <p:pic>
        <p:nvPicPr>
          <p:cNvPr id="5" name="图片 4" descr="7b0a20202020227069636672616d65646573223a20222670666d38343234343232323830262673707432312d312626626474303026267764743235353026266f726773697a6537303235322e353134262670667431333326220a7d0a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660515" y="1956435"/>
            <a:ext cx="1397635" cy="279590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10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10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0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10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10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0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"/>
</p:tagLst>
</file>

<file path=ppt/tags/tag10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10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"/>
</p:tagLst>
</file>

<file path=ppt/tags/tag10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10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"/>
</p:tagLst>
</file>

<file path=ppt/tags/tag10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"/>
</p:tagLst>
</file>

<file path=ppt/tags/tag10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0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0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"/>
</p:tagLst>
</file>

<file path=ppt/tags/tag10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0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10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"/>
</p:tagLst>
</file>

<file path=ppt/tags/tag10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"/>
</p:tagLst>
</file>

<file path=ppt/tags/tag10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0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1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4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18_1"/>
  <p:tag name="KSO_WM_TEMPLATE_CATEGORY" val="custom"/>
  <p:tag name="KSO_WM_TEMPLATE_INDEX" val="20177147"/>
  <p:tag name="KSO_WM_TEMPLATE_SUBCATEGORY" val="0"/>
  <p:tag name="KSO_WM_TEMPLATE_THUMBS_INDEX" val="1、4、6、11、12、17、18、25、30、31"/>
  <p:tag name="KSO_WM_TEMPLATE_MASTER_TYPE" val="1"/>
  <p:tag name="KSO_WM_TEMPLATE_COLOR_TYPE" val="1"/>
  <p:tag name="KSO_WM_TEMPLATE_MASTER_THUMB_INDEX" val="12"/>
</p:tagLst>
</file>

<file path=ppt/tags/tag1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1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"/>
</p:tagLst>
</file>

<file path=ppt/tags/tag1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1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1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1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"/>
</p:tagLst>
</file>

<file path=ppt/tags/tag1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1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"/>
</p:tagLst>
</file>

<file path=ppt/tags/tag1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1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"/>
</p:tagLst>
</file>

<file path=ppt/tags/tag1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1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1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"/>
</p:tagLst>
</file>

<file path=ppt/tags/tag1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"/>
</p:tagLst>
</file>

<file path=ppt/tags/tag1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1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1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42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18_1"/>
  <p:tag name="KSO_WM_TEMPLATE_CATEGORY" val="custom"/>
  <p:tag name="KSO_WM_TEMPLATE_INDEX" val="20177147"/>
  <p:tag name="KSO_WM_TEMPLATE_SUBCATEGORY" val="0"/>
  <p:tag name="KSO_WM_TEMPLATE_THUMBS_INDEX" val="1、4、6、11、12、17、18、25、30、31"/>
  <p:tag name="KSO_WM_TEMPLATE_MASTER_TYPE" val="1"/>
  <p:tag name="KSO_WM_TEMPLATE_COLOR_TYPE" val="1"/>
  <p:tag name="KSO_WM_TEMPLATE_MASTER_THUMB_INDEX" val="12"/>
</p:tagLst>
</file>

<file path=ppt/tags/tag1243.xml><?xml version="1.0" encoding="utf-8"?>
<p:tagLst xmlns:p="http://schemas.openxmlformats.org/presentationml/2006/main">
  <p:tag name="KSO_WM_UNIT_TEXT_SHADOW_SCHEMECOLOR_INDEX_BRIGHTNESS" val="0"/>
  <p:tag name="KSO_WM_UNIT_TEXT_SHADOW_SCHEMECOLOR_INDEX" val="14"/>
</p:tagLst>
</file>

<file path=ppt/tags/tag1244.xml><?xml version="1.0" encoding="utf-8"?>
<p:tagLst xmlns:p="http://schemas.openxmlformats.org/presentationml/2006/main">
  <p:tag name="KSO_WM_TAG_VERSION" val="1.0"/>
  <p:tag name="KSO_WM_SLIDE_ITEM_CNT" val="0"/>
  <p:tag name="KSO_WM_SLIDE_LAYOUT" val="a_b"/>
  <p:tag name="KSO_WM_SLIDE_LAYOUT_CNT" val="1_1"/>
  <p:tag name="KSO_WM_SLIDE_TYPE" val="title"/>
  <p:tag name="KSO_WM_BEAUTIFY_FLAG" val="#wm#"/>
  <p:tag name="KSO_WM_COMBINE_RELATE_SLIDE_ID" val="background20176418_1"/>
  <p:tag name="KSO_WM_TEMPLATE_CATEGORY" val="custom"/>
  <p:tag name="KSO_WM_TEMPLATE_INDEX" val="20177147"/>
  <p:tag name="KSO_WM_SLIDE_ID" val="custom20177147_1"/>
  <p:tag name="KSO_WM_SLIDE_INDEX" val="1"/>
  <p:tag name="KSO_WM_TEMPLATE_SUBCATEGORY" val="0"/>
  <p:tag name="KSO_WM_TEMPLATE_THUMBS_INDEX" val="1、4、6、11、12、17、18、25、30、31"/>
  <p:tag name="KSO_WM_SLIDE_SUBTYPE" val="pureTxt"/>
  <p:tag name="KSO_WM_TEMPLATE_MASTER_TYPE" val="1"/>
  <p:tag name="KSO_WM_TEMPLATE_COLOR_TYPE" val="1"/>
  <p:tag name="KSO_WM_TEMPLATE_MASTER_THUMB_INDEX" val="12"/>
</p:tagLst>
</file>

<file path=ppt/tags/tag1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custom20177147_6*l_h_i*1_2_1"/>
  <p:tag name="KSO_WM_TEMPLATE_CATEGORY" val="custom"/>
  <p:tag name="KSO_WM_TEMPLATE_INDEX" val="20177147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123.44999999999996,&quot;left&quot;:140.32503937007874,&quot;top&quot;:131.28748031496065,&quot;width&quot;:469.4874803149607}"/>
</p:tagLst>
</file>

<file path=ppt/tags/tag1246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custom20177147_6*l_h_a*1_2_1"/>
  <p:tag name="KSO_WM_TEMPLATE_CATEGORY" val="custom"/>
  <p:tag name="KSO_WM_TEMPLATE_INDEX" val="20177147"/>
  <p:tag name="KSO_WM_UNIT_LAYERLEVEL" val="1_1_1"/>
  <p:tag name="KSO_WM_TAG_VERSION" val="1.0"/>
  <p:tag name="KSO_WM_BEAUTIFY_FLAG" val="#wm#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123.44999999999996,&quot;left&quot;:140.32503937007874,&quot;top&quot;:131.28748031496065,&quot;width&quot;:469.4874803149607}"/>
</p:tagLst>
</file>

<file path=ppt/tags/tag1247.xml><?xml version="1.0" encoding="utf-8"?>
<p:tagLst xmlns:p="http://schemas.openxmlformats.org/presentationml/2006/main">
  <p:tag name="KSO_WM_UNIT_ISCONTENTSTITLE" val="1"/>
  <p:tag name="KSO_WM_UNIT_PRESET_TEXT" val="目 录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177147_6*a*1"/>
  <p:tag name="KSO_WM_TEMPLATE_CATEGORY" val="custom"/>
  <p:tag name="KSO_WM_TEMPLATE_INDEX" val="20177147"/>
  <p:tag name="KSO_WM_UNIT_LAYERLEVEL" val="1"/>
  <p:tag name="KSO_WM_TAG_VERSION" val="1.0"/>
  <p:tag name="KSO_WM_BEAUTIFY_FLAG" val="#wm#"/>
  <p:tag name="KSO_WM_UNIT_ISNUMDGMTITLE" val="0"/>
  <p:tag name="KSO_WM_UNIT_TEXT_FILL_FORE_SCHEMECOLOR_INDEX_BRIGHTNESS" val="0"/>
  <p:tag name="KSO_WM_UNIT_TEXT_FILL_FORE_SCHEMECOLOR_INDEX" val="6"/>
  <p:tag name="KSO_WM_UNIT_TEXT_FILL_TYPE" val="1"/>
  <p:tag name="KSO_WM_UNIT_USESOURCEFORMAT_APPLY" val="1"/>
</p:tagLst>
</file>

<file path=ppt/tags/tag1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custom20177147_6*l_h_i*1_1_1"/>
  <p:tag name="KSO_WM_TEMPLATE_CATEGORY" val="custom"/>
  <p:tag name="KSO_WM_TEMPLATE_INDEX" val="20177147"/>
  <p:tag name="KSO_WM_UNIT_LAYERLEVEL" val="1_1_1"/>
  <p:tag name="KSO_WM_TAG_VERSION" val="1.0"/>
  <p:tag name="KSO_WM_BEAUTIFY_FLAG" val="#wm#"/>
  <p:tag name="KSO_WM_UNIT_LINE_FORE_SCHEMECOLOR_INDEX_BRIGHTNESS" val="0"/>
  <p:tag name="KSO_WM_UNIT_LINE_FORE_SCHEMECOLOR_INDEX" val="5"/>
  <p:tag name="KSO_WM_UNIT_LINE_FILL_TYPE" val="2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123.44999999999996,&quot;left&quot;:140.32503937007874,&quot;top&quot;:131.28748031496065,&quot;width&quot;:469.4874803149607}"/>
</p:tagLst>
</file>

<file path=ppt/tags/tag1249.xml><?xml version="1.0" encoding="utf-8"?>
<p:tagLst xmlns:p="http://schemas.openxmlformats.org/presentationml/2006/main">
  <p:tag name="KSO_WM_UNIT_ISCONTENTSTITLE" val="0"/>
  <p:tag name="KSO_WM_UNIT_PRESET_TEXT" val="点击此处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custom20177147_6*l_h_a*1_1_1"/>
  <p:tag name="KSO_WM_TEMPLATE_CATEGORY" val="custom"/>
  <p:tag name="KSO_WM_TEMPLATE_INDEX" val="20177147"/>
  <p:tag name="KSO_WM_UNIT_LAYERLEVEL" val="1_1_1"/>
  <p:tag name="KSO_WM_TAG_VERSION" val="1.0"/>
  <p:tag name="KSO_WM_BEAUTIFY_FLAG" val="#wm#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123.44999999999996,&quot;left&quot;:140.32503937007874,&quot;top&quot;:131.28748031496065,&quot;width&quot;:469.4874803149607}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1250.xml><?xml version="1.0" encoding="utf-8"?>
<p:tagLst xmlns:p="http://schemas.openxmlformats.org/presentationml/2006/main">
  <p:tag name="KSO_WM_SLIDE_ID" val="custom20177147_6"/>
  <p:tag name="KSO_WM_TEMPLATE_SUBCATEGORY" val="0"/>
  <p:tag name="KSO_WM_TEMPLATE_MASTER_TYPE" val="1"/>
  <p:tag name="KSO_WM_TEMPLATE_COLOR_TYPE" val="0"/>
  <p:tag name="KSO_WM_SLIDE_TYPE" val="contents"/>
  <p:tag name="KSO_WM_SLIDE_SUBTYPE" val="diag"/>
  <p:tag name="KSO_WM_SLIDE_ITEM_CNT" val="2"/>
  <p:tag name="KSO_WM_SLIDE_INDEX" val="6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177147"/>
  <p:tag name="KSO_WM_SLIDE_LAYOUT" val="a_b_l"/>
  <p:tag name="KSO_WM_SLIDE_LAYOUT_CNT" val="1_1_1"/>
</p:tagLst>
</file>

<file path=ppt/tags/tag1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1252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12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12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5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12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"/>
</p:tagLst>
</file>

<file path=ppt/tags/tag126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12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12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6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12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6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"/>
</p:tagLst>
</file>

<file path=ppt/tags/tag1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12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127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7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12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27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1279.xml><?xml version="1.0" encoding="utf-8"?>
<p:tagLst xmlns:p="http://schemas.openxmlformats.org/presentationml/2006/main">
  <p:tag name="KSO_WM_TAG_VERSION" val="1.0"/>
  <p:tag name="KSO_WM_BEAUTIFY_FLAG" val="#wm#"/>
  <p:tag name="KSO_WM_UNIT_TYPE" val="a"/>
  <p:tag name="KSO_WM_UNIT_INDEX" val="1"/>
  <p:tag name="KSO_WM_UNIT_LAYERLEVEL" val="1"/>
  <p:tag name="KSO_WM_UNIT_VALUE" val="34"/>
  <p:tag name="KSO_WM_UNIT_ISCONTENTSTITLE" val="0"/>
  <p:tag name="KSO_WM_UNIT_HIGHLIGHT" val="0"/>
  <p:tag name="KSO_WM_UNIT_COMPATIBLE" val="0"/>
  <p:tag name="KSO_WM_UNIT_PRESET_TEXT" val="感谢各位专家批评指正"/>
  <p:tag name="KSO_WM_TEMPLATE_CATEGORY" val="custom"/>
  <p:tag name="KSO_WM_TEMPLATE_INDEX" val="20177147"/>
  <p:tag name="KSO_WM_UNIT_ID" val="custom20177147_31*a*1"/>
  <p:tag name="KSO_WM_UNIT_NOCLEAR" val="1"/>
  <p:tag name="KSO_WM_UNIT_DIAGRAM_ISNUMVISUAL" val="0"/>
  <p:tag name="KSO_WM_UNIT_DIAGRAM_ISREFERUNIT" val="0"/>
  <p:tag name="KSO_WM_UNIT_ISNUMDGMTITLE" val="0"/>
  <p:tag name="KSO_WM_UNIT_TEXT_FILL_FORE_SCHEMECOLOR_INDEX_BRIGHTNESS" val="-0.5"/>
  <p:tag name="KSO_WM_UNIT_TEXT_FILL_FORE_SCHEMECOLOR_INDEX" val="5"/>
  <p:tag name="KSO_WM_UNIT_TEXT_FILL_TYPE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80.xml><?xml version="1.0" encoding="utf-8"?>
<p:tagLst xmlns:p="http://schemas.openxmlformats.org/presentationml/2006/main">
  <p:tag name="KSO_WM_TAG_VERSION" val="1.0"/>
  <p:tag name="KSO_WM_BEAUTIFY_FLAG" val="#wm#"/>
  <p:tag name="KSO_WM_UNIT_TYPE" val="b"/>
  <p:tag name="KSO_WM_UNIT_INDEX" val="1"/>
  <p:tag name="KSO_WM_UNIT_LAYERLEVEL" val="1"/>
  <p:tag name="KSO_WM_UNIT_VALUE" val="35"/>
  <p:tag name="KSO_WM_UNIT_ISCONTENTSTITLE" val="0"/>
  <p:tag name="KSO_WM_UNIT_HIGHLIGHT" val="0"/>
  <p:tag name="KSO_WM_UNIT_COMPATIBLE" val="0"/>
  <p:tag name="KSO_WM_UNIT_PRESET_TEXT" val="THANK YOU FOR WATCHING"/>
  <p:tag name="KSO_WM_TEMPLATE_CATEGORY" val="custom"/>
  <p:tag name="KSO_WM_TEMPLATE_INDEX" val="20177147"/>
  <p:tag name="KSO_WM_UNIT_ID" val="custom20177147_31*b*1"/>
  <p:tag name="KSO_WM_UNIT_NOCLEAR" val="0"/>
  <p:tag name="KSO_WM_UNIT_DIAGRAM_ISNUMVISUAL" val="0"/>
  <p:tag name="KSO_WM_UNIT_DIAGRAM_ISREFERUNIT" val="0"/>
  <p:tag name="KSO_WM_UNIT_ISNUMDGMTITLE" val="0"/>
  <p:tag name="KSO_WM_UNIT_TEXT_FILL_FORE_SCHEMECOLOR_INDEX_BRIGHTNESS" val="-0.5"/>
  <p:tag name="KSO_WM_UNIT_TEXT_FILL_FORE_SCHEMECOLOR_INDEX" val="5"/>
  <p:tag name="KSO_WM_UNIT_TEXT_FILL_TYPE" val="1"/>
</p:tagLst>
</file>

<file path=ppt/tags/tag1281.xml><?xml version="1.0" encoding="utf-8"?>
<p:tagLst xmlns:p="http://schemas.openxmlformats.org/presentationml/2006/main">
  <p:tag name="KSO_WM_TAG_VERSION" val="1.0"/>
  <p:tag name="KSO_WM_SLIDE_ITEM_CNT" val="0"/>
  <p:tag name="KSO_WM_SLIDE_LAYOUT" val="a_b"/>
  <p:tag name="KSO_WM_SLIDE_LAYOUT_CNT" val="1_1"/>
  <p:tag name="KSO_WM_SLIDE_TYPE" val="endPage"/>
  <p:tag name="KSO_WM_BEAUTIFY_FLAG" val="#wm#"/>
  <p:tag name="KSO_WM_COMBINE_RELATE_SLIDE_ID" val="background20176418_12"/>
  <p:tag name="KSO_WM_TEMPLATE_CATEGORY" val="custom"/>
  <p:tag name="KSO_WM_TEMPLATE_INDEX" val="20177147"/>
  <p:tag name="KSO_WM_SLIDE_ID" val="custom20177147_31"/>
  <p:tag name="KSO_WM_SLIDE_INDEX" val="31"/>
  <p:tag name="KSO_WM_TEMPLATE_SUBCATEGORY" val="0"/>
  <p:tag name="KSO_WM_SLIDE_SUBTYPE" val="pureTxt"/>
  <p:tag name="KSO_WM_TEMPLATE_MASTER_TYPE" val="1"/>
  <p:tag name="KSO_WM_TEMPLATE_COLOR_TYPE" val="1"/>
</p:tagLst>
</file>

<file path=ppt/tags/tag1282.xml><?xml version="1.0" encoding="utf-8"?>
<p:tagLst xmlns:p="http://schemas.openxmlformats.org/presentationml/2006/main">
  <p:tag name="commondata" val="eyJjb3VudCI6MywiaGRpZCI6IjYyYTUxMWMzZTEwYjY2ZDIyNDM0MGY2YWQ2YWVlNjZlIiwidXNlckNvdW50IjozfQ=="/>
  <p:tag name="resource_record_key" val="{&quot;13&quot;:[19971666]}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18_1"/>
  <p:tag name="KSO_WM_TEMPLATE_CATEGORY" val="custom"/>
  <p:tag name="KSO_WM_TEMPLATE_INDEX" val="20177147"/>
  <p:tag name="KSO_WM_TEMPLATE_SUBCATEGORY" val="0"/>
  <p:tag name="KSO_WM_TEMPLATE_THUMBS_INDEX" val="1、4、6、11、12、17、18、25、30、31"/>
  <p:tag name="KSO_WM_TEMPLATE_MASTER_TYPE" val="1"/>
  <p:tag name="KSO_WM_TEMPLATE_COLOR_TYPE" val="1"/>
  <p:tag name="KSO_WM_TEMPLATE_MASTER_THUMB_INDEX" val="1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18_1"/>
  <p:tag name="KSO_WM_TEMPLATE_CATEGORY" val="custom"/>
  <p:tag name="KSO_WM_TEMPLATE_INDEX" val="20177147"/>
  <p:tag name="KSO_WM_TEMPLATE_SUBCATEGORY" val="0"/>
  <p:tag name="KSO_WM_TEMPLATE_THUMBS_INDEX" val="1、4、6、11、12、17、18、25、30、31"/>
  <p:tag name="KSO_WM_TEMPLATE_MASTER_TYPE" val="1"/>
  <p:tag name="KSO_WM_TEMPLATE_COLOR_TYPE" val="1"/>
  <p:tag name="KSO_WM_TEMPLATE_MASTER_THUMB_INDEX" val="12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4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18_1"/>
  <p:tag name="KSO_WM_TEMPLATE_CATEGORY" val="custom"/>
  <p:tag name="KSO_WM_TEMPLATE_INDEX" val="20177147"/>
  <p:tag name="KSO_WM_TEMPLATE_SUBCATEGORY" val="0"/>
  <p:tag name="KSO_WM_TEMPLATE_THUMBS_INDEX" val="1、4、6、11、12、17、18、25、30、31"/>
  <p:tag name="KSO_WM_TEMPLATE_MASTER_TYPE" val="1"/>
  <p:tag name="KSO_WM_TEMPLATE_COLOR_TYPE" val="1"/>
  <p:tag name="KSO_WM_TEMPLATE_MASTER_THUMB_INDEX" val="12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2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18_1"/>
  <p:tag name="KSO_WM_TEMPLATE_CATEGORY" val="custom"/>
  <p:tag name="KSO_WM_TEMPLATE_INDEX" val="20177147"/>
  <p:tag name="KSO_WM_TEMPLATE_SUBCATEGORY" val="0"/>
  <p:tag name="KSO_WM_TEMPLATE_THUMBS_INDEX" val="1、4、6、11、12、17、18、25、30、31"/>
  <p:tag name="KSO_WM_TEMPLATE_MASTER_TYPE" val="1"/>
  <p:tag name="KSO_WM_TEMPLATE_COLOR_TYPE" val="1"/>
  <p:tag name="KSO_WM_TEMPLATE_MASTER_THUMB_INDEX" val="12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6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18_1"/>
  <p:tag name="KSO_WM_TEMPLATE_CATEGORY" val="custom"/>
  <p:tag name="KSO_WM_TEMPLATE_INDEX" val="20177147"/>
  <p:tag name="KSO_WM_TEMPLATE_SUBCATEGORY" val="0"/>
  <p:tag name="KSO_WM_TEMPLATE_THUMBS_INDEX" val="1、4、6、11、12、17、18、25、30、31"/>
  <p:tag name="KSO_WM_TEMPLATE_MASTER_TYPE" val="1"/>
  <p:tag name="KSO_WM_TEMPLATE_COLOR_TYPE" val="1"/>
  <p:tag name="KSO_WM_TEMPLATE_MASTER_THUMB_INDEX" val="12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6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7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7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7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7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7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"/>
</p:tagLst>
</file>

<file path=ppt/tags/tag7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7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7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7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7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7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7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7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"/>
</p:tagLst>
</file>

<file path=ppt/tags/tag7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7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"/>
</p:tagLst>
</file>

<file path=ppt/tags/tag8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8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8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"/>
</p:tagLst>
</file>

<file path=ppt/tags/tag8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"/>
</p:tagLst>
</file>

<file path=ppt/tags/tag8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8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8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8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28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18_1"/>
  <p:tag name="KSO_WM_TEMPLATE_CATEGORY" val="custom"/>
  <p:tag name="KSO_WM_TEMPLATE_INDEX" val="20177147"/>
  <p:tag name="KSO_WM_TEMPLATE_SUBCATEGORY" val="0"/>
  <p:tag name="KSO_WM_TEMPLATE_THUMBS_INDEX" val="1、4、6、11、12、17、18、25、30、31"/>
  <p:tag name="KSO_WM_TEMPLATE_MASTER_TYPE" val="1"/>
  <p:tag name="KSO_WM_TEMPLATE_COLOR_TYPE" val="1"/>
  <p:tag name="KSO_WM_TEMPLATE_MASTER_THUMB_INDEX" val="12"/>
</p:tagLst>
</file>

<file path=ppt/tags/tag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8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8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8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8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INDEX" val="1"/>
</p:tagLst>
</file>

<file path=ppt/tags/tag9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"/>
</p:tagLst>
</file>

<file path=ppt/tags/tag9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1"/>
  <p:tag name="KSO_WM_UNIT_LAYERLEVEL" val="1"/>
  <p:tag name="KSO_WM_TAG_VERSION" val="1.0"/>
  <p:tag name="KSO_WM_BEAUTIFY_FLAG" val="#wm#"/>
  <p:tag name="KSO_WM_UNIT_TYPE" val="i"/>
  <p:tag name="KSO_WM_UNIT_INDEX" val="1"/>
  <p:tag name="KSO_WM_SLIDE_BACKGROUND_TYPE" val="frame"/>
  <p:tag name="KSO_WM_SLIDE_BK_DARK_LIGHT" val="2"/>
</p:tagLst>
</file>

<file path=ppt/tags/tag9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i*2"/>
  <p:tag name="KSO_WM_UNIT_LAYERLEVEL" val="1"/>
  <p:tag name="KSO_WM_TAG_VERSION" val="1.0"/>
  <p:tag name="KSO_WM_BEAUTIFY_FLAG" val="#wm#"/>
  <p:tag name="KSO_WM_UNIT_TYPE" val="i"/>
  <p:tag name="KSO_WM_UNIT_INDEX" val="2"/>
  <p:tag name="KSO_WM_SLIDE_BACKGROUND_TYPE" val="frame"/>
  <p:tag name="KSO_WM_SLIDE_BK_DARK_LIGHT" val="2"/>
</p:tagLst>
</file>

<file path=ppt/tags/tag9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UNIT_BK_DARK_LIGHT" val="2"/>
  <p:tag name="KSO_WM_SLIDE_BACKGROUND_TYPE" val="frame"/>
  <p:tag name="KSO_WM_SLIDE_BK_DARK_LIGHT" val="2"/>
</p:tagLst>
</file>

<file path=ppt/tags/tag9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KSO_WM_UNIT_TYPE" val="i"/>
  <p:tag name="KSO_WM_UNIT_INDEX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9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leftRight"/>
  <p:tag name="KSO_WM_SLIDE_BK_DARK_LIGHT" val="2"/>
</p:tagLst>
</file>

<file path=ppt/tags/tag9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"/>
</p:tagLst>
</file>

<file path=ppt/tags/tag9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topBottom"/>
  <p:tag name="KSO_WM_SLIDE_BK_DARK_LIGHT" val="2"/>
</p:tagLst>
</file>

<file path=ppt/tags/tag9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9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KSO_WM_UNIT_TYPE" val="i"/>
  <p:tag name="KSO_WM_UNIT_INDEX" val="1"/>
</p:tagLst>
</file>

<file path=ppt/tags/tag9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ottomTop"/>
  <p:tag name="KSO_WM_SLIDE_BK_DARK_LIGHT" val="2"/>
</p:tagLst>
</file>

<file path=ppt/tags/tag9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KSO_WM_UNIT_TYPE" val="i"/>
  <p:tag name="KSO_WM_UNIT_INDEX" val="1"/>
</p:tagLst>
</file>

<file path=ppt/tags/tag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navigation"/>
  <p:tag name="KSO_WM_SLIDE_BK_DARK_LIGHT" val="2"/>
</p:tagLst>
</file>

<file path=ppt/tags/tag9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9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UNIT_BK_DARK_LIGHT" val="2"/>
  <p:tag name="KSO_WM_SLIDE_BACKGROUND_TYPE" val="belt"/>
  <p:tag name="KSO_WM_SLIDE_BK_DARK_LIGHT" val="2"/>
</p:tagLst>
</file>

<file path=ppt/tags/tag9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1"/>
</p:tagLst>
</file>

<file path=ppt/tags/tag9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2"/>
  <p:tag name="KSO_WM_UNIT_LAYERLEVEL" val="1"/>
  <p:tag name="KSO_WM_TAG_VERSION" val="1.0"/>
  <p:tag name="KSO_WM_BEAUTIFY_FLAG" val="#wm#"/>
  <p:tag name="KSO_WM_SLIDE_BACKGROUND_TYPE" val="belt"/>
  <p:tag name="KSO_WM_SLIDE_BK_DARK_LIGHT" val="2"/>
  <p:tag name="KSO_WM_UNIT_TYPE" val="i"/>
  <p:tag name="KSO_WM_UNIT_INDEX" val="2"/>
</p:tagLst>
</file>

<file path=ppt/tags/tag9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9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9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47"/>
</p:tagLst>
</file>

<file path=ppt/tags/tag9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66.xml><?xml version="1.0" encoding="utf-8"?>
<p:tagLst xmlns:p="http://schemas.openxmlformats.org/presentationml/2006/main">
  <p:tag name="KSO_WM_TAG_VERSION" val="1.0"/>
  <p:tag name="KSO_WM_BEAUTIFY_FLAG" val="#wm#"/>
  <p:tag name="KSO_WM_COMBINE_RELATE_SLIDE_ID" val="background20176418_1"/>
  <p:tag name="KSO_WM_TEMPLATE_CATEGORY" val="custom"/>
  <p:tag name="KSO_WM_TEMPLATE_INDEX" val="20177147"/>
  <p:tag name="KSO_WM_TEMPLATE_SUBCATEGORY" val="0"/>
  <p:tag name="KSO_WM_TEMPLATE_THUMBS_INDEX" val="1、4、6、11、12、17、18、25、30、31"/>
  <p:tag name="KSO_WM_TEMPLATE_MASTER_TYPE" val="1"/>
  <p:tag name="KSO_WM_TEMPLATE_COLOR_TYPE" val="1"/>
  <p:tag name="KSO_WM_TEMPLATE_MASTER_THUMB_INDEX" val="12"/>
</p:tagLst>
</file>

<file path=ppt/tags/tag9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UNIT_TYPE" val="y"/>
  <p:tag name="KSO_WM_UNIT_INDEX" val="1"/>
  <p:tag name="KSO_WM_SLIDE_BACKGROUND_MASK_FLAG" val="1"/>
</p:tagLst>
</file>

<file path=ppt/tags/tag9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KSO_WM_UNIT_TYPE" val="i"/>
  <p:tag name="KSO_WM_UNIT_INDEX" val="1"/>
</p:tagLst>
</file>

<file path=ppt/tags/tag9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qzuser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0_Office 主题​​">
  <a:themeElements>
    <a:clrScheme name="">
      <a:dk1>
        <a:srgbClr val="000000"/>
      </a:dk1>
      <a:lt1>
        <a:srgbClr val="FFFFFF"/>
      </a:lt1>
      <a:dk2>
        <a:srgbClr val="FFFCEE"/>
      </a:dk2>
      <a:lt2>
        <a:srgbClr val="FFFFFF"/>
      </a:lt2>
      <a:accent1>
        <a:srgbClr val="F9C834"/>
      </a:accent1>
      <a:accent2>
        <a:srgbClr val="E7D556"/>
      </a:accent2>
      <a:accent3>
        <a:srgbClr val="D1DF76"/>
      </a:accent3>
      <a:accent4>
        <a:srgbClr val="B4EC92"/>
      </a:accent4>
      <a:accent5>
        <a:srgbClr val="90F7B0"/>
      </a:accent5>
      <a:accent6>
        <a:srgbClr val="77F2CF"/>
      </a:accent6>
      <a:hlink>
        <a:srgbClr val="5C90FB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FFFCEE"/>
      </a:dk2>
      <a:lt2>
        <a:srgbClr val="FFFFFF"/>
      </a:lt2>
      <a:accent1>
        <a:srgbClr val="F9C834"/>
      </a:accent1>
      <a:accent2>
        <a:srgbClr val="E7D556"/>
      </a:accent2>
      <a:accent3>
        <a:srgbClr val="D1DF76"/>
      </a:accent3>
      <a:accent4>
        <a:srgbClr val="B4EC92"/>
      </a:accent4>
      <a:accent5>
        <a:srgbClr val="90F7B0"/>
      </a:accent5>
      <a:accent6>
        <a:srgbClr val="77F2CF"/>
      </a:accent6>
      <a:hlink>
        <a:srgbClr val="5C90FB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6_Office 主题​​">
  <a:themeElements>
    <a:clrScheme name="">
      <a:dk1>
        <a:srgbClr val="000000"/>
      </a:dk1>
      <a:lt1>
        <a:srgbClr val="FFFFFF"/>
      </a:lt1>
      <a:dk2>
        <a:srgbClr val="FFFCEE"/>
      </a:dk2>
      <a:lt2>
        <a:srgbClr val="FFFFFF"/>
      </a:lt2>
      <a:accent1>
        <a:srgbClr val="F9C834"/>
      </a:accent1>
      <a:accent2>
        <a:srgbClr val="E7D556"/>
      </a:accent2>
      <a:accent3>
        <a:srgbClr val="D1DF76"/>
      </a:accent3>
      <a:accent4>
        <a:srgbClr val="B4EC92"/>
      </a:accent4>
      <a:accent5>
        <a:srgbClr val="90F7B0"/>
      </a:accent5>
      <a:accent6>
        <a:srgbClr val="77F2CF"/>
      </a:accent6>
      <a:hlink>
        <a:srgbClr val="5C90FB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FFFCEE"/>
      </a:dk2>
      <a:lt2>
        <a:srgbClr val="FFFFFF"/>
      </a:lt2>
      <a:accent1>
        <a:srgbClr val="F9C834"/>
      </a:accent1>
      <a:accent2>
        <a:srgbClr val="E7D556"/>
      </a:accent2>
      <a:accent3>
        <a:srgbClr val="D1DF76"/>
      </a:accent3>
      <a:accent4>
        <a:srgbClr val="B4EC92"/>
      </a:accent4>
      <a:accent5>
        <a:srgbClr val="90F7B0"/>
      </a:accent5>
      <a:accent6>
        <a:srgbClr val="77F2CF"/>
      </a:accent6>
      <a:hlink>
        <a:srgbClr val="5C90FB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FFFCEE"/>
      </a:dk2>
      <a:lt2>
        <a:srgbClr val="FFFFFF"/>
      </a:lt2>
      <a:accent1>
        <a:srgbClr val="F9C834"/>
      </a:accent1>
      <a:accent2>
        <a:srgbClr val="E7D556"/>
      </a:accent2>
      <a:accent3>
        <a:srgbClr val="D1DF76"/>
      </a:accent3>
      <a:accent4>
        <a:srgbClr val="B4EC92"/>
      </a:accent4>
      <a:accent5>
        <a:srgbClr val="90F7B0"/>
      </a:accent5>
      <a:accent6>
        <a:srgbClr val="77F2CF"/>
      </a:accent6>
      <a:hlink>
        <a:srgbClr val="5C90FB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Office 主题​​">
  <a:themeElements>
    <a:clrScheme name="">
      <a:dk1>
        <a:srgbClr val="000000"/>
      </a:dk1>
      <a:lt1>
        <a:srgbClr val="FFFFFF"/>
      </a:lt1>
      <a:dk2>
        <a:srgbClr val="FFFCEE"/>
      </a:dk2>
      <a:lt2>
        <a:srgbClr val="FFFFFF"/>
      </a:lt2>
      <a:accent1>
        <a:srgbClr val="F9C834"/>
      </a:accent1>
      <a:accent2>
        <a:srgbClr val="E7D556"/>
      </a:accent2>
      <a:accent3>
        <a:srgbClr val="D1DF76"/>
      </a:accent3>
      <a:accent4>
        <a:srgbClr val="B4EC92"/>
      </a:accent4>
      <a:accent5>
        <a:srgbClr val="90F7B0"/>
      </a:accent5>
      <a:accent6>
        <a:srgbClr val="77F2CF"/>
      </a:accent6>
      <a:hlink>
        <a:srgbClr val="5C90FB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Office 主题​​">
  <a:themeElements>
    <a:clrScheme name="">
      <a:dk1>
        <a:srgbClr val="000000"/>
      </a:dk1>
      <a:lt1>
        <a:srgbClr val="FFFFFF"/>
      </a:lt1>
      <a:dk2>
        <a:srgbClr val="FFFCEE"/>
      </a:dk2>
      <a:lt2>
        <a:srgbClr val="FFFFFF"/>
      </a:lt2>
      <a:accent1>
        <a:srgbClr val="F9C834"/>
      </a:accent1>
      <a:accent2>
        <a:srgbClr val="E7D556"/>
      </a:accent2>
      <a:accent3>
        <a:srgbClr val="D1DF76"/>
      </a:accent3>
      <a:accent4>
        <a:srgbClr val="B4EC92"/>
      </a:accent4>
      <a:accent5>
        <a:srgbClr val="90F7B0"/>
      </a:accent5>
      <a:accent6>
        <a:srgbClr val="77F2CF"/>
      </a:accent6>
      <a:hlink>
        <a:srgbClr val="5C90FB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8_Office 主题​​">
  <a:themeElements>
    <a:clrScheme name="">
      <a:dk1>
        <a:srgbClr val="000000"/>
      </a:dk1>
      <a:lt1>
        <a:srgbClr val="FFFFFF"/>
      </a:lt1>
      <a:dk2>
        <a:srgbClr val="FFFCEE"/>
      </a:dk2>
      <a:lt2>
        <a:srgbClr val="FFFFFF"/>
      </a:lt2>
      <a:accent1>
        <a:srgbClr val="F9C834"/>
      </a:accent1>
      <a:accent2>
        <a:srgbClr val="E7D556"/>
      </a:accent2>
      <a:accent3>
        <a:srgbClr val="D1DF76"/>
      </a:accent3>
      <a:accent4>
        <a:srgbClr val="B4EC92"/>
      </a:accent4>
      <a:accent5>
        <a:srgbClr val="90F7B0"/>
      </a:accent5>
      <a:accent6>
        <a:srgbClr val="77F2CF"/>
      </a:accent6>
      <a:hlink>
        <a:srgbClr val="5C90FB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9_Office 主题​​">
  <a:themeElements>
    <a:clrScheme name="">
      <a:dk1>
        <a:srgbClr val="000000"/>
      </a:dk1>
      <a:lt1>
        <a:srgbClr val="FFFFFF"/>
      </a:lt1>
      <a:dk2>
        <a:srgbClr val="FFFCEE"/>
      </a:dk2>
      <a:lt2>
        <a:srgbClr val="FFFFFF"/>
      </a:lt2>
      <a:accent1>
        <a:srgbClr val="F9C834"/>
      </a:accent1>
      <a:accent2>
        <a:srgbClr val="E7D556"/>
      </a:accent2>
      <a:accent3>
        <a:srgbClr val="D1DF76"/>
      </a:accent3>
      <a:accent4>
        <a:srgbClr val="B4EC92"/>
      </a:accent4>
      <a:accent5>
        <a:srgbClr val="90F7B0"/>
      </a:accent5>
      <a:accent6>
        <a:srgbClr val="77F2CF"/>
      </a:accent6>
      <a:hlink>
        <a:srgbClr val="5C90FB"/>
      </a:hlink>
      <a:folHlink>
        <a:srgbClr val="B759BC"/>
      </a:folHlink>
    </a:clrScheme>
    <a:fontScheme name="自定义 1">
      <a:majorFont>
        <a:latin typeface="微软雅黑"/>
        <a:ea typeface="汉仪旗黑-85S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1532</Words>
  <Application>WPS 演示</Application>
  <PresentationFormat>全屏显示(16:9)</PresentationFormat>
  <Paragraphs>135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12</vt:i4>
      </vt:variant>
    </vt:vector>
  </HeadingPairs>
  <TitlesOfParts>
    <vt:vector size="47" baseType="lpstr">
      <vt:lpstr>Arial</vt:lpstr>
      <vt:lpstr>宋体</vt:lpstr>
      <vt:lpstr>Wingdings</vt:lpstr>
      <vt:lpstr>迷你简书魂</vt:lpstr>
      <vt:lpstr>微软雅黑</vt:lpstr>
      <vt:lpstr>Times New Roman</vt:lpstr>
      <vt:lpstr>Wingdings</vt:lpstr>
      <vt:lpstr>Calibri</vt:lpstr>
      <vt:lpstr>创艺简楷体</vt:lpstr>
      <vt:lpstr>Source Han Sans CN Bold</vt:lpstr>
      <vt:lpstr>Source Han Sans CN Regular</vt:lpstr>
      <vt:lpstr>Arial</vt:lpstr>
      <vt:lpstr>思源黑体 CN Regular</vt:lpstr>
      <vt:lpstr>汉仪黑方简</vt:lpstr>
      <vt:lpstr>汉仪雅酷黑 95W</vt:lpstr>
      <vt:lpstr>汉仪仿宋简</vt:lpstr>
      <vt:lpstr>楷体</vt:lpstr>
      <vt:lpstr>Arial Unicode MS</vt:lpstr>
      <vt:lpstr>黑体</vt:lpstr>
      <vt:lpstr>仿宋</vt:lpstr>
      <vt:lpstr>汉仪书魂体简</vt:lpstr>
      <vt:lpstr>汉仪雅酷黑简</vt:lpstr>
      <vt:lpstr>方正清仿宋 简 Bold</vt:lpstr>
      <vt:lpstr>Saturday Sans Regular</vt:lpstr>
      <vt:lpstr>汉仪旗黑-85S</vt:lpstr>
      <vt:lpstr>qzuser</vt:lpstr>
      <vt:lpstr>2_Office 主题​​</vt:lpstr>
      <vt:lpstr>6_Office 主题​​</vt:lpstr>
      <vt:lpstr>4_Office 主题​​</vt:lpstr>
      <vt:lpstr>3_Office 主题​​</vt:lpstr>
      <vt:lpstr>7_Office 主题​​</vt:lpstr>
      <vt:lpstr>5_Office 主题​​</vt:lpstr>
      <vt:lpstr>8_Office 主题​​</vt:lpstr>
      <vt:lpstr>9_Office 主题​​</vt:lpstr>
      <vt:lpstr>10_Office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重阳节传统习俗重阳节主题班会PPT</dc:title>
  <dc:creator>Qzuser</dc:creator>
  <cp:lastModifiedBy>、FanTaSy</cp:lastModifiedBy>
  <cp:revision>41</cp:revision>
  <dcterms:created xsi:type="dcterms:W3CDTF">2007-01-04T12:48:00Z</dcterms:created>
  <dcterms:modified xsi:type="dcterms:W3CDTF">2025-10-14T06:52:15Z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TemplateUUID">
    <vt:lpwstr>v1.0_mb_retfNgbcXpvAJU9Hm3moEQ==</vt:lpwstr>
  </property>
  <property fmtid="{D5CDD505-2E9C-101B-9397-08002B2CF9AE}" pid="3" name="ICV">
    <vt:lpwstr>04C6191D9764472EBEE3B3B6D32C07CD_11</vt:lpwstr>
  </property>
  <property fmtid="{D5CDD505-2E9C-101B-9397-08002B2CF9AE}" pid="4" name="KSOProductBuildVer">
    <vt:lpwstr>2052-12.1.0.22529</vt:lpwstr>
  </property>
</Properties>
</file>