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media/image16.svg" ContentType="image/svg+xml"/>
  <Override PartName="/ppt/media/image18.svg" ContentType="image/svg+xml"/>
  <Override PartName="/ppt/media/image25.svg" ContentType="image/svg+xml"/>
  <Override PartName="/ppt/media/image3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79" r:id="rId4"/>
    <p:sldMasterId id="2147483698" r:id="rId5"/>
    <p:sldMasterId id="2147483717" r:id="rId6"/>
    <p:sldMasterId id="2147483736" r:id="rId7"/>
  </p:sldMasterIdLst>
  <p:notesMasterIdLst>
    <p:notesMasterId r:id="rId9"/>
  </p:notesMasterIdLst>
  <p:sldIdLst>
    <p:sldId id="326" r:id="rId8"/>
    <p:sldId id="327" r:id="rId10"/>
    <p:sldId id="328" r:id="rId11"/>
    <p:sldId id="329" r:id="rId12"/>
    <p:sldId id="330" r:id="rId13"/>
    <p:sldId id="331" r:id="rId14"/>
    <p:sldId id="333" r:id="rId15"/>
    <p:sldId id="334" r:id="rId16"/>
    <p:sldId id="335" r:id="rId17"/>
    <p:sldId id="336" r:id="rId18"/>
    <p:sldId id="343" r:id="rId19"/>
    <p:sldId id="344" r:id="rId20"/>
    <p:sldId id="345" r:id="rId21"/>
    <p:sldId id="346" r:id="rId22"/>
    <p:sldId id="347" r:id="rId23"/>
    <p:sldId id="348" r:id="rId24"/>
  </p:sldIdLst>
  <p:sldSz cx="12192000" cy="6858000"/>
  <p:notesSz cx="6858000" cy="9144000"/>
  <p:embeddedFontLs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楷体" panose="02010609060101010101" pitchFamily="49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302A"/>
    <a:srgbClr val="802620"/>
    <a:srgbClr val="CE7900"/>
    <a:srgbClr val="A43229"/>
    <a:srgbClr val="FAF8E3"/>
    <a:srgbClr val="EDAC6E"/>
    <a:srgbClr val="EDBAB6"/>
    <a:srgbClr val="F8E5C1"/>
    <a:srgbClr val="F8DCC1"/>
    <a:srgbClr val="F1C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919.xml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800.xml"/><Relationship Id="rId8" Type="http://schemas.openxmlformats.org/officeDocument/2006/relationships/tags" Target="../tags/tag799.xml"/><Relationship Id="rId7" Type="http://schemas.openxmlformats.org/officeDocument/2006/relationships/tags" Target="../tags/tag798.xml"/><Relationship Id="rId6" Type="http://schemas.openxmlformats.org/officeDocument/2006/relationships/tags" Target="../tags/tag797.xml"/><Relationship Id="rId5" Type="http://schemas.openxmlformats.org/officeDocument/2006/relationships/tags" Target="../tags/tag796.xml"/><Relationship Id="rId4" Type="http://schemas.openxmlformats.org/officeDocument/2006/relationships/tags" Target="../tags/tag795.xml"/><Relationship Id="rId3" Type="http://schemas.openxmlformats.org/officeDocument/2006/relationships/tags" Target="../tags/tag794.xml"/><Relationship Id="rId2" Type="http://schemas.openxmlformats.org/officeDocument/2006/relationships/tags" Target="../tags/tag793.xml"/><Relationship Id="rId12" Type="http://schemas.openxmlformats.org/officeDocument/2006/relationships/image" Target="../media/image13.png"/><Relationship Id="rId11" Type="http://schemas.openxmlformats.org/officeDocument/2006/relationships/tags" Target="../tags/tag802.xml"/><Relationship Id="rId10" Type="http://schemas.openxmlformats.org/officeDocument/2006/relationships/tags" Target="../tags/tag801.xml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809.xml"/><Relationship Id="rId8" Type="http://schemas.openxmlformats.org/officeDocument/2006/relationships/tags" Target="../tags/tag808.xml"/><Relationship Id="rId7" Type="http://schemas.openxmlformats.org/officeDocument/2006/relationships/tags" Target="../tags/tag807.xml"/><Relationship Id="rId6" Type="http://schemas.openxmlformats.org/officeDocument/2006/relationships/tags" Target="../tags/tag806.xml"/><Relationship Id="rId5" Type="http://schemas.openxmlformats.org/officeDocument/2006/relationships/image" Target="../media/image3.png"/><Relationship Id="rId4" Type="http://schemas.openxmlformats.org/officeDocument/2006/relationships/tags" Target="../tags/tag805.xml"/><Relationship Id="rId3" Type="http://schemas.openxmlformats.org/officeDocument/2006/relationships/tags" Target="../tags/tag804.xml"/><Relationship Id="rId2" Type="http://schemas.openxmlformats.org/officeDocument/2006/relationships/tags" Target="../tags/tag803.xml"/><Relationship Id="rId12" Type="http://schemas.openxmlformats.org/officeDocument/2006/relationships/image" Target="../media/image14.png"/><Relationship Id="rId11" Type="http://schemas.openxmlformats.org/officeDocument/2006/relationships/tags" Target="../tags/tag811.xml"/><Relationship Id="rId10" Type="http://schemas.openxmlformats.org/officeDocument/2006/relationships/tags" Target="../tags/tag810.xml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3.png"/><Relationship Id="rId7" Type="http://schemas.openxmlformats.org/officeDocument/2006/relationships/tags" Target="../tags/tag66.xml"/><Relationship Id="rId6" Type="http://schemas.openxmlformats.org/officeDocument/2006/relationships/image" Target="../media/image2.png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3" Type="http://schemas.openxmlformats.org/officeDocument/2006/relationships/image" Target="../media/image6.png"/><Relationship Id="rId22" Type="http://schemas.openxmlformats.org/officeDocument/2006/relationships/tags" Target="../tags/tag78.xml"/><Relationship Id="rId21" Type="http://schemas.openxmlformats.org/officeDocument/2006/relationships/image" Target="../media/image5.png"/><Relationship Id="rId20" Type="http://schemas.openxmlformats.org/officeDocument/2006/relationships/tags" Target="../tags/tag77.xml"/><Relationship Id="rId2" Type="http://schemas.openxmlformats.org/officeDocument/2006/relationships/tags" Target="../tags/tag63.xml"/><Relationship Id="rId19" Type="http://schemas.openxmlformats.org/officeDocument/2006/relationships/tags" Target="../tags/tag76.xml"/><Relationship Id="rId18" Type="http://schemas.openxmlformats.org/officeDocument/2006/relationships/tags" Target="../tags/tag75.xml"/><Relationship Id="rId17" Type="http://schemas.openxmlformats.org/officeDocument/2006/relationships/image" Target="../media/image4.png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image" Target="../media/image1.jpeg"/><Relationship Id="rId2" Type="http://schemas.openxmlformats.org/officeDocument/2006/relationships/tags" Target="../tags/tag84.xml"/><Relationship Id="rId18" Type="http://schemas.openxmlformats.org/officeDocument/2006/relationships/tags" Target="../tags/tag98.xml"/><Relationship Id="rId17" Type="http://schemas.openxmlformats.org/officeDocument/2006/relationships/tags" Target="../tags/tag97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1.jpeg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image" Target="../media/image4.png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1.jpeg"/><Relationship Id="rId21" Type="http://schemas.openxmlformats.org/officeDocument/2006/relationships/tags" Target="../tags/tag151.xml"/><Relationship Id="rId20" Type="http://schemas.openxmlformats.org/officeDocument/2006/relationships/tags" Target="../tags/tag150.xml"/><Relationship Id="rId2" Type="http://schemas.openxmlformats.org/officeDocument/2006/relationships/tags" Target="../tags/tag137.xml"/><Relationship Id="rId19" Type="http://schemas.openxmlformats.org/officeDocument/2006/relationships/tags" Target="../tags/tag149.xml"/><Relationship Id="rId18" Type="http://schemas.openxmlformats.org/officeDocument/2006/relationships/tags" Target="../tags/tag148.xml"/><Relationship Id="rId17" Type="http://schemas.openxmlformats.org/officeDocument/2006/relationships/tags" Target="../tags/tag147.xml"/><Relationship Id="rId16" Type="http://schemas.openxmlformats.org/officeDocument/2006/relationships/image" Target="../media/image2.png"/><Relationship Id="rId15" Type="http://schemas.openxmlformats.org/officeDocument/2006/relationships/tags" Target="../tags/tag146.xml"/><Relationship Id="rId14" Type="http://schemas.openxmlformats.org/officeDocument/2006/relationships/image" Target="../media/image8.png"/><Relationship Id="rId13" Type="http://schemas.openxmlformats.org/officeDocument/2006/relationships/tags" Target="../tags/tag145.xml"/><Relationship Id="rId12" Type="http://schemas.openxmlformats.org/officeDocument/2006/relationships/image" Target="../media/image5.png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image" Target="../media/image8.png"/><Relationship Id="rId2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image" Target="../media/image9.png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image" Target="../media/image10.png"/><Relationship Id="rId2" Type="http://schemas.openxmlformats.org/officeDocument/2006/relationships/tags" Target="../tags/tag165.xml"/><Relationship Id="rId10" Type="http://schemas.openxmlformats.org/officeDocument/2006/relationships/tags" Target="../tags/tag17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image" Target="../media/image11.png"/><Relationship Id="rId2" Type="http://schemas.openxmlformats.org/officeDocument/2006/relationships/tags" Target="../tags/tag173.xml"/><Relationship Id="rId10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image" Target="../media/image12.png"/><Relationship Id="rId2" Type="http://schemas.openxmlformats.org/officeDocument/2006/relationships/tags" Target="../tags/tag181.xml"/><Relationship Id="rId10" Type="http://schemas.openxmlformats.org/officeDocument/2006/relationships/tags" Target="../tags/tag18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2" Type="http://schemas.openxmlformats.org/officeDocument/2006/relationships/image" Target="../media/image13.png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image" Target="../media/image3.png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2" Type="http://schemas.openxmlformats.org/officeDocument/2006/relationships/image" Target="../media/image14.png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image" Target="../media/image3.png"/><Relationship Id="rId7" Type="http://schemas.openxmlformats.org/officeDocument/2006/relationships/tags" Target="../tags/tag217.xml"/><Relationship Id="rId6" Type="http://schemas.openxmlformats.org/officeDocument/2006/relationships/image" Target="../media/image2.png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image" Target="../media/image1.jpeg"/><Relationship Id="rId23" Type="http://schemas.openxmlformats.org/officeDocument/2006/relationships/image" Target="../media/image6.png"/><Relationship Id="rId22" Type="http://schemas.openxmlformats.org/officeDocument/2006/relationships/tags" Target="../tags/tag229.xml"/><Relationship Id="rId21" Type="http://schemas.openxmlformats.org/officeDocument/2006/relationships/image" Target="../media/image5.png"/><Relationship Id="rId20" Type="http://schemas.openxmlformats.org/officeDocument/2006/relationships/tags" Target="../tags/tag228.xml"/><Relationship Id="rId2" Type="http://schemas.openxmlformats.org/officeDocument/2006/relationships/tags" Target="../tags/tag214.xml"/><Relationship Id="rId19" Type="http://schemas.openxmlformats.org/officeDocument/2006/relationships/tags" Target="../tags/tag227.xml"/><Relationship Id="rId18" Type="http://schemas.openxmlformats.org/officeDocument/2006/relationships/tags" Target="../tags/tag226.xml"/><Relationship Id="rId17" Type="http://schemas.openxmlformats.org/officeDocument/2006/relationships/image" Target="../media/image4.png"/><Relationship Id="rId16" Type="http://schemas.openxmlformats.org/officeDocument/2006/relationships/tags" Target="../tags/tag225.xml"/><Relationship Id="rId15" Type="http://schemas.openxmlformats.org/officeDocument/2006/relationships/tags" Target="../tags/tag224.xml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image" Target="../media/image1.jpeg"/><Relationship Id="rId2" Type="http://schemas.openxmlformats.org/officeDocument/2006/relationships/tags" Target="../tags/tag235.xml"/><Relationship Id="rId18" Type="http://schemas.openxmlformats.org/officeDocument/2006/relationships/tags" Target="../tags/tag249.xml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image" Target="../media/image1.jpeg"/><Relationship Id="rId2" Type="http://schemas.openxmlformats.org/officeDocument/2006/relationships/tags" Target="../tags/tag264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image" Target="../media/image4.png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image" Target="../media/image1.jpeg"/><Relationship Id="rId21" Type="http://schemas.openxmlformats.org/officeDocument/2006/relationships/tags" Target="../tags/tag302.xml"/><Relationship Id="rId20" Type="http://schemas.openxmlformats.org/officeDocument/2006/relationships/tags" Target="../tags/tag301.xml"/><Relationship Id="rId2" Type="http://schemas.openxmlformats.org/officeDocument/2006/relationships/tags" Target="../tags/tag288.xml"/><Relationship Id="rId19" Type="http://schemas.openxmlformats.org/officeDocument/2006/relationships/tags" Target="../tags/tag300.xml"/><Relationship Id="rId18" Type="http://schemas.openxmlformats.org/officeDocument/2006/relationships/tags" Target="../tags/tag299.xml"/><Relationship Id="rId17" Type="http://schemas.openxmlformats.org/officeDocument/2006/relationships/tags" Target="../tags/tag298.xml"/><Relationship Id="rId16" Type="http://schemas.openxmlformats.org/officeDocument/2006/relationships/image" Target="../media/image2.png"/><Relationship Id="rId15" Type="http://schemas.openxmlformats.org/officeDocument/2006/relationships/tags" Target="../tags/tag297.xml"/><Relationship Id="rId14" Type="http://schemas.openxmlformats.org/officeDocument/2006/relationships/image" Target="../media/image8.png"/><Relationship Id="rId13" Type="http://schemas.openxmlformats.org/officeDocument/2006/relationships/tags" Target="../tags/tag296.xml"/><Relationship Id="rId12" Type="http://schemas.openxmlformats.org/officeDocument/2006/relationships/image" Target="../media/image5.png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image" Target="../media/image8.png"/><Relationship Id="rId2" Type="http://schemas.openxmlformats.org/officeDocument/2006/relationships/tags" Target="../tags/tag303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image" Target="../media/image9.png"/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image" Target="../media/image10.png"/><Relationship Id="rId2" Type="http://schemas.openxmlformats.org/officeDocument/2006/relationships/tags" Target="../tags/tag316.xml"/><Relationship Id="rId10" Type="http://schemas.openxmlformats.org/officeDocument/2006/relationships/tags" Target="../tags/tag323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30.xml"/><Relationship Id="rId8" Type="http://schemas.openxmlformats.org/officeDocument/2006/relationships/tags" Target="../tags/tag329.xml"/><Relationship Id="rId7" Type="http://schemas.openxmlformats.org/officeDocument/2006/relationships/tags" Target="../tags/tag328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image" Target="../media/image11.png"/><Relationship Id="rId2" Type="http://schemas.openxmlformats.org/officeDocument/2006/relationships/tags" Target="../tags/tag324.xml"/><Relationship Id="rId10" Type="http://schemas.openxmlformats.org/officeDocument/2006/relationships/tags" Target="../tags/tag331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image" Target="../media/image12.png"/><Relationship Id="rId2" Type="http://schemas.openxmlformats.org/officeDocument/2006/relationships/tags" Target="../tags/tag332.xml"/><Relationship Id="rId10" Type="http://schemas.openxmlformats.org/officeDocument/2006/relationships/tags" Target="../tags/tag339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tags" Target="../tags/tag346.xml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2" Type="http://schemas.openxmlformats.org/officeDocument/2006/relationships/image" Target="../media/image13.png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tags" Target="../tags/tag353.xml"/><Relationship Id="rId5" Type="http://schemas.openxmlformats.org/officeDocument/2006/relationships/image" Target="../media/image3.png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2" Type="http://schemas.openxmlformats.org/officeDocument/2006/relationships/image" Target="../media/image14.png"/><Relationship Id="rId11" Type="http://schemas.openxmlformats.org/officeDocument/2006/relationships/tags" Target="../tags/tag358.xml"/><Relationship Id="rId10" Type="http://schemas.openxmlformats.org/officeDocument/2006/relationships/tags" Target="../tags/tag357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image" Target="../media/image3.png"/><Relationship Id="rId7" Type="http://schemas.openxmlformats.org/officeDocument/2006/relationships/tags" Target="../tags/tag368.xml"/><Relationship Id="rId6" Type="http://schemas.openxmlformats.org/officeDocument/2006/relationships/image" Target="../media/image2.png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image" Target="../media/image1.jpeg"/><Relationship Id="rId23" Type="http://schemas.openxmlformats.org/officeDocument/2006/relationships/image" Target="../media/image6.png"/><Relationship Id="rId22" Type="http://schemas.openxmlformats.org/officeDocument/2006/relationships/tags" Target="../tags/tag380.xml"/><Relationship Id="rId21" Type="http://schemas.openxmlformats.org/officeDocument/2006/relationships/image" Target="../media/image5.png"/><Relationship Id="rId20" Type="http://schemas.openxmlformats.org/officeDocument/2006/relationships/tags" Target="../tags/tag379.xml"/><Relationship Id="rId2" Type="http://schemas.openxmlformats.org/officeDocument/2006/relationships/tags" Target="../tags/tag365.xml"/><Relationship Id="rId19" Type="http://schemas.openxmlformats.org/officeDocument/2006/relationships/tags" Target="../tags/tag378.xml"/><Relationship Id="rId18" Type="http://schemas.openxmlformats.org/officeDocument/2006/relationships/tags" Target="../tags/tag377.xml"/><Relationship Id="rId17" Type="http://schemas.openxmlformats.org/officeDocument/2006/relationships/image" Target="../media/image4.png"/><Relationship Id="rId16" Type="http://schemas.openxmlformats.org/officeDocument/2006/relationships/tags" Target="../tags/tag376.xml"/><Relationship Id="rId15" Type="http://schemas.openxmlformats.org/officeDocument/2006/relationships/tags" Target="../tags/tag375.xml"/><Relationship Id="rId14" Type="http://schemas.openxmlformats.org/officeDocument/2006/relationships/tags" Target="../tags/tag374.xml"/><Relationship Id="rId13" Type="http://schemas.openxmlformats.org/officeDocument/2006/relationships/tags" Target="../tags/tag373.xml"/><Relationship Id="rId12" Type="http://schemas.openxmlformats.org/officeDocument/2006/relationships/tags" Target="../tags/tag372.xml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6" Type="http://schemas.openxmlformats.org/officeDocument/2006/relationships/tags" Target="../tags/tag385.xml"/><Relationship Id="rId5" Type="http://schemas.openxmlformats.org/officeDocument/2006/relationships/tags" Target="../tags/tag384.xml"/><Relationship Id="rId4" Type="http://schemas.openxmlformats.org/officeDocument/2006/relationships/tags" Target="../tags/tag383.xml"/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image" Target="../media/image1.jpeg"/><Relationship Id="rId2" Type="http://schemas.openxmlformats.org/officeDocument/2006/relationships/tags" Target="../tags/tag386.xml"/><Relationship Id="rId18" Type="http://schemas.openxmlformats.org/officeDocument/2006/relationships/tags" Target="../tags/tag400.xml"/><Relationship Id="rId17" Type="http://schemas.openxmlformats.org/officeDocument/2006/relationships/tags" Target="../tags/tag399.xml"/><Relationship Id="rId16" Type="http://schemas.openxmlformats.org/officeDocument/2006/relationships/tags" Target="../tags/tag398.xml"/><Relationship Id="rId15" Type="http://schemas.openxmlformats.org/officeDocument/2006/relationships/tags" Target="../tags/tag397.xml"/><Relationship Id="rId14" Type="http://schemas.openxmlformats.org/officeDocument/2006/relationships/tags" Target="../tags/tag396.xml"/><Relationship Id="rId13" Type="http://schemas.openxmlformats.org/officeDocument/2006/relationships/tags" Target="../tags/tag395.xml"/><Relationship Id="rId12" Type="http://schemas.openxmlformats.org/officeDocument/2006/relationships/tags" Target="../tags/tag394.xml"/><Relationship Id="rId11" Type="http://schemas.openxmlformats.org/officeDocument/2006/relationships/tags" Target="../tags/tag393.xml"/><Relationship Id="rId10" Type="http://schemas.openxmlformats.org/officeDocument/2006/relationships/tags" Target="../tags/tag392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7" Type="http://schemas.openxmlformats.org/officeDocument/2006/relationships/tags" Target="../tags/tag406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3" Type="http://schemas.openxmlformats.org/officeDocument/2006/relationships/tags" Target="../tags/tag402.xml"/><Relationship Id="rId2" Type="http://schemas.openxmlformats.org/officeDocument/2006/relationships/tags" Target="../tags/tag401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414.xml"/><Relationship Id="rId8" Type="http://schemas.openxmlformats.org/officeDocument/2006/relationships/tags" Target="../tags/tag413.xml"/><Relationship Id="rId7" Type="http://schemas.openxmlformats.org/officeDocument/2006/relationships/tags" Target="../tags/tag412.xml"/><Relationship Id="rId6" Type="http://schemas.openxmlformats.org/officeDocument/2006/relationships/tags" Target="../tags/tag411.xml"/><Relationship Id="rId5" Type="http://schemas.openxmlformats.org/officeDocument/2006/relationships/tags" Target="../tags/tag410.xml"/><Relationship Id="rId4" Type="http://schemas.openxmlformats.org/officeDocument/2006/relationships/tags" Target="../tags/tag409.xml"/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7" Type="http://schemas.openxmlformats.org/officeDocument/2006/relationships/tags" Target="../tags/tag419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3" Type="http://schemas.openxmlformats.org/officeDocument/2006/relationships/image" Target="../media/image1.jpeg"/><Relationship Id="rId2" Type="http://schemas.openxmlformats.org/officeDocument/2006/relationships/tags" Target="../tags/tag415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4" Type="http://schemas.openxmlformats.org/officeDocument/2006/relationships/tags" Target="../tags/tag423.xml"/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7" Type="http://schemas.openxmlformats.org/officeDocument/2006/relationships/tags" Target="../tags/tag429.xml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3" Type="http://schemas.openxmlformats.org/officeDocument/2006/relationships/tags" Target="../tags/tag436.xml"/><Relationship Id="rId2" Type="http://schemas.openxmlformats.org/officeDocument/2006/relationships/tags" Target="../tags/tag435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image" Target="../media/image4.png"/><Relationship Id="rId7" Type="http://schemas.openxmlformats.org/officeDocument/2006/relationships/tags" Target="../tags/tag443.xml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3" Type="http://schemas.openxmlformats.org/officeDocument/2006/relationships/image" Target="../media/image1.jpeg"/><Relationship Id="rId21" Type="http://schemas.openxmlformats.org/officeDocument/2006/relationships/tags" Target="../tags/tag453.xml"/><Relationship Id="rId20" Type="http://schemas.openxmlformats.org/officeDocument/2006/relationships/tags" Target="../tags/tag452.xml"/><Relationship Id="rId2" Type="http://schemas.openxmlformats.org/officeDocument/2006/relationships/tags" Target="../tags/tag439.xml"/><Relationship Id="rId19" Type="http://schemas.openxmlformats.org/officeDocument/2006/relationships/tags" Target="../tags/tag451.xml"/><Relationship Id="rId18" Type="http://schemas.openxmlformats.org/officeDocument/2006/relationships/tags" Target="../tags/tag450.xml"/><Relationship Id="rId17" Type="http://schemas.openxmlformats.org/officeDocument/2006/relationships/tags" Target="../tags/tag449.xml"/><Relationship Id="rId16" Type="http://schemas.openxmlformats.org/officeDocument/2006/relationships/image" Target="../media/image2.png"/><Relationship Id="rId15" Type="http://schemas.openxmlformats.org/officeDocument/2006/relationships/tags" Target="../tags/tag448.xml"/><Relationship Id="rId14" Type="http://schemas.openxmlformats.org/officeDocument/2006/relationships/image" Target="../media/image8.png"/><Relationship Id="rId13" Type="http://schemas.openxmlformats.org/officeDocument/2006/relationships/tags" Target="../tags/tag447.xml"/><Relationship Id="rId12" Type="http://schemas.openxmlformats.org/officeDocument/2006/relationships/image" Target="../media/image5.png"/><Relationship Id="rId11" Type="http://schemas.openxmlformats.org/officeDocument/2006/relationships/tags" Target="../tags/tag446.xml"/><Relationship Id="rId10" Type="http://schemas.openxmlformats.org/officeDocument/2006/relationships/tags" Target="../tags/tag445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tags" Target="../tags/tag459.xml"/><Relationship Id="rId7" Type="http://schemas.openxmlformats.org/officeDocument/2006/relationships/tags" Target="../tags/tag458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image" Target="../media/image8.png"/><Relationship Id="rId2" Type="http://schemas.openxmlformats.org/officeDocument/2006/relationships/tags" Target="../tags/tag454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tags" Target="../tags/tag465.xml"/><Relationship Id="rId7" Type="http://schemas.openxmlformats.org/officeDocument/2006/relationships/tags" Target="../tags/tag464.xml"/><Relationship Id="rId6" Type="http://schemas.openxmlformats.org/officeDocument/2006/relationships/tags" Target="../tags/tag463.xml"/><Relationship Id="rId5" Type="http://schemas.openxmlformats.org/officeDocument/2006/relationships/tags" Target="../tags/tag462.xml"/><Relationship Id="rId4" Type="http://schemas.openxmlformats.org/officeDocument/2006/relationships/image" Target="../media/image9.png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473.xml"/><Relationship Id="rId8" Type="http://schemas.openxmlformats.org/officeDocument/2006/relationships/tags" Target="../tags/tag472.xml"/><Relationship Id="rId7" Type="http://schemas.openxmlformats.org/officeDocument/2006/relationships/tags" Target="../tags/tag471.xml"/><Relationship Id="rId6" Type="http://schemas.openxmlformats.org/officeDocument/2006/relationships/tags" Target="../tags/tag470.xml"/><Relationship Id="rId5" Type="http://schemas.openxmlformats.org/officeDocument/2006/relationships/tags" Target="../tags/tag469.xml"/><Relationship Id="rId4" Type="http://schemas.openxmlformats.org/officeDocument/2006/relationships/tags" Target="../tags/tag468.xml"/><Relationship Id="rId3" Type="http://schemas.openxmlformats.org/officeDocument/2006/relationships/image" Target="../media/image10.png"/><Relationship Id="rId2" Type="http://schemas.openxmlformats.org/officeDocument/2006/relationships/tags" Target="../tags/tag467.xml"/><Relationship Id="rId10" Type="http://schemas.openxmlformats.org/officeDocument/2006/relationships/tags" Target="../tags/tag474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81.xml"/><Relationship Id="rId8" Type="http://schemas.openxmlformats.org/officeDocument/2006/relationships/tags" Target="../tags/tag480.xml"/><Relationship Id="rId7" Type="http://schemas.openxmlformats.org/officeDocument/2006/relationships/tags" Target="../tags/tag479.xml"/><Relationship Id="rId6" Type="http://schemas.openxmlformats.org/officeDocument/2006/relationships/tags" Target="../tags/tag478.xml"/><Relationship Id="rId5" Type="http://schemas.openxmlformats.org/officeDocument/2006/relationships/tags" Target="../tags/tag477.xml"/><Relationship Id="rId4" Type="http://schemas.openxmlformats.org/officeDocument/2006/relationships/tags" Target="../tags/tag476.xml"/><Relationship Id="rId3" Type="http://schemas.openxmlformats.org/officeDocument/2006/relationships/image" Target="../media/image11.png"/><Relationship Id="rId2" Type="http://schemas.openxmlformats.org/officeDocument/2006/relationships/tags" Target="../tags/tag475.xml"/><Relationship Id="rId10" Type="http://schemas.openxmlformats.org/officeDocument/2006/relationships/tags" Target="../tags/tag482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89.xml"/><Relationship Id="rId8" Type="http://schemas.openxmlformats.org/officeDocument/2006/relationships/tags" Target="../tags/tag488.xml"/><Relationship Id="rId7" Type="http://schemas.openxmlformats.org/officeDocument/2006/relationships/tags" Target="../tags/tag487.xml"/><Relationship Id="rId6" Type="http://schemas.openxmlformats.org/officeDocument/2006/relationships/tags" Target="../tags/tag486.xml"/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image" Target="../media/image12.png"/><Relationship Id="rId2" Type="http://schemas.openxmlformats.org/officeDocument/2006/relationships/tags" Target="../tags/tag483.xml"/><Relationship Id="rId10" Type="http://schemas.openxmlformats.org/officeDocument/2006/relationships/tags" Target="../tags/tag490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" Type="http://schemas.openxmlformats.org/officeDocument/2006/relationships/tags" Target="../tags/tag491.xml"/><Relationship Id="rId12" Type="http://schemas.openxmlformats.org/officeDocument/2006/relationships/image" Target="../media/image13.png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image" Target="../media/image3.png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tags" Target="../tags/tag501.xml"/><Relationship Id="rId12" Type="http://schemas.openxmlformats.org/officeDocument/2006/relationships/image" Target="../media/image14.png"/><Relationship Id="rId11" Type="http://schemas.openxmlformats.org/officeDocument/2006/relationships/tags" Target="../tags/tag509.xml"/><Relationship Id="rId10" Type="http://schemas.openxmlformats.org/officeDocument/2006/relationships/tags" Target="../tags/tag508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520.xml"/><Relationship Id="rId8" Type="http://schemas.openxmlformats.org/officeDocument/2006/relationships/image" Target="../media/image3.png"/><Relationship Id="rId7" Type="http://schemas.openxmlformats.org/officeDocument/2006/relationships/tags" Target="../tags/tag519.xml"/><Relationship Id="rId6" Type="http://schemas.openxmlformats.org/officeDocument/2006/relationships/image" Target="../media/image2.png"/><Relationship Id="rId5" Type="http://schemas.openxmlformats.org/officeDocument/2006/relationships/tags" Target="../tags/tag518.xml"/><Relationship Id="rId4" Type="http://schemas.openxmlformats.org/officeDocument/2006/relationships/tags" Target="../tags/tag517.xml"/><Relationship Id="rId3" Type="http://schemas.openxmlformats.org/officeDocument/2006/relationships/image" Target="../media/image1.jpeg"/><Relationship Id="rId23" Type="http://schemas.openxmlformats.org/officeDocument/2006/relationships/image" Target="../media/image6.png"/><Relationship Id="rId22" Type="http://schemas.openxmlformats.org/officeDocument/2006/relationships/tags" Target="../tags/tag531.xml"/><Relationship Id="rId21" Type="http://schemas.openxmlformats.org/officeDocument/2006/relationships/image" Target="../media/image5.png"/><Relationship Id="rId20" Type="http://schemas.openxmlformats.org/officeDocument/2006/relationships/tags" Target="../tags/tag530.xml"/><Relationship Id="rId2" Type="http://schemas.openxmlformats.org/officeDocument/2006/relationships/tags" Target="../tags/tag516.xml"/><Relationship Id="rId19" Type="http://schemas.openxmlformats.org/officeDocument/2006/relationships/tags" Target="../tags/tag529.xml"/><Relationship Id="rId18" Type="http://schemas.openxmlformats.org/officeDocument/2006/relationships/tags" Target="../tags/tag528.xml"/><Relationship Id="rId17" Type="http://schemas.openxmlformats.org/officeDocument/2006/relationships/image" Target="../media/image4.png"/><Relationship Id="rId16" Type="http://schemas.openxmlformats.org/officeDocument/2006/relationships/tags" Target="../tags/tag527.xml"/><Relationship Id="rId15" Type="http://schemas.openxmlformats.org/officeDocument/2006/relationships/tags" Target="../tags/tag526.xml"/><Relationship Id="rId14" Type="http://schemas.openxmlformats.org/officeDocument/2006/relationships/tags" Target="../tags/tag525.xml"/><Relationship Id="rId13" Type="http://schemas.openxmlformats.org/officeDocument/2006/relationships/tags" Target="../tags/tag524.xml"/><Relationship Id="rId12" Type="http://schemas.openxmlformats.org/officeDocument/2006/relationships/tags" Target="../tags/tag523.xml"/><Relationship Id="rId11" Type="http://schemas.openxmlformats.org/officeDocument/2006/relationships/tags" Target="../tags/tag522.xml"/><Relationship Id="rId10" Type="http://schemas.openxmlformats.org/officeDocument/2006/relationships/tags" Target="../tags/tag521.xm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6" Type="http://schemas.openxmlformats.org/officeDocument/2006/relationships/tags" Target="../tags/tag536.xml"/><Relationship Id="rId5" Type="http://schemas.openxmlformats.org/officeDocument/2006/relationships/tags" Target="../tags/tag535.xml"/><Relationship Id="rId4" Type="http://schemas.openxmlformats.org/officeDocument/2006/relationships/tags" Target="../tags/tag534.xml"/><Relationship Id="rId3" Type="http://schemas.openxmlformats.org/officeDocument/2006/relationships/tags" Target="../tags/tag533.xml"/><Relationship Id="rId2" Type="http://schemas.openxmlformats.org/officeDocument/2006/relationships/tags" Target="../tags/tag532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542.xml"/><Relationship Id="rId7" Type="http://schemas.openxmlformats.org/officeDocument/2006/relationships/tags" Target="../tags/tag541.xml"/><Relationship Id="rId6" Type="http://schemas.openxmlformats.org/officeDocument/2006/relationships/tags" Target="../tags/tag540.xml"/><Relationship Id="rId5" Type="http://schemas.openxmlformats.org/officeDocument/2006/relationships/tags" Target="../tags/tag539.xml"/><Relationship Id="rId4" Type="http://schemas.openxmlformats.org/officeDocument/2006/relationships/tags" Target="../tags/tag538.xml"/><Relationship Id="rId3" Type="http://schemas.openxmlformats.org/officeDocument/2006/relationships/image" Target="../media/image1.jpeg"/><Relationship Id="rId2" Type="http://schemas.openxmlformats.org/officeDocument/2006/relationships/tags" Target="../tags/tag537.xml"/><Relationship Id="rId18" Type="http://schemas.openxmlformats.org/officeDocument/2006/relationships/tags" Target="../tags/tag551.xml"/><Relationship Id="rId17" Type="http://schemas.openxmlformats.org/officeDocument/2006/relationships/tags" Target="../tags/tag550.xml"/><Relationship Id="rId16" Type="http://schemas.openxmlformats.org/officeDocument/2006/relationships/tags" Target="../tags/tag549.xml"/><Relationship Id="rId15" Type="http://schemas.openxmlformats.org/officeDocument/2006/relationships/tags" Target="../tags/tag548.xml"/><Relationship Id="rId14" Type="http://schemas.openxmlformats.org/officeDocument/2006/relationships/tags" Target="../tags/tag547.xml"/><Relationship Id="rId13" Type="http://schemas.openxmlformats.org/officeDocument/2006/relationships/tags" Target="../tags/tag546.xml"/><Relationship Id="rId12" Type="http://schemas.openxmlformats.org/officeDocument/2006/relationships/tags" Target="../tags/tag545.xml"/><Relationship Id="rId11" Type="http://schemas.openxmlformats.org/officeDocument/2006/relationships/tags" Target="../tags/tag544.xml"/><Relationship Id="rId10" Type="http://schemas.openxmlformats.org/officeDocument/2006/relationships/tags" Target="../tags/tag543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7" Type="http://schemas.openxmlformats.org/officeDocument/2006/relationships/tags" Target="../tags/tag557.xml"/><Relationship Id="rId6" Type="http://schemas.openxmlformats.org/officeDocument/2006/relationships/tags" Target="../tags/tag556.xml"/><Relationship Id="rId5" Type="http://schemas.openxmlformats.org/officeDocument/2006/relationships/tags" Target="../tags/tag555.xml"/><Relationship Id="rId4" Type="http://schemas.openxmlformats.org/officeDocument/2006/relationships/tags" Target="../tags/tag554.xml"/><Relationship Id="rId3" Type="http://schemas.openxmlformats.org/officeDocument/2006/relationships/tags" Target="../tags/tag553.xml"/><Relationship Id="rId2" Type="http://schemas.openxmlformats.org/officeDocument/2006/relationships/tags" Target="../tags/tag552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" Type="http://schemas.openxmlformats.org/officeDocument/2006/relationships/tags" Target="../tags/tag558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tags" Target="../tags/tag571.xml"/><Relationship Id="rId7" Type="http://schemas.openxmlformats.org/officeDocument/2006/relationships/tags" Target="../tags/tag570.xml"/><Relationship Id="rId6" Type="http://schemas.openxmlformats.org/officeDocument/2006/relationships/tags" Target="../tags/tag569.xml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image" Target="../media/image1.jpeg"/><Relationship Id="rId2" Type="http://schemas.openxmlformats.org/officeDocument/2006/relationships/tags" Target="../tags/tag566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4" Type="http://schemas.openxmlformats.org/officeDocument/2006/relationships/tags" Target="../tags/tag574.xml"/><Relationship Id="rId3" Type="http://schemas.openxmlformats.org/officeDocument/2006/relationships/tags" Target="../tags/tag573.xml"/><Relationship Id="rId2" Type="http://schemas.openxmlformats.org/officeDocument/2006/relationships/tags" Target="../tags/tag572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7" Type="http://schemas.openxmlformats.org/officeDocument/2006/relationships/tags" Target="../tags/tag580.xml"/><Relationship Id="rId6" Type="http://schemas.openxmlformats.org/officeDocument/2006/relationships/tags" Target="../tags/tag579.xml"/><Relationship Id="rId5" Type="http://schemas.openxmlformats.org/officeDocument/2006/relationships/tags" Target="../tags/tag578.xml"/><Relationship Id="rId4" Type="http://schemas.openxmlformats.org/officeDocument/2006/relationships/tags" Target="../tags/tag577.xml"/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6" Type="http://schemas.openxmlformats.org/officeDocument/2006/relationships/tags" Target="../tags/tag585.xml"/><Relationship Id="rId5" Type="http://schemas.openxmlformats.org/officeDocument/2006/relationships/tags" Target="../tags/tag584.xml"/><Relationship Id="rId4" Type="http://schemas.openxmlformats.org/officeDocument/2006/relationships/tags" Target="../tags/tag583.xml"/><Relationship Id="rId3" Type="http://schemas.openxmlformats.org/officeDocument/2006/relationships/tags" Target="../tags/tag582.xml"/><Relationship Id="rId2" Type="http://schemas.openxmlformats.org/officeDocument/2006/relationships/tags" Target="../tags/tag581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5" Type="http://schemas.openxmlformats.org/officeDocument/2006/relationships/tags" Target="../tags/tag589.xml"/><Relationship Id="rId4" Type="http://schemas.openxmlformats.org/officeDocument/2006/relationships/tags" Target="../tags/tag588.xml"/><Relationship Id="rId3" Type="http://schemas.openxmlformats.org/officeDocument/2006/relationships/tags" Target="../tags/tag587.xml"/><Relationship Id="rId2" Type="http://schemas.openxmlformats.org/officeDocument/2006/relationships/tags" Target="../tags/tag586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595.xml"/><Relationship Id="rId8" Type="http://schemas.openxmlformats.org/officeDocument/2006/relationships/image" Target="../media/image4.png"/><Relationship Id="rId7" Type="http://schemas.openxmlformats.org/officeDocument/2006/relationships/tags" Target="../tags/tag594.xml"/><Relationship Id="rId6" Type="http://schemas.openxmlformats.org/officeDocument/2006/relationships/tags" Target="../tags/tag593.xml"/><Relationship Id="rId5" Type="http://schemas.openxmlformats.org/officeDocument/2006/relationships/tags" Target="../tags/tag592.xml"/><Relationship Id="rId4" Type="http://schemas.openxmlformats.org/officeDocument/2006/relationships/tags" Target="../tags/tag591.xml"/><Relationship Id="rId3" Type="http://schemas.openxmlformats.org/officeDocument/2006/relationships/image" Target="../media/image1.jpeg"/><Relationship Id="rId21" Type="http://schemas.openxmlformats.org/officeDocument/2006/relationships/tags" Target="../tags/tag604.xml"/><Relationship Id="rId20" Type="http://schemas.openxmlformats.org/officeDocument/2006/relationships/tags" Target="../tags/tag603.xml"/><Relationship Id="rId2" Type="http://schemas.openxmlformats.org/officeDocument/2006/relationships/tags" Target="../tags/tag590.xml"/><Relationship Id="rId19" Type="http://schemas.openxmlformats.org/officeDocument/2006/relationships/tags" Target="../tags/tag602.xml"/><Relationship Id="rId18" Type="http://schemas.openxmlformats.org/officeDocument/2006/relationships/tags" Target="../tags/tag601.xml"/><Relationship Id="rId17" Type="http://schemas.openxmlformats.org/officeDocument/2006/relationships/tags" Target="../tags/tag600.xml"/><Relationship Id="rId16" Type="http://schemas.openxmlformats.org/officeDocument/2006/relationships/image" Target="../media/image2.png"/><Relationship Id="rId15" Type="http://schemas.openxmlformats.org/officeDocument/2006/relationships/tags" Target="../tags/tag599.xml"/><Relationship Id="rId14" Type="http://schemas.openxmlformats.org/officeDocument/2006/relationships/image" Target="../media/image8.png"/><Relationship Id="rId13" Type="http://schemas.openxmlformats.org/officeDocument/2006/relationships/tags" Target="../tags/tag598.xml"/><Relationship Id="rId12" Type="http://schemas.openxmlformats.org/officeDocument/2006/relationships/image" Target="../media/image5.png"/><Relationship Id="rId11" Type="http://schemas.openxmlformats.org/officeDocument/2006/relationships/tags" Target="../tags/tag597.xml"/><Relationship Id="rId10" Type="http://schemas.openxmlformats.org/officeDocument/2006/relationships/tags" Target="../tags/tag596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tags" Target="../tags/tag610.xml"/><Relationship Id="rId7" Type="http://schemas.openxmlformats.org/officeDocument/2006/relationships/tags" Target="../tags/tag609.xml"/><Relationship Id="rId6" Type="http://schemas.openxmlformats.org/officeDocument/2006/relationships/tags" Target="../tags/tag608.xml"/><Relationship Id="rId5" Type="http://schemas.openxmlformats.org/officeDocument/2006/relationships/tags" Target="../tags/tag607.xml"/><Relationship Id="rId4" Type="http://schemas.openxmlformats.org/officeDocument/2006/relationships/tags" Target="../tags/tag606.xml"/><Relationship Id="rId3" Type="http://schemas.openxmlformats.org/officeDocument/2006/relationships/image" Target="../media/image8.png"/><Relationship Id="rId2" Type="http://schemas.openxmlformats.org/officeDocument/2006/relationships/tags" Target="../tags/tag605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617.xml"/><Relationship Id="rId8" Type="http://schemas.openxmlformats.org/officeDocument/2006/relationships/tags" Target="../tags/tag616.xml"/><Relationship Id="rId7" Type="http://schemas.openxmlformats.org/officeDocument/2006/relationships/tags" Target="../tags/tag615.xml"/><Relationship Id="rId6" Type="http://schemas.openxmlformats.org/officeDocument/2006/relationships/tags" Target="../tags/tag614.xml"/><Relationship Id="rId5" Type="http://schemas.openxmlformats.org/officeDocument/2006/relationships/tags" Target="../tags/tag613.xml"/><Relationship Id="rId4" Type="http://schemas.openxmlformats.org/officeDocument/2006/relationships/image" Target="../media/image9.png"/><Relationship Id="rId3" Type="http://schemas.openxmlformats.org/officeDocument/2006/relationships/tags" Target="../tags/tag612.xml"/><Relationship Id="rId2" Type="http://schemas.openxmlformats.org/officeDocument/2006/relationships/tags" Target="../tags/tag611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624.xml"/><Relationship Id="rId8" Type="http://schemas.openxmlformats.org/officeDocument/2006/relationships/tags" Target="../tags/tag623.xml"/><Relationship Id="rId7" Type="http://schemas.openxmlformats.org/officeDocument/2006/relationships/tags" Target="../tags/tag622.xml"/><Relationship Id="rId6" Type="http://schemas.openxmlformats.org/officeDocument/2006/relationships/tags" Target="../tags/tag621.xml"/><Relationship Id="rId5" Type="http://schemas.openxmlformats.org/officeDocument/2006/relationships/tags" Target="../tags/tag620.xml"/><Relationship Id="rId4" Type="http://schemas.openxmlformats.org/officeDocument/2006/relationships/tags" Target="../tags/tag619.xml"/><Relationship Id="rId3" Type="http://schemas.openxmlformats.org/officeDocument/2006/relationships/image" Target="../media/image10.png"/><Relationship Id="rId2" Type="http://schemas.openxmlformats.org/officeDocument/2006/relationships/tags" Target="../tags/tag618.xml"/><Relationship Id="rId10" Type="http://schemas.openxmlformats.org/officeDocument/2006/relationships/tags" Target="../tags/tag625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632.xml"/><Relationship Id="rId8" Type="http://schemas.openxmlformats.org/officeDocument/2006/relationships/tags" Target="../tags/tag631.xml"/><Relationship Id="rId7" Type="http://schemas.openxmlformats.org/officeDocument/2006/relationships/tags" Target="../tags/tag630.xml"/><Relationship Id="rId6" Type="http://schemas.openxmlformats.org/officeDocument/2006/relationships/tags" Target="../tags/tag629.xml"/><Relationship Id="rId5" Type="http://schemas.openxmlformats.org/officeDocument/2006/relationships/tags" Target="../tags/tag628.xml"/><Relationship Id="rId4" Type="http://schemas.openxmlformats.org/officeDocument/2006/relationships/tags" Target="../tags/tag627.xml"/><Relationship Id="rId3" Type="http://schemas.openxmlformats.org/officeDocument/2006/relationships/image" Target="../media/image11.png"/><Relationship Id="rId2" Type="http://schemas.openxmlformats.org/officeDocument/2006/relationships/tags" Target="../tags/tag626.xml"/><Relationship Id="rId10" Type="http://schemas.openxmlformats.org/officeDocument/2006/relationships/tags" Target="../tags/tag633.xml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640.xml"/><Relationship Id="rId8" Type="http://schemas.openxmlformats.org/officeDocument/2006/relationships/tags" Target="../tags/tag639.xml"/><Relationship Id="rId7" Type="http://schemas.openxmlformats.org/officeDocument/2006/relationships/tags" Target="../tags/tag638.xml"/><Relationship Id="rId6" Type="http://schemas.openxmlformats.org/officeDocument/2006/relationships/tags" Target="../tags/tag637.xml"/><Relationship Id="rId5" Type="http://schemas.openxmlformats.org/officeDocument/2006/relationships/tags" Target="../tags/tag636.xml"/><Relationship Id="rId4" Type="http://schemas.openxmlformats.org/officeDocument/2006/relationships/tags" Target="../tags/tag635.xml"/><Relationship Id="rId3" Type="http://schemas.openxmlformats.org/officeDocument/2006/relationships/image" Target="../media/image12.png"/><Relationship Id="rId2" Type="http://schemas.openxmlformats.org/officeDocument/2006/relationships/tags" Target="../tags/tag634.xml"/><Relationship Id="rId10" Type="http://schemas.openxmlformats.org/officeDocument/2006/relationships/tags" Target="../tags/tag641.xml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tags" Target="../tags/tag648.xml"/><Relationship Id="rId7" Type="http://schemas.openxmlformats.org/officeDocument/2006/relationships/tags" Target="../tags/tag647.xml"/><Relationship Id="rId6" Type="http://schemas.openxmlformats.org/officeDocument/2006/relationships/tags" Target="../tags/tag64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tags" Target="../tags/tag643.xml"/><Relationship Id="rId2" Type="http://schemas.openxmlformats.org/officeDocument/2006/relationships/tags" Target="../tags/tag642.xml"/><Relationship Id="rId12" Type="http://schemas.openxmlformats.org/officeDocument/2006/relationships/image" Target="../media/image13.png"/><Relationship Id="rId11" Type="http://schemas.openxmlformats.org/officeDocument/2006/relationships/tags" Target="../tags/tag651.xml"/><Relationship Id="rId10" Type="http://schemas.openxmlformats.org/officeDocument/2006/relationships/tags" Target="../tags/tag650.xml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658.xml"/><Relationship Id="rId8" Type="http://schemas.openxmlformats.org/officeDocument/2006/relationships/tags" Target="../tags/tag657.xml"/><Relationship Id="rId7" Type="http://schemas.openxmlformats.org/officeDocument/2006/relationships/tags" Target="../tags/tag656.xml"/><Relationship Id="rId6" Type="http://schemas.openxmlformats.org/officeDocument/2006/relationships/tags" Target="../tags/tag655.xml"/><Relationship Id="rId5" Type="http://schemas.openxmlformats.org/officeDocument/2006/relationships/image" Target="../media/image3.png"/><Relationship Id="rId4" Type="http://schemas.openxmlformats.org/officeDocument/2006/relationships/tags" Target="../tags/tag654.xml"/><Relationship Id="rId3" Type="http://schemas.openxmlformats.org/officeDocument/2006/relationships/tags" Target="../tags/tag653.xml"/><Relationship Id="rId2" Type="http://schemas.openxmlformats.org/officeDocument/2006/relationships/tags" Target="../tags/tag652.xml"/><Relationship Id="rId12" Type="http://schemas.openxmlformats.org/officeDocument/2006/relationships/image" Target="../media/image14.png"/><Relationship Id="rId11" Type="http://schemas.openxmlformats.org/officeDocument/2006/relationships/tags" Target="../tags/tag660.xml"/><Relationship Id="rId10" Type="http://schemas.openxmlformats.org/officeDocument/2006/relationships/tags" Target="../tags/tag659.xml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671.xml"/><Relationship Id="rId8" Type="http://schemas.openxmlformats.org/officeDocument/2006/relationships/image" Target="../media/image3.png"/><Relationship Id="rId7" Type="http://schemas.openxmlformats.org/officeDocument/2006/relationships/tags" Target="../tags/tag670.xml"/><Relationship Id="rId6" Type="http://schemas.openxmlformats.org/officeDocument/2006/relationships/image" Target="../media/image2.png"/><Relationship Id="rId5" Type="http://schemas.openxmlformats.org/officeDocument/2006/relationships/tags" Target="../tags/tag669.xml"/><Relationship Id="rId4" Type="http://schemas.openxmlformats.org/officeDocument/2006/relationships/tags" Target="../tags/tag668.xml"/><Relationship Id="rId3" Type="http://schemas.openxmlformats.org/officeDocument/2006/relationships/image" Target="../media/image1.jpeg"/><Relationship Id="rId23" Type="http://schemas.openxmlformats.org/officeDocument/2006/relationships/image" Target="../media/image6.png"/><Relationship Id="rId22" Type="http://schemas.openxmlformats.org/officeDocument/2006/relationships/tags" Target="../tags/tag682.xml"/><Relationship Id="rId21" Type="http://schemas.openxmlformats.org/officeDocument/2006/relationships/image" Target="../media/image5.png"/><Relationship Id="rId20" Type="http://schemas.openxmlformats.org/officeDocument/2006/relationships/tags" Target="../tags/tag681.xml"/><Relationship Id="rId2" Type="http://schemas.openxmlformats.org/officeDocument/2006/relationships/tags" Target="../tags/tag667.xml"/><Relationship Id="rId19" Type="http://schemas.openxmlformats.org/officeDocument/2006/relationships/tags" Target="../tags/tag680.xml"/><Relationship Id="rId18" Type="http://schemas.openxmlformats.org/officeDocument/2006/relationships/tags" Target="../tags/tag679.xml"/><Relationship Id="rId17" Type="http://schemas.openxmlformats.org/officeDocument/2006/relationships/image" Target="../media/image4.png"/><Relationship Id="rId16" Type="http://schemas.openxmlformats.org/officeDocument/2006/relationships/tags" Target="../tags/tag678.xml"/><Relationship Id="rId15" Type="http://schemas.openxmlformats.org/officeDocument/2006/relationships/tags" Target="../tags/tag677.xml"/><Relationship Id="rId14" Type="http://schemas.openxmlformats.org/officeDocument/2006/relationships/tags" Target="../tags/tag676.xml"/><Relationship Id="rId13" Type="http://schemas.openxmlformats.org/officeDocument/2006/relationships/tags" Target="../tags/tag675.xml"/><Relationship Id="rId12" Type="http://schemas.openxmlformats.org/officeDocument/2006/relationships/tags" Target="../tags/tag674.xml"/><Relationship Id="rId11" Type="http://schemas.openxmlformats.org/officeDocument/2006/relationships/tags" Target="../tags/tag673.xml"/><Relationship Id="rId10" Type="http://schemas.openxmlformats.org/officeDocument/2006/relationships/tags" Target="../tags/tag672.xml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6" Type="http://schemas.openxmlformats.org/officeDocument/2006/relationships/tags" Target="../tags/tag687.xml"/><Relationship Id="rId5" Type="http://schemas.openxmlformats.org/officeDocument/2006/relationships/tags" Target="../tags/tag686.xml"/><Relationship Id="rId4" Type="http://schemas.openxmlformats.org/officeDocument/2006/relationships/tags" Target="../tags/tag685.xml"/><Relationship Id="rId3" Type="http://schemas.openxmlformats.org/officeDocument/2006/relationships/tags" Target="../tags/tag684.xml"/><Relationship Id="rId2" Type="http://schemas.openxmlformats.org/officeDocument/2006/relationships/tags" Target="../tags/tag683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693.xml"/><Relationship Id="rId7" Type="http://schemas.openxmlformats.org/officeDocument/2006/relationships/tags" Target="../tags/tag692.xml"/><Relationship Id="rId6" Type="http://schemas.openxmlformats.org/officeDocument/2006/relationships/tags" Target="../tags/tag691.xml"/><Relationship Id="rId5" Type="http://schemas.openxmlformats.org/officeDocument/2006/relationships/tags" Target="../tags/tag690.xml"/><Relationship Id="rId4" Type="http://schemas.openxmlformats.org/officeDocument/2006/relationships/tags" Target="../tags/tag689.xml"/><Relationship Id="rId3" Type="http://schemas.openxmlformats.org/officeDocument/2006/relationships/image" Target="../media/image1.jpeg"/><Relationship Id="rId2" Type="http://schemas.openxmlformats.org/officeDocument/2006/relationships/tags" Target="../tags/tag688.xml"/><Relationship Id="rId18" Type="http://schemas.openxmlformats.org/officeDocument/2006/relationships/tags" Target="../tags/tag702.xml"/><Relationship Id="rId17" Type="http://schemas.openxmlformats.org/officeDocument/2006/relationships/tags" Target="../tags/tag701.xml"/><Relationship Id="rId16" Type="http://schemas.openxmlformats.org/officeDocument/2006/relationships/tags" Target="../tags/tag700.xml"/><Relationship Id="rId15" Type="http://schemas.openxmlformats.org/officeDocument/2006/relationships/tags" Target="../tags/tag699.xml"/><Relationship Id="rId14" Type="http://schemas.openxmlformats.org/officeDocument/2006/relationships/tags" Target="../tags/tag698.xml"/><Relationship Id="rId13" Type="http://schemas.openxmlformats.org/officeDocument/2006/relationships/tags" Target="../tags/tag697.xml"/><Relationship Id="rId12" Type="http://schemas.openxmlformats.org/officeDocument/2006/relationships/tags" Target="../tags/tag696.xml"/><Relationship Id="rId11" Type="http://schemas.openxmlformats.org/officeDocument/2006/relationships/tags" Target="../tags/tag695.xml"/><Relationship Id="rId10" Type="http://schemas.openxmlformats.org/officeDocument/2006/relationships/tags" Target="../tags/tag694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7" Type="http://schemas.openxmlformats.org/officeDocument/2006/relationships/tags" Target="../tags/tag708.xml"/><Relationship Id="rId6" Type="http://schemas.openxmlformats.org/officeDocument/2006/relationships/tags" Target="../tags/tag707.xml"/><Relationship Id="rId5" Type="http://schemas.openxmlformats.org/officeDocument/2006/relationships/tags" Target="../tags/tag706.xml"/><Relationship Id="rId4" Type="http://schemas.openxmlformats.org/officeDocument/2006/relationships/tags" Target="../tags/tag705.xml"/><Relationship Id="rId3" Type="http://schemas.openxmlformats.org/officeDocument/2006/relationships/tags" Target="../tags/tag704.xml"/><Relationship Id="rId2" Type="http://schemas.openxmlformats.org/officeDocument/2006/relationships/tags" Target="../tags/tag703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716.xml"/><Relationship Id="rId8" Type="http://schemas.openxmlformats.org/officeDocument/2006/relationships/tags" Target="../tags/tag715.xml"/><Relationship Id="rId7" Type="http://schemas.openxmlformats.org/officeDocument/2006/relationships/tags" Target="../tags/tag714.xml"/><Relationship Id="rId6" Type="http://schemas.openxmlformats.org/officeDocument/2006/relationships/tags" Target="../tags/tag713.xml"/><Relationship Id="rId5" Type="http://schemas.openxmlformats.org/officeDocument/2006/relationships/tags" Target="../tags/tag712.xml"/><Relationship Id="rId4" Type="http://schemas.openxmlformats.org/officeDocument/2006/relationships/tags" Target="../tags/tag711.xml"/><Relationship Id="rId3" Type="http://schemas.openxmlformats.org/officeDocument/2006/relationships/tags" Target="../tags/tag710.xml"/><Relationship Id="rId2" Type="http://schemas.openxmlformats.org/officeDocument/2006/relationships/tags" Target="../tags/tag709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tags" Target="../tags/tag722.xml"/><Relationship Id="rId7" Type="http://schemas.openxmlformats.org/officeDocument/2006/relationships/tags" Target="../tags/tag721.xml"/><Relationship Id="rId6" Type="http://schemas.openxmlformats.org/officeDocument/2006/relationships/tags" Target="../tags/tag720.xml"/><Relationship Id="rId5" Type="http://schemas.openxmlformats.org/officeDocument/2006/relationships/tags" Target="../tags/tag719.xml"/><Relationship Id="rId4" Type="http://schemas.openxmlformats.org/officeDocument/2006/relationships/tags" Target="../tags/tag718.xml"/><Relationship Id="rId3" Type="http://schemas.openxmlformats.org/officeDocument/2006/relationships/image" Target="../media/image1.jpeg"/><Relationship Id="rId2" Type="http://schemas.openxmlformats.org/officeDocument/2006/relationships/tags" Target="../tags/tag717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4" Type="http://schemas.openxmlformats.org/officeDocument/2006/relationships/tags" Target="../tags/tag725.xml"/><Relationship Id="rId3" Type="http://schemas.openxmlformats.org/officeDocument/2006/relationships/tags" Target="../tags/tag724.xml"/><Relationship Id="rId2" Type="http://schemas.openxmlformats.org/officeDocument/2006/relationships/tags" Target="../tags/tag723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7" Type="http://schemas.openxmlformats.org/officeDocument/2006/relationships/tags" Target="../tags/tag731.xml"/><Relationship Id="rId6" Type="http://schemas.openxmlformats.org/officeDocument/2006/relationships/tags" Target="../tags/tag730.xml"/><Relationship Id="rId5" Type="http://schemas.openxmlformats.org/officeDocument/2006/relationships/tags" Target="../tags/tag729.xml"/><Relationship Id="rId4" Type="http://schemas.openxmlformats.org/officeDocument/2006/relationships/tags" Target="../tags/tag728.xml"/><Relationship Id="rId3" Type="http://schemas.openxmlformats.org/officeDocument/2006/relationships/tags" Target="../tags/tag727.xml"/><Relationship Id="rId2" Type="http://schemas.openxmlformats.org/officeDocument/2006/relationships/tags" Target="../tags/tag726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6" Type="http://schemas.openxmlformats.org/officeDocument/2006/relationships/tags" Target="../tags/tag736.xml"/><Relationship Id="rId5" Type="http://schemas.openxmlformats.org/officeDocument/2006/relationships/tags" Target="../tags/tag735.xml"/><Relationship Id="rId4" Type="http://schemas.openxmlformats.org/officeDocument/2006/relationships/tags" Target="../tags/tag734.xml"/><Relationship Id="rId3" Type="http://schemas.openxmlformats.org/officeDocument/2006/relationships/tags" Target="../tags/tag733.xml"/><Relationship Id="rId2" Type="http://schemas.openxmlformats.org/officeDocument/2006/relationships/tags" Target="../tags/tag732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5" Type="http://schemas.openxmlformats.org/officeDocument/2006/relationships/tags" Target="../tags/tag740.xml"/><Relationship Id="rId4" Type="http://schemas.openxmlformats.org/officeDocument/2006/relationships/tags" Target="../tags/tag739.xml"/><Relationship Id="rId3" Type="http://schemas.openxmlformats.org/officeDocument/2006/relationships/tags" Target="../tags/tag738.xml"/><Relationship Id="rId2" Type="http://schemas.openxmlformats.org/officeDocument/2006/relationships/tags" Target="../tags/tag737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746.xml"/><Relationship Id="rId8" Type="http://schemas.openxmlformats.org/officeDocument/2006/relationships/image" Target="../media/image4.png"/><Relationship Id="rId7" Type="http://schemas.openxmlformats.org/officeDocument/2006/relationships/tags" Target="../tags/tag745.xml"/><Relationship Id="rId6" Type="http://schemas.openxmlformats.org/officeDocument/2006/relationships/tags" Target="../tags/tag744.xml"/><Relationship Id="rId5" Type="http://schemas.openxmlformats.org/officeDocument/2006/relationships/tags" Target="../tags/tag743.xml"/><Relationship Id="rId4" Type="http://schemas.openxmlformats.org/officeDocument/2006/relationships/tags" Target="../tags/tag742.xml"/><Relationship Id="rId3" Type="http://schemas.openxmlformats.org/officeDocument/2006/relationships/image" Target="../media/image1.jpeg"/><Relationship Id="rId21" Type="http://schemas.openxmlformats.org/officeDocument/2006/relationships/tags" Target="../tags/tag755.xml"/><Relationship Id="rId20" Type="http://schemas.openxmlformats.org/officeDocument/2006/relationships/tags" Target="../tags/tag754.xml"/><Relationship Id="rId2" Type="http://schemas.openxmlformats.org/officeDocument/2006/relationships/tags" Target="../tags/tag741.xml"/><Relationship Id="rId19" Type="http://schemas.openxmlformats.org/officeDocument/2006/relationships/tags" Target="../tags/tag753.xml"/><Relationship Id="rId18" Type="http://schemas.openxmlformats.org/officeDocument/2006/relationships/tags" Target="../tags/tag752.xml"/><Relationship Id="rId17" Type="http://schemas.openxmlformats.org/officeDocument/2006/relationships/tags" Target="../tags/tag751.xml"/><Relationship Id="rId16" Type="http://schemas.openxmlformats.org/officeDocument/2006/relationships/image" Target="../media/image2.png"/><Relationship Id="rId15" Type="http://schemas.openxmlformats.org/officeDocument/2006/relationships/tags" Target="../tags/tag750.xml"/><Relationship Id="rId14" Type="http://schemas.openxmlformats.org/officeDocument/2006/relationships/image" Target="../media/image8.png"/><Relationship Id="rId13" Type="http://schemas.openxmlformats.org/officeDocument/2006/relationships/tags" Target="../tags/tag749.xml"/><Relationship Id="rId12" Type="http://schemas.openxmlformats.org/officeDocument/2006/relationships/image" Target="../media/image5.png"/><Relationship Id="rId11" Type="http://schemas.openxmlformats.org/officeDocument/2006/relationships/tags" Target="../tags/tag748.xml"/><Relationship Id="rId10" Type="http://schemas.openxmlformats.org/officeDocument/2006/relationships/tags" Target="../tags/tag747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8" Type="http://schemas.openxmlformats.org/officeDocument/2006/relationships/tags" Target="../tags/tag761.xml"/><Relationship Id="rId7" Type="http://schemas.openxmlformats.org/officeDocument/2006/relationships/tags" Target="../tags/tag760.xml"/><Relationship Id="rId6" Type="http://schemas.openxmlformats.org/officeDocument/2006/relationships/tags" Target="../tags/tag759.xml"/><Relationship Id="rId5" Type="http://schemas.openxmlformats.org/officeDocument/2006/relationships/tags" Target="../tags/tag758.xml"/><Relationship Id="rId4" Type="http://schemas.openxmlformats.org/officeDocument/2006/relationships/tags" Target="../tags/tag757.xml"/><Relationship Id="rId3" Type="http://schemas.openxmlformats.org/officeDocument/2006/relationships/image" Target="../media/image8.png"/><Relationship Id="rId2" Type="http://schemas.openxmlformats.org/officeDocument/2006/relationships/tags" Target="../tags/tag756.xml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768.xml"/><Relationship Id="rId8" Type="http://schemas.openxmlformats.org/officeDocument/2006/relationships/tags" Target="../tags/tag767.xml"/><Relationship Id="rId7" Type="http://schemas.openxmlformats.org/officeDocument/2006/relationships/tags" Target="../tags/tag766.xml"/><Relationship Id="rId6" Type="http://schemas.openxmlformats.org/officeDocument/2006/relationships/tags" Target="../tags/tag765.xml"/><Relationship Id="rId5" Type="http://schemas.openxmlformats.org/officeDocument/2006/relationships/tags" Target="../tags/tag764.xml"/><Relationship Id="rId4" Type="http://schemas.openxmlformats.org/officeDocument/2006/relationships/image" Target="../media/image9.png"/><Relationship Id="rId3" Type="http://schemas.openxmlformats.org/officeDocument/2006/relationships/tags" Target="../tags/tag763.xml"/><Relationship Id="rId2" Type="http://schemas.openxmlformats.org/officeDocument/2006/relationships/tags" Target="../tags/tag762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775.xml"/><Relationship Id="rId8" Type="http://schemas.openxmlformats.org/officeDocument/2006/relationships/tags" Target="../tags/tag774.xml"/><Relationship Id="rId7" Type="http://schemas.openxmlformats.org/officeDocument/2006/relationships/tags" Target="../tags/tag773.xml"/><Relationship Id="rId6" Type="http://schemas.openxmlformats.org/officeDocument/2006/relationships/tags" Target="../tags/tag772.xml"/><Relationship Id="rId5" Type="http://schemas.openxmlformats.org/officeDocument/2006/relationships/tags" Target="../tags/tag771.xml"/><Relationship Id="rId4" Type="http://schemas.openxmlformats.org/officeDocument/2006/relationships/tags" Target="../tags/tag770.xml"/><Relationship Id="rId3" Type="http://schemas.openxmlformats.org/officeDocument/2006/relationships/image" Target="../media/image10.png"/><Relationship Id="rId2" Type="http://schemas.openxmlformats.org/officeDocument/2006/relationships/tags" Target="../tags/tag769.xml"/><Relationship Id="rId10" Type="http://schemas.openxmlformats.org/officeDocument/2006/relationships/tags" Target="../tags/tag776.xml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783.xml"/><Relationship Id="rId8" Type="http://schemas.openxmlformats.org/officeDocument/2006/relationships/tags" Target="../tags/tag782.xml"/><Relationship Id="rId7" Type="http://schemas.openxmlformats.org/officeDocument/2006/relationships/tags" Target="../tags/tag781.xml"/><Relationship Id="rId6" Type="http://schemas.openxmlformats.org/officeDocument/2006/relationships/tags" Target="../tags/tag780.xml"/><Relationship Id="rId5" Type="http://schemas.openxmlformats.org/officeDocument/2006/relationships/tags" Target="../tags/tag779.xml"/><Relationship Id="rId4" Type="http://schemas.openxmlformats.org/officeDocument/2006/relationships/tags" Target="../tags/tag778.xml"/><Relationship Id="rId3" Type="http://schemas.openxmlformats.org/officeDocument/2006/relationships/image" Target="../media/image11.png"/><Relationship Id="rId2" Type="http://schemas.openxmlformats.org/officeDocument/2006/relationships/tags" Target="../tags/tag777.xml"/><Relationship Id="rId10" Type="http://schemas.openxmlformats.org/officeDocument/2006/relationships/tags" Target="../tags/tag784.xml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tags" Target="../tags/tag791.xml"/><Relationship Id="rId8" Type="http://schemas.openxmlformats.org/officeDocument/2006/relationships/tags" Target="../tags/tag790.xml"/><Relationship Id="rId7" Type="http://schemas.openxmlformats.org/officeDocument/2006/relationships/tags" Target="../tags/tag789.xml"/><Relationship Id="rId6" Type="http://schemas.openxmlformats.org/officeDocument/2006/relationships/tags" Target="../tags/tag788.xml"/><Relationship Id="rId5" Type="http://schemas.openxmlformats.org/officeDocument/2006/relationships/tags" Target="../tags/tag787.xml"/><Relationship Id="rId4" Type="http://schemas.openxmlformats.org/officeDocument/2006/relationships/tags" Target="../tags/tag786.xml"/><Relationship Id="rId3" Type="http://schemas.openxmlformats.org/officeDocument/2006/relationships/image" Target="../media/image12.png"/><Relationship Id="rId2" Type="http://schemas.openxmlformats.org/officeDocument/2006/relationships/tags" Target="../tags/tag785.xml"/><Relationship Id="rId10" Type="http://schemas.openxmlformats.org/officeDocument/2006/relationships/tags" Target="../tags/tag792.xml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88865" y="1910080"/>
            <a:ext cx="1945005" cy="49479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1270" y="3546475"/>
            <a:ext cx="12192000" cy="33121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0" y="-603250"/>
            <a:ext cx="2562860" cy="2562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0" y="2784119"/>
            <a:ext cx="12192000" cy="40745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1389535" y="1465943"/>
            <a:ext cx="9412931" cy="1499147"/>
          </a:xfrm>
        </p:spPr>
        <p:txBody>
          <a:bodyPr wrap="square" lIns="91440" tIns="45720" rIns="91440" bIns="45720" anchor="b" anchorCtr="0">
            <a:normAutofit/>
          </a:bodyPr>
          <a:lstStyle>
            <a:lvl1pPr algn="ctr">
              <a:defRPr sz="6600" b="0" spc="600" baseline="0">
                <a:solidFill>
                  <a:schemeClr val="bg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389535" y="3043801"/>
            <a:ext cx="9412931" cy="496181"/>
          </a:xfrm>
        </p:spPr>
        <p:txBody>
          <a:bodyPr wrap="square"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3563320" y="3014520"/>
            <a:ext cx="6521591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 userDrawn="1">
            <p:custDataLst>
              <p:tags r:id="rId15"/>
            </p:custDataLst>
          </p:nvPr>
        </p:nvSpPr>
        <p:spPr>
          <a:xfrm flipV="1">
            <a:off x="10165611" y="2937148"/>
            <a:ext cx="16415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894146" y="2690012"/>
            <a:ext cx="688500" cy="649015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>
            <p:custDataLst>
              <p:tags r:id="rId18"/>
            </p:custDataLst>
          </p:nvPr>
        </p:nvCxnSpPr>
        <p:spPr>
          <a:xfrm flipH="1">
            <a:off x="2091312" y="3621028"/>
            <a:ext cx="679489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 userDrawn="1">
            <p:custDataLst>
              <p:tags r:id="rId19"/>
            </p:custDataLst>
          </p:nvPr>
        </p:nvSpPr>
        <p:spPr>
          <a:xfrm flipH="1" flipV="1">
            <a:off x="1981852" y="3543656"/>
            <a:ext cx="17103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 flipH="1">
            <a:off x="1708694" y="3322935"/>
            <a:ext cx="717353" cy="649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 rotWithShape="1">
          <a:blip r:embed="rId23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 flipH="1">
            <a:off x="7465378" y="4540754"/>
            <a:ext cx="2609218" cy="611854"/>
            <a:chOff x="7054321" y="2707848"/>
            <a:chExt cx="2039715" cy="528670"/>
          </a:xfrm>
        </p:grpSpPr>
        <p:cxnSp>
          <p:nvCxnSpPr>
            <p:cNvPr id="10" name="直接连接符 9"/>
            <p:cNvCxnSpPr/>
            <p:nvPr>
              <p:custDataLst>
                <p:tags r:id="rId6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>
              <p:custDataLst>
                <p:tags r:id="rId7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65367" y="2707848"/>
              <a:ext cx="528669" cy="5286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 userDrawn="1">
            <p:custDataLst>
              <p:tags r:id="rId10"/>
            </p:custDataLst>
          </p:nvPr>
        </p:nvGrpSpPr>
        <p:grpSpPr>
          <a:xfrm>
            <a:off x="8345070" y="2949071"/>
            <a:ext cx="2585526" cy="611854"/>
            <a:chOff x="7054321" y="2707848"/>
            <a:chExt cx="2021195" cy="528670"/>
          </a:xfrm>
        </p:grpSpPr>
        <p:cxnSp>
          <p:nvCxnSpPr>
            <p:cNvPr id="14" name="直接连接符 13"/>
            <p:cNvCxnSpPr/>
            <p:nvPr>
              <p:custDataLst>
                <p:tags r:id="rId11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46847" y="2707848"/>
              <a:ext cx="528669" cy="52867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7617214" y="3343529"/>
            <a:ext cx="3458684" cy="738077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3600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5"/>
            </p:custDataLst>
          </p:nvPr>
        </p:nvSpPr>
        <p:spPr>
          <a:xfrm>
            <a:off x="7617209" y="4159707"/>
            <a:ext cx="3458684" cy="61185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1" u="none" strike="noStrike" kern="1200" cap="none" spc="150" normalizeH="0" baseline="0" noProof="1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3053080" y="3612515"/>
            <a:ext cx="652145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6"/>
            </p:custDataLst>
          </p:nvPr>
        </p:nvSpPr>
        <p:spPr>
          <a:xfrm flipV="1">
            <a:off x="9574530" y="3535045"/>
            <a:ext cx="16446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394190" y="3288030"/>
            <a:ext cx="688340" cy="648970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2639060" y="4194175"/>
            <a:ext cx="679513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10"/>
            </p:custDataLst>
          </p:nvPr>
        </p:nvSpPr>
        <p:spPr>
          <a:xfrm flipH="1" flipV="1">
            <a:off x="2467610" y="4116705"/>
            <a:ext cx="17081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2109470" y="3869690"/>
            <a:ext cx="717550" cy="648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7"/>
            </p:custDataLst>
          </p:nvPr>
        </p:nvSpPr>
        <p:spPr>
          <a:xfrm>
            <a:off x="1758082" y="2138727"/>
            <a:ext cx="8675837" cy="1424253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21"/>
            </p:custDataLst>
          </p:nvPr>
        </p:nvSpPr>
        <p:spPr>
          <a:xfrm>
            <a:off x="1758082" y="3669868"/>
            <a:ext cx="8675837" cy="48187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360045"/>
            <a:ext cx="12192000" cy="608377"/>
          </a:xfrm>
          <a:prstGeom prst="rect">
            <a:avLst/>
          </a:prstGeom>
          <a:gradFill>
            <a:gsLst>
              <a:gs pos="0">
                <a:schemeClr val="accent1"/>
              </a:gs>
              <a:gs pos="46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rmAutofit/>
          </a:bodyPr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91650" y="-432435"/>
            <a:ext cx="2507615" cy="2507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9480" y="-618490"/>
            <a:ext cx="2382520" cy="23825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99955" y="5056505"/>
            <a:ext cx="2392045" cy="239204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22180" y="-528320"/>
            <a:ext cx="2369820" cy="23698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88865" y="1910080"/>
            <a:ext cx="1945005" cy="49479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1270" y="3546475"/>
            <a:ext cx="12192000" cy="33121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0" y="-603250"/>
            <a:ext cx="2562860" cy="2562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0" y="2784119"/>
            <a:ext cx="12192000" cy="40745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1389535" y="1465943"/>
            <a:ext cx="9412931" cy="1499147"/>
          </a:xfrm>
        </p:spPr>
        <p:txBody>
          <a:bodyPr wrap="square" lIns="91440" tIns="45720" rIns="91440" bIns="45720" anchor="b" anchorCtr="0">
            <a:normAutofit/>
          </a:bodyPr>
          <a:lstStyle>
            <a:lvl1pPr algn="ctr">
              <a:defRPr sz="6600" b="0" spc="600" baseline="0">
                <a:solidFill>
                  <a:schemeClr val="bg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389535" y="3043801"/>
            <a:ext cx="9412931" cy="496181"/>
          </a:xfrm>
        </p:spPr>
        <p:txBody>
          <a:bodyPr wrap="square"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3563320" y="3014520"/>
            <a:ext cx="6521591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 userDrawn="1">
            <p:custDataLst>
              <p:tags r:id="rId15"/>
            </p:custDataLst>
          </p:nvPr>
        </p:nvSpPr>
        <p:spPr>
          <a:xfrm flipV="1">
            <a:off x="10165611" y="2937148"/>
            <a:ext cx="16415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894146" y="2690012"/>
            <a:ext cx="688500" cy="649015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>
            <p:custDataLst>
              <p:tags r:id="rId18"/>
            </p:custDataLst>
          </p:nvPr>
        </p:nvCxnSpPr>
        <p:spPr>
          <a:xfrm flipH="1">
            <a:off x="2091312" y="3621028"/>
            <a:ext cx="679489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 userDrawn="1">
            <p:custDataLst>
              <p:tags r:id="rId19"/>
            </p:custDataLst>
          </p:nvPr>
        </p:nvSpPr>
        <p:spPr>
          <a:xfrm flipH="1" flipV="1">
            <a:off x="1981852" y="3543656"/>
            <a:ext cx="17103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 flipH="1">
            <a:off x="1708694" y="3322935"/>
            <a:ext cx="717353" cy="649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 rotWithShape="1">
          <a:blip r:embed="rId23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 flipH="1">
            <a:off x="7465378" y="4540754"/>
            <a:ext cx="2609218" cy="611854"/>
            <a:chOff x="7054321" y="2707848"/>
            <a:chExt cx="2039715" cy="528670"/>
          </a:xfrm>
        </p:grpSpPr>
        <p:cxnSp>
          <p:nvCxnSpPr>
            <p:cNvPr id="10" name="直接连接符 9"/>
            <p:cNvCxnSpPr/>
            <p:nvPr>
              <p:custDataLst>
                <p:tags r:id="rId6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>
              <p:custDataLst>
                <p:tags r:id="rId7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65367" y="2707848"/>
              <a:ext cx="528669" cy="5286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 userDrawn="1">
            <p:custDataLst>
              <p:tags r:id="rId10"/>
            </p:custDataLst>
          </p:nvPr>
        </p:nvGrpSpPr>
        <p:grpSpPr>
          <a:xfrm>
            <a:off x="8345070" y="2949071"/>
            <a:ext cx="2585526" cy="611854"/>
            <a:chOff x="7054321" y="2707848"/>
            <a:chExt cx="2021195" cy="528670"/>
          </a:xfrm>
        </p:grpSpPr>
        <p:cxnSp>
          <p:nvCxnSpPr>
            <p:cNvPr id="14" name="直接连接符 13"/>
            <p:cNvCxnSpPr/>
            <p:nvPr>
              <p:custDataLst>
                <p:tags r:id="rId11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46847" y="2707848"/>
              <a:ext cx="528669" cy="52867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7617214" y="3343529"/>
            <a:ext cx="3458684" cy="738077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3600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5"/>
            </p:custDataLst>
          </p:nvPr>
        </p:nvSpPr>
        <p:spPr>
          <a:xfrm>
            <a:off x="7617209" y="4159707"/>
            <a:ext cx="3458684" cy="61185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1" u="none" strike="noStrike" kern="1200" cap="none" spc="150" normalizeH="0" baseline="0" noProof="1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3053080" y="3612515"/>
            <a:ext cx="652145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6"/>
            </p:custDataLst>
          </p:nvPr>
        </p:nvSpPr>
        <p:spPr>
          <a:xfrm flipV="1">
            <a:off x="9574530" y="3535045"/>
            <a:ext cx="16446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394190" y="3288030"/>
            <a:ext cx="688340" cy="648970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2639060" y="4194175"/>
            <a:ext cx="679513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10"/>
            </p:custDataLst>
          </p:nvPr>
        </p:nvSpPr>
        <p:spPr>
          <a:xfrm flipH="1" flipV="1">
            <a:off x="2467610" y="4116705"/>
            <a:ext cx="17081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2109470" y="3869690"/>
            <a:ext cx="717550" cy="648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7"/>
            </p:custDataLst>
          </p:nvPr>
        </p:nvSpPr>
        <p:spPr>
          <a:xfrm>
            <a:off x="1758082" y="2138727"/>
            <a:ext cx="8675837" cy="1424253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21"/>
            </p:custDataLst>
          </p:nvPr>
        </p:nvSpPr>
        <p:spPr>
          <a:xfrm>
            <a:off x="1758082" y="3669868"/>
            <a:ext cx="8675837" cy="48187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360045"/>
            <a:ext cx="12192000" cy="608377"/>
          </a:xfrm>
          <a:prstGeom prst="rect">
            <a:avLst/>
          </a:prstGeom>
          <a:gradFill>
            <a:gsLst>
              <a:gs pos="0">
                <a:schemeClr val="accent1"/>
              </a:gs>
              <a:gs pos="46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rmAutofit/>
          </a:bodyPr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91650" y="-432435"/>
            <a:ext cx="2507615" cy="2507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9480" y="-618490"/>
            <a:ext cx="2382520" cy="23825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99955" y="5056505"/>
            <a:ext cx="2392045" cy="239204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22180" y="-528320"/>
            <a:ext cx="2369820" cy="23698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88865" y="1910080"/>
            <a:ext cx="1945005" cy="49479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1270" y="3546475"/>
            <a:ext cx="12192000" cy="33121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0" y="-603250"/>
            <a:ext cx="2562860" cy="2562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0" y="2784119"/>
            <a:ext cx="12192000" cy="40745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1389535" y="1465943"/>
            <a:ext cx="9412931" cy="1499147"/>
          </a:xfrm>
        </p:spPr>
        <p:txBody>
          <a:bodyPr wrap="square" lIns="91440" tIns="45720" rIns="91440" bIns="45720" anchor="b" anchorCtr="0">
            <a:normAutofit/>
          </a:bodyPr>
          <a:lstStyle>
            <a:lvl1pPr algn="ctr">
              <a:defRPr sz="6600" b="0" spc="600" baseline="0">
                <a:solidFill>
                  <a:schemeClr val="bg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389535" y="3043801"/>
            <a:ext cx="9412931" cy="496181"/>
          </a:xfrm>
        </p:spPr>
        <p:txBody>
          <a:bodyPr wrap="square"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3563320" y="3014520"/>
            <a:ext cx="6521591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 userDrawn="1">
            <p:custDataLst>
              <p:tags r:id="rId15"/>
            </p:custDataLst>
          </p:nvPr>
        </p:nvSpPr>
        <p:spPr>
          <a:xfrm flipV="1">
            <a:off x="10165611" y="2937148"/>
            <a:ext cx="16415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894146" y="2690012"/>
            <a:ext cx="688500" cy="649015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>
            <p:custDataLst>
              <p:tags r:id="rId18"/>
            </p:custDataLst>
          </p:nvPr>
        </p:nvCxnSpPr>
        <p:spPr>
          <a:xfrm flipH="1">
            <a:off x="2091312" y="3621028"/>
            <a:ext cx="679489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 userDrawn="1">
            <p:custDataLst>
              <p:tags r:id="rId19"/>
            </p:custDataLst>
          </p:nvPr>
        </p:nvSpPr>
        <p:spPr>
          <a:xfrm flipH="1" flipV="1">
            <a:off x="1981852" y="3543656"/>
            <a:ext cx="17103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 flipH="1">
            <a:off x="1708694" y="3322935"/>
            <a:ext cx="717353" cy="649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 rotWithShape="1">
          <a:blip r:embed="rId23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 flipH="1">
            <a:off x="7465378" y="4540754"/>
            <a:ext cx="2609218" cy="611854"/>
            <a:chOff x="7054321" y="2707848"/>
            <a:chExt cx="2039715" cy="528670"/>
          </a:xfrm>
        </p:grpSpPr>
        <p:cxnSp>
          <p:nvCxnSpPr>
            <p:cNvPr id="10" name="直接连接符 9"/>
            <p:cNvCxnSpPr/>
            <p:nvPr>
              <p:custDataLst>
                <p:tags r:id="rId6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>
              <p:custDataLst>
                <p:tags r:id="rId7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65367" y="2707848"/>
              <a:ext cx="528669" cy="5286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 userDrawn="1">
            <p:custDataLst>
              <p:tags r:id="rId10"/>
            </p:custDataLst>
          </p:nvPr>
        </p:nvGrpSpPr>
        <p:grpSpPr>
          <a:xfrm>
            <a:off x="8345070" y="2949071"/>
            <a:ext cx="2585526" cy="611854"/>
            <a:chOff x="7054321" y="2707848"/>
            <a:chExt cx="2021195" cy="528670"/>
          </a:xfrm>
        </p:grpSpPr>
        <p:cxnSp>
          <p:nvCxnSpPr>
            <p:cNvPr id="14" name="直接连接符 13"/>
            <p:cNvCxnSpPr/>
            <p:nvPr>
              <p:custDataLst>
                <p:tags r:id="rId11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46847" y="2707848"/>
              <a:ext cx="528669" cy="52867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7617214" y="3343529"/>
            <a:ext cx="3458684" cy="738077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3600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5"/>
            </p:custDataLst>
          </p:nvPr>
        </p:nvSpPr>
        <p:spPr>
          <a:xfrm>
            <a:off x="7617209" y="4159707"/>
            <a:ext cx="3458684" cy="61185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1" u="none" strike="noStrike" kern="1200" cap="none" spc="150" normalizeH="0" baseline="0" noProof="1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3053080" y="3612515"/>
            <a:ext cx="652145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6"/>
            </p:custDataLst>
          </p:nvPr>
        </p:nvSpPr>
        <p:spPr>
          <a:xfrm flipV="1">
            <a:off x="9574530" y="3535045"/>
            <a:ext cx="16446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394190" y="3288030"/>
            <a:ext cx="688340" cy="648970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2639060" y="4194175"/>
            <a:ext cx="679513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10"/>
            </p:custDataLst>
          </p:nvPr>
        </p:nvSpPr>
        <p:spPr>
          <a:xfrm flipH="1" flipV="1">
            <a:off x="2467610" y="4116705"/>
            <a:ext cx="17081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2109470" y="3869690"/>
            <a:ext cx="717550" cy="648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7"/>
            </p:custDataLst>
          </p:nvPr>
        </p:nvSpPr>
        <p:spPr>
          <a:xfrm>
            <a:off x="1758082" y="2138727"/>
            <a:ext cx="8675837" cy="1424253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21"/>
            </p:custDataLst>
          </p:nvPr>
        </p:nvSpPr>
        <p:spPr>
          <a:xfrm>
            <a:off x="1758082" y="3669868"/>
            <a:ext cx="8675837" cy="48187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360045"/>
            <a:ext cx="12192000" cy="608377"/>
          </a:xfrm>
          <a:prstGeom prst="rect">
            <a:avLst/>
          </a:prstGeom>
          <a:gradFill>
            <a:gsLst>
              <a:gs pos="0">
                <a:schemeClr val="accent1"/>
              </a:gs>
              <a:gs pos="46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rmAutofit/>
          </a:bodyPr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91650" y="-432435"/>
            <a:ext cx="2507615" cy="2507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9480" y="-618490"/>
            <a:ext cx="2382520" cy="23825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99955" y="5056505"/>
            <a:ext cx="2392045" cy="239204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22180" y="-528320"/>
            <a:ext cx="2369820" cy="23698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88865" y="1910080"/>
            <a:ext cx="1945005" cy="49479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1270" y="3546475"/>
            <a:ext cx="12192000" cy="33121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0" y="-603250"/>
            <a:ext cx="2562860" cy="2562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0" y="2784119"/>
            <a:ext cx="12192000" cy="40745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1389535" y="1465943"/>
            <a:ext cx="9412931" cy="1499147"/>
          </a:xfrm>
        </p:spPr>
        <p:txBody>
          <a:bodyPr wrap="square" lIns="91440" tIns="45720" rIns="91440" bIns="45720" anchor="b" anchorCtr="0">
            <a:normAutofit/>
          </a:bodyPr>
          <a:lstStyle>
            <a:lvl1pPr algn="ctr">
              <a:defRPr sz="6600" b="0" spc="600" baseline="0">
                <a:solidFill>
                  <a:schemeClr val="bg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389535" y="3043801"/>
            <a:ext cx="9412931" cy="496181"/>
          </a:xfrm>
        </p:spPr>
        <p:txBody>
          <a:bodyPr wrap="square"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3563320" y="3014520"/>
            <a:ext cx="6521591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 userDrawn="1">
            <p:custDataLst>
              <p:tags r:id="rId15"/>
            </p:custDataLst>
          </p:nvPr>
        </p:nvSpPr>
        <p:spPr>
          <a:xfrm flipV="1">
            <a:off x="10165611" y="2937148"/>
            <a:ext cx="16415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894146" y="2690012"/>
            <a:ext cx="688500" cy="649015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>
            <p:custDataLst>
              <p:tags r:id="rId18"/>
            </p:custDataLst>
          </p:nvPr>
        </p:nvCxnSpPr>
        <p:spPr>
          <a:xfrm flipH="1">
            <a:off x="2091312" y="3621028"/>
            <a:ext cx="679489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 userDrawn="1">
            <p:custDataLst>
              <p:tags r:id="rId19"/>
            </p:custDataLst>
          </p:nvPr>
        </p:nvSpPr>
        <p:spPr>
          <a:xfrm flipH="1" flipV="1">
            <a:off x="1981852" y="3543656"/>
            <a:ext cx="17103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 flipH="1">
            <a:off x="1708694" y="3322935"/>
            <a:ext cx="717353" cy="649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 rotWithShape="1">
          <a:blip r:embed="rId23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 flipH="1">
            <a:off x="7465378" y="4540754"/>
            <a:ext cx="2609218" cy="611854"/>
            <a:chOff x="7054321" y="2707848"/>
            <a:chExt cx="2039715" cy="528670"/>
          </a:xfrm>
        </p:grpSpPr>
        <p:cxnSp>
          <p:nvCxnSpPr>
            <p:cNvPr id="10" name="直接连接符 9"/>
            <p:cNvCxnSpPr/>
            <p:nvPr>
              <p:custDataLst>
                <p:tags r:id="rId6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>
              <p:custDataLst>
                <p:tags r:id="rId7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65367" y="2707848"/>
              <a:ext cx="528669" cy="5286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 userDrawn="1">
            <p:custDataLst>
              <p:tags r:id="rId10"/>
            </p:custDataLst>
          </p:nvPr>
        </p:nvGrpSpPr>
        <p:grpSpPr>
          <a:xfrm>
            <a:off x="8345070" y="2949071"/>
            <a:ext cx="2585526" cy="611854"/>
            <a:chOff x="7054321" y="2707848"/>
            <a:chExt cx="2021195" cy="528670"/>
          </a:xfrm>
        </p:grpSpPr>
        <p:cxnSp>
          <p:nvCxnSpPr>
            <p:cNvPr id="14" name="直接连接符 13"/>
            <p:cNvCxnSpPr/>
            <p:nvPr>
              <p:custDataLst>
                <p:tags r:id="rId11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46847" y="2707848"/>
              <a:ext cx="528669" cy="52867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7617214" y="3343529"/>
            <a:ext cx="3458684" cy="738077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3600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5"/>
            </p:custDataLst>
          </p:nvPr>
        </p:nvSpPr>
        <p:spPr>
          <a:xfrm>
            <a:off x="7617209" y="4159707"/>
            <a:ext cx="3458684" cy="61185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1" u="none" strike="noStrike" kern="1200" cap="none" spc="150" normalizeH="0" baseline="0" noProof="1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3053080" y="3612515"/>
            <a:ext cx="652145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6"/>
            </p:custDataLst>
          </p:nvPr>
        </p:nvSpPr>
        <p:spPr>
          <a:xfrm flipV="1">
            <a:off x="9574530" y="3535045"/>
            <a:ext cx="16446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394190" y="3288030"/>
            <a:ext cx="688340" cy="648970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2639060" y="4194175"/>
            <a:ext cx="679513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10"/>
            </p:custDataLst>
          </p:nvPr>
        </p:nvSpPr>
        <p:spPr>
          <a:xfrm flipH="1" flipV="1">
            <a:off x="2467610" y="4116705"/>
            <a:ext cx="17081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2109470" y="3869690"/>
            <a:ext cx="717550" cy="648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7"/>
            </p:custDataLst>
          </p:nvPr>
        </p:nvSpPr>
        <p:spPr>
          <a:xfrm>
            <a:off x="1758082" y="2138727"/>
            <a:ext cx="8675837" cy="1424253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21"/>
            </p:custDataLst>
          </p:nvPr>
        </p:nvSpPr>
        <p:spPr>
          <a:xfrm>
            <a:off x="1758082" y="3669868"/>
            <a:ext cx="8675837" cy="48187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360045"/>
            <a:ext cx="12192000" cy="608377"/>
          </a:xfrm>
          <a:prstGeom prst="rect">
            <a:avLst/>
          </a:prstGeom>
          <a:gradFill>
            <a:gsLst>
              <a:gs pos="0">
                <a:schemeClr val="accent1"/>
              </a:gs>
              <a:gs pos="46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rmAutofit/>
          </a:bodyPr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91650" y="-432435"/>
            <a:ext cx="2507615" cy="2507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9480" y="-618490"/>
            <a:ext cx="2382520" cy="23825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99955" y="5056505"/>
            <a:ext cx="2392045" cy="239204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22180" y="-528320"/>
            <a:ext cx="2369820" cy="23698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88865" y="1910080"/>
            <a:ext cx="1945005" cy="49479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1270" y="3546475"/>
            <a:ext cx="12192000" cy="33121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0" y="-603250"/>
            <a:ext cx="2562860" cy="2562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0" y="2784119"/>
            <a:ext cx="12192000" cy="40745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1389535" y="1465943"/>
            <a:ext cx="9412931" cy="1499147"/>
          </a:xfrm>
        </p:spPr>
        <p:txBody>
          <a:bodyPr wrap="square" lIns="91440" tIns="45720" rIns="91440" bIns="45720" anchor="b" anchorCtr="0">
            <a:normAutofit/>
          </a:bodyPr>
          <a:lstStyle>
            <a:lvl1pPr algn="ctr">
              <a:defRPr sz="6600" b="0" spc="600" baseline="0">
                <a:solidFill>
                  <a:schemeClr val="bg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389535" y="3043801"/>
            <a:ext cx="9412931" cy="496181"/>
          </a:xfrm>
        </p:spPr>
        <p:txBody>
          <a:bodyPr wrap="square"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3563320" y="3014520"/>
            <a:ext cx="6521591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 userDrawn="1">
            <p:custDataLst>
              <p:tags r:id="rId15"/>
            </p:custDataLst>
          </p:nvPr>
        </p:nvSpPr>
        <p:spPr>
          <a:xfrm flipV="1">
            <a:off x="10165611" y="2937148"/>
            <a:ext cx="16415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894146" y="2690012"/>
            <a:ext cx="688500" cy="649015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>
            <p:custDataLst>
              <p:tags r:id="rId18"/>
            </p:custDataLst>
          </p:nvPr>
        </p:nvCxnSpPr>
        <p:spPr>
          <a:xfrm flipH="1">
            <a:off x="2091312" y="3621028"/>
            <a:ext cx="679489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 userDrawn="1">
            <p:custDataLst>
              <p:tags r:id="rId19"/>
            </p:custDataLst>
          </p:nvPr>
        </p:nvSpPr>
        <p:spPr>
          <a:xfrm flipH="1" flipV="1">
            <a:off x="1981852" y="3543656"/>
            <a:ext cx="17103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 flipH="1">
            <a:off x="1708694" y="3322935"/>
            <a:ext cx="717353" cy="649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 rotWithShape="1">
          <a:blip r:embed="rId23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 flipH="1">
            <a:off x="7465378" y="4540754"/>
            <a:ext cx="2609218" cy="611854"/>
            <a:chOff x="7054321" y="2707848"/>
            <a:chExt cx="2039715" cy="528670"/>
          </a:xfrm>
        </p:grpSpPr>
        <p:cxnSp>
          <p:nvCxnSpPr>
            <p:cNvPr id="10" name="直接连接符 9"/>
            <p:cNvCxnSpPr/>
            <p:nvPr>
              <p:custDataLst>
                <p:tags r:id="rId6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>
              <p:custDataLst>
                <p:tags r:id="rId7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65367" y="2707848"/>
              <a:ext cx="528669" cy="5286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 userDrawn="1">
            <p:custDataLst>
              <p:tags r:id="rId10"/>
            </p:custDataLst>
          </p:nvPr>
        </p:nvGrpSpPr>
        <p:grpSpPr>
          <a:xfrm>
            <a:off x="8345070" y="2949071"/>
            <a:ext cx="2585526" cy="611854"/>
            <a:chOff x="7054321" y="2707848"/>
            <a:chExt cx="2021195" cy="528670"/>
          </a:xfrm>
        </p:grpSpPr>
        <p:cxnSp>
          <p:nvCxnSpPr>
            <p:cNvPr id="14" name="直接连接符 13"/>
            <p:cNvCxnSpPr/>
            <p:nvPr>
              <p:custDataLst>
                <p:tags r:id="rId11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546847" y="2707848"/>
              <a:ext cx="528669" cy="52867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7617214" y="3343529"/>
            <a:ext cx="3458684" cy="738077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3600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5"/>
            </p:custDataLst>
          </p:nvPr>
        </p:nvSpPr>
        <p:spPr>
          <a:xfrm>
            <a:off x="7617209" y="4159707"/>
            <a:ext cx="3458684" cy="61185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1" u="none" strike="noStrike" kern="1200" cap="none" spc="150" normalizeH="0" baseline="0" noProof="1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3053080" y="3612515"/>
            <a:ext cx="652145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6"/>
            </p:custDataLst>
          </p:nvPr>
        </p:nvSpPr>
        <p:spPr>
          <a:xfrm flipV="1">
            <a:off x="9574530" y="3535045"/>
            <a:ext cx="16446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394190" y="3288030"/>
            <a:ext cx="688340" cy="648970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2639060" y="4194175"/>
            <a:ext cx="679513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10"/>
            </p:custDataLst>
          </p:nvPr>
        </p:nvSpPr>
        <p:spPr>
          <a:xfrm flipH="1" flipV="1">
            <a:off x="2467610" y="4116705"/>
            <a:ext cx="17081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2109470" y="3869690"/>
            <a:ext cx="717550" cy="648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7"/>
            </p:custDataLst>
          </p:nvPr>
        </p:nvSpPr>
        <p:spPr>
          <a:xfrm>
            <a:off x="1758082" y="2138727"/>
            <a:ext cx="8675837" cy="1424253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21"/>
            </p:custDataLst>
          </p:nvPr>
        </p:nvSpPr>
        <p:spPr>
          <a:xfrm>
            <a:off x="1758082" y="3669868"/>
            <a:ext cx="8675837" cy="48187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360045"/>
            <a:ext cx="12192000" cy="608377"/>
          </a:xfrm>
          <a:prstGeom prst="rect">
            <a:avLst/>
          </a:prstGeom>
          <a:gradFill>
            <a:gsLst>
              <a:gs pos="0">
                <a:schemeClr val="accent1"/>
              </a:gs>
              <a:gs pos="46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rmAutofit/>
          </a:bodyPr>
          <a:p>
            <a:pPr algn="ctr"/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91650" y="-432435"/>
            <a:ext cx="2507615" cy="2507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9480" y="-618490"/>
            <a:ext cx="2382520" cy="23825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99955" y="5056505"/>
            <a:ext cx="2392045" cy="239204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22180" y="-528320"/>
            <a:ext cx="2369820" cy="23698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13.xml"/><Relationship Id="rId23" Type="http://schemas.openxmlformats.org/officeDocument/2006/relationships/tags" Target="../tags/tag212.xml"/><Relationship Id="rId22" Type="http://schemas.openxmlformats.org/officeDocument/2006/relationships/tags" Target="../tags/tag211.xml"/><Relationship Id="rId21" Type="http://schemas.openxmlformats.org/officeDocument/2006/relationships/tags" Target="../tags/tag210.xml"/><Relationship Id="rId20" Type="http://schemas.openxmlformats.org/officeDocument/2006/relationships/tags" Target="../tags/tag209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08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364.xml"/><Relationship Id="rId23" Type="http://schemas.openxmlformats.org/officeDocument/2006/relationships/tags" Target="../tags/tag363.xml"/><Relationship Id="rId22" Type="http://schemas.openxmlformats.org/officeDocument/2006/relationships/tags" Target="../tags/tag362.xml"/><Relationship Id="rId21" Type="http://schemas.openxmlformats.org/officeDocument/2006/relationships/tags" Target="../tags/tag361.xml"/><Relationship Id="rId20" Type="http://schemas.openxmlformats.org/officeDocument/2006/relationships/tags" Target="../tags/tag360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359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5" Type="http://schemas.openxmlformats.org/officeDocument/2006/relationships/theme" Target="../theme/theme4.xml"/><Relationship Id="rId24" Type="http://schemas.openxmlformats.org/officeDocument/2006/relationships/tags" Target="../tags/tag515.xml"/><Relationship Id="rId23" Type="http://schemas.openxmlformats.org/officeDocument/2006/relationships/tags" Target="../tags/tag514.xml"/><Relationship Id="rId22" Type="http://schemas.openxmlformats.org/officeDocument/2006/relationships/tags" Target="../tags/tag513.xml"/><Relationship Id="rId21" Type="http://schemas.openxmlformats.org/officeDocument/2006/relationships/tags" Target="../tags/tag512.xml"/><Relationship Id="rId20" Type="http://schemas.openxmlformats.org/officeDocument/2006/relationships/tags" Target="../tags/tag511.xml"/><Relationship Id="rId2" Type="http://schemas.openxmlformats.org/officeDocument/2006/relationships/slideLayout" Target="../slideLayouts/slideLayout49.xml"/><Relationship Id="rId19" Type="http://schemas.openxmlformats.org/officeDocument/2006/relationships/tags" Target="../tags/tag510.xml"/><Relationship Id="rId18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8.xml"/><Relationship Id="rId25" Type="http://schemas.openxmlformats.org/officeDocument/2006/relationships/theme" Target="../theme/theme5.xml"/><Relationship Id="rId24" Type="http://schemas.openxmlformats.org/officeDocument/2006/relationships/tags" Target="../tags/tag666.xml"/><Relationship Id="rId23" Type="http://schemas.openxmlformats.org/officeDocument/2006/relationships/tags" Target="../tags/tag665.xml"/><Relationship Id="rId22" Type="http://schemas.openxmlformats.org/officeDocument/2006/relationships/tags" Target="../tags/tag664.xml"/><Relationship Id="rId21" Type="http://schemas.openxmlformats.org/officeDocument/2006/relationships/tags" Target="../tags/tag663.xml"/><Relationship Id="rId20" Type="http://schemas.openxmlformats.org/officeDocument/2006/relationships/tags" Target="../tags/tag662.xml"/><Relationship Id="rId2" Type="http://schemas.openxmlformats.org/officeDocument/2006/relationships/slideLayout" Target="../slideLayouts/slideLayout67.xml"/><Relationship Id="rId19" Type="http://schemas.openxmlformats.org/officeDocument/2006/relationships/tags" Target="../tags/tag661.xml"/><Relationship Id="rId18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5.xml"/><Relationship Id="rId1" Type="http://schemas.openxmlformats.org/officeDocument/2006/relationships/slideLayout" Target="../slideLayouts/slideLayout6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2.xml"/><Relationship Id="rId8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0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6.xml"/><Relationship Id="rId25" Type="http://schemas.openxmlformats.org/officeDocument/2006/relationships/theme" Target="../theme/theme6.xml"/><Relationship Id="rId24" Type="http://schemas.openxmlformats.org/officeDocument/2006/relationships/tags" Target="../tags/tag817.xml"/><Relationship Id="rId23" Type="http://schemas.openxmlformats.org/officeDocument/2006/relationships/tags" Target="../tags/tag816.xml"/><Relationship Id="rId22" Type="http://schemas.openxmlformats.org/officeDocument/2006/relationships/tags" Target="../tags/tag815.xml"/><Relationship Id="rId21" Type="http://schemas.openxmlformats.org/officeDocument/2006/relationships/tags" Target="../tags/tag814.xml"/><Relationship Id="rId20" Type="http://schemas.openxmlformats.org/officeDocument/2006/relationships/tags" Target="../tags/tag813.xml"/><Relationship Id="rId2" Type="http://schemas.openxmlformats.org/officeDocument/2006/relationships/slideLayout" Target="../slideLayouts/slideLayout85.xml"/><Relationship Id="rId19" Type="http://schemas.openxmlformats.org/officeDocument/2006/relationships/tags" Target="../tags/tag812.xml"/><Relationship Id="rId18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3.xml"/><Relationship Id="rId1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84.xml"/><Relationship Id="rId6" Type="http://schemas.openxmlformats.org/officeDocument/2006/relationships/tags" Target="../tags/tag819.xml"/><Relationship Id="rId5" Type="http://schemas.openxmlformats.org/officeDocument/2006/relationships/tags" Target="../tags/tag818.xml"/><Relationship Id="rId4" Type="http://schemas.openxmlformats.org/officeDocument/2006/relationships/image" Target="../media/image18.svg"/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85.xml"/><Relationship Id="rId8" Type="http://schemas.openxmlformats.org/officeDocument/2006/relationships/image" Target="../media/image38.png"/><Relationship Id="rId7" Type="http://schemas.openxmlformats.org/officeDocument/2006/relationships/tags" Target="../tags/tag884.xml"/><Relationship Id="rId6" Type="http://schemas.openxmlformats.org/officeDocument/2006/relationships/image" Target="../media/image37.png"/><Relationship Id="rId5" Type="http://schemas.openxmlformats.org/officeDocument/2006/relationships/tags" Target="../tags/tag883.xml"/><Relationship Id="rId4" Type="http://schemas.openxmlformats.org/officeDocument/2006/relationships/tags" Target="../tags/tag882.xml"/><Relationship Id="rId3" Type="http://schemas.openxmlformats.org/officeDocument/2006/relationships/image" Target="../media/image36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10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892.xml"/><Relationship Id="rId16" Type="http://schemas.openxmlformats.org/officeDocument/2006/relationships/tags" Target="../tags/tag891.xml"/><Relationship Id="rId15" Type="http://schemas.openxmlformats.org/officeDocument/2006/relationships/image" Target="../media/image27.png"/><Relationship Id="rId14" Type="http://schemas.openxmlformats.org/officeDocument/2006/relationships/tags" Target="../tags/tag890.xml"/><Relationship Id="rId13" Type="http://schemas.openxmlformats.org/officeDocument/2006/relationships/tags" Target="../tags/tag889.xml"/><Relationship Id="rId12" Type="http://schemas.openxmlformats.org/officeDocument/2006/relationships/tags" Target="../tags/tag888.xml"/><Relationship Id="rId11" Type="http://schemas.openxmlformats.org/officeDocument/2006/relationships/tags" Target="../tags/tag887.xml"/><Relationship Id="rId10" Type="http://schemas.openxmlformats.org/officeDocument/2006/relationships/tags" Target="../tags/tag886.xml"/><Relationship Id="rId1" Type="http://schemas.openxmlformats.org/officeDocument/2006/relationships/tags" Target="../tags/tag88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27.png"/><Relationship Id="rId6" Type="http://schemas.openxmlformats.org/officeDocument/2006/relationships/image" Target="../media/image39.png"/><Relationship Id="rId5" Type="http://schemas.openxmlformats.org/officeDocument/2006/relationships/tags" Target="../tags/tag895.xml"/><Relationship Id="rId4" Type="http://schemas.openxmlformats.org/officeDocument/2006/relationships/tags" Target="../tags/tag894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897.xml"/><Relationship Id="rId10" Type="http://schemas.openxmlformats.org/officeDocument/2006/relationships/tags" Target="../tags/tag896.xml"/><Relationship Id="rId1" Type="http://schemas.openxmlformats.org/officeDocument/2006/relationships/tags" Target="../tags/tag89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tags" Target="../tags/tag900.xml"/><Relationship Id="rId4" Type="http://schemas.openxmlformats.org/officeDocument/2006/relationships/tags" Target="../tags/tag899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1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902.xml"/><Relationship Id="rId10" Type="http://schemas.openxmlformats.org/officeDocument/2006/relationships/tags" Target="../tags/tag901.xml"/><Relationship Id="rId1" Type="http://schemas.openxmlformats.org/officeDocument/2006/relationships/tags" Target="../tags/tag89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06.xml"/><Relationship Id="rId8" Type="http://schemas.openxmlformats.org/officeDocument/2006/relationships/image" Target="../media/image2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tags" Target="../tags/tag905.xml"/><Relationship Id="rId4" Type="http://schemas.openxmlformats.org/officeDocument/2006/relationships/tags" Target="../tags/tag904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907.xml"/><Relationship Id="rId1" Type="http://schemas.openxmlformats.org/officeDocument/2006/relationships/tags" Target="../tags/tag90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11.xml"/><Relationship Id="rId8" Type="http://schemas.openxmlformats.org/officeDocument/2006/relationships/image" Target="../media/image27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tags" Target="../tags/tag910.xml"/><Relationship Id="rId4" Type="http://schemas.openxmlformats.org/officeDocument/2006/relationships/tags" Target="../tags/tag909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912.xml"/><Relationship Id="rId1" Type="http://schemas.openxmlformats.org/officeDocument/2006/relationships/tags" Target="../tags/tag90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16.xml"/><Relationship Id="rId8" Type="http://schemas.openxmlformats.org/officeDocument/2006/relationships/image" Target="../media/image27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tags" Target="../tags/tag915.xml"/><Relationship Id="rId4" Type="http://schemas.openxmlformats.org/officeDocument/2006/relationships/tags" Target="../tags/tag914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917.xml"/><Relationship Id="rId1" Type="http://schemas.openxmlformats.org/officeDocument/2006/relationships/tags" Target="../tags/tag91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94.xml"/><Relationship Id="rId4" Type="http://schemas.openxmlformats.org/officeDocument/2006/relationships/tags" Target="../tags/tag918.xml"/><Relationship Id="rId3" Type="http://schemas.openxmlformats.org/officeDocument/2006/relationships/image" Target="../media/image21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23.xml"/><Relationship Id="rId8" Type="http://schemas.openxmlformats.org/officeDocument/2006/relationships/tags" Target="../tags/tag822.xml"/><Relationship Id="rId7" Type="http://schemas.openxmlformats.org/officeDocument/2006/relationships/tags" Target="../tags/tag821.xml"/><Relationship Id="rId6" Type="http://schemas.openxmlformats.org/officeDocument/2006/relationships/image" Target="../media/image19.png"/><Relationship Id="rId5" Type="http://schemas.openxmlformats.org/officeDocument/2006/relationships/tags" Target="../tags/tag820.xml"/><Relationship Id="rId4" Type="http://schemas.openxmlformats.org/officeDocument/2006/relationships/image" Target="../media/image16.svg"/><Relationship Id="rId37" Type="http://schemas.openxmlformats.org/officeDocument/2006/relationships/notesSlide" Target="../notesSlides/notesSlide2.xml"/><Relationship Id="rId36" Type="http://schemas.openxmlformats.org/officeDocument/2006/relationships/slideLayout" Target="../slideLayouts/slideLayout89.xml"/><Relationship Id="rId35" Type="http://schemas.openxmlformats.org/officeDocument/2006/relationships/tags" Target="../tags/tag848.xml"/><Relationship Id="rId34" Type="http://schemas.openxmlformats.org/officeDocument/2006/relationships/tags" Target="../tags/tag847.xml"/><Relationship Id="rId33" Type="http://schemas.openxmlformats.org/officeDocument/2006/relationships/tags" Target="../tags/tag846.xml"/><Relationship Id="rId32" Type="http://schemas.openxmlformats.org/officeDocument/2006/relationships/tags" Target="../tags/tag845.xml"/><Relationship Id="rId31" Type="http://schemas.openxmlformats.org/officeDocument/2006/relationships/tags" Target="../tags/tag844.xml"/><Relationship Id="rId30" Type="http://schemas.openxmlformats.org/officeDocument/2006/relationships/tags" Target="../tags/tag843.xml"/><Relationship Id="rId3" Type="http://schemas.openxmlformats.org/officeDocument/2006/relationships/image" Target="../media/image15.png"/><Relationship Id="rId29" Type="http://schemas.openxmlformats.org/officeDocument/2006/relationships/tags" Target="../tags/tag842.xml"/><Relationship Id="rId28" Type="http://schemas.openxmlformats.org/officeDocument/2006/relationships/tags" Target="../tags/tag841.xml"/><Relationship Id="rId27" Type="http://schemas.openxmlformats.org/officeDocument/2006/relationships/tags" Target="../tags/tag840.xml"/><Relationship Id="rId26" Type="http://schemas.openxmlformats.org/officeDocument/2006/relationships/tags" Target="../tags/tag839.xml"/><Relationship Id="rId25" Type="http://schemas.openxmlformats.org/officeDocument/2006/relationships/tags" Target="../tags/tag838.xml"/><Relationship Id="rId24" Type="http://schemas.openxmlformats.org/officeDocument/2006/relationships/tags" Target="../tags/tag837.xml"/><Relationship Id="rId23" Type="http://schemas.openxmlformats.org/officeDocument/2006/relationships/tags" Target="../tags/tag836.xml"/><Relationship Id="rId22" Type="http://schemas.openxmlformats.org/officeDocument/2006/relationships/tags" Target="../tags/tag835.xml"/><Relationship Id="rId21" Type="http://schemas.openxmlformats.org/officeDocument/2006/relationships/tags" Target="../tags/tag834.xml"/><Relationship Id="rId20" Type="http://schemas.openxmlformats.org/officeDocument/2006/relationships/tags" Target="../tags/tag833.xml"/><Relationship Id="rId2" Type="http://schemas.openxmlformats.org/officeDocument/2006/relationships/image" Target="../media/image18.svg"/><Relationship Id="rId19" Type="http://schemas.openxmlformats.org/officeDocument/2006/relationships/tags" Target="../tags/tag832.xml"/><Relationship Id="rId18" Type="http://schemas.openxmlformats.org/officeDocument/2006/relationships/tags" Target="../tags/tag831.xml"/><Relationship Id="rId17" Type="http://schemas.openxmlformats.org/officeDocument/2006/relationships/tags" Target="../tags/tag830.xml"/><Relationship Id="rId16" Type="http://schemas.openxmlformats.org/officeDocument/2006/relationships/tags" Target="../tags/tag829.xml"/><Relationship Id="rId15" Type="http://schemas.openxmlformats.org/officeDocument/2006/relationships/image" Target="../media/image20.png"/><Relationship Id="rId14" Type="http://schemas.openxmlformats.org/officeDocument/2006/relationships/tags" Target="../tags/tag828.xml"/><Relationship Id="rId13" Type="http://schemas.openxmlformats.org/officeDocument/2006/relationships/tags" Target="../tags/tag827.xml"/><Relationship Id="rId12" Type="http://schemas.openxmlformats.org/officeDocument/2006/relationships/tags" Target="../tags/tag826.xml"/><Relationship Id="rId11" Type="http://schemas.openxmlformats.org/officeDocument/2006/relationships/tags" Target="../tags/tag825.xml"/><Relationship Id="rId10" Type="http://schemas.openxmlformats.org/officeDocument/2006/relationships/tags" Target="../tags/tag824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51.xml"/><Relationship Id="rId8" Type="http://schemas.openxmlformats.org/officeDocument/2006/relationships/tags" Target="../tags/tag850.xml"/><Relationship Id="rId7" Type="http://schemas.openxmlformats.org/officeDocument/2006/relationships/image" Target="../media/image22.png"/><Relationship Id="rId6" Type="http://schemas.openxmlformats.org/officeDocument/2006/relationships/tags" Target="../tags/tag849.xml"/><Relationship Id="rId5" Type="http://schemas.openxmlformats.org/officeDocument/2006/relationships/image" Target="../media/image21.png"/><Relationship Id="rId4" Type="http://schemas.openxmlformats.org/officeDocument/2006/relationships/image" Target="../media/image18.svg"/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32.xml"/><Relationship Id="rId12" Type="http://schemas.openxmlformats.org/officeDocument/2006/relationships/tags" Target="../tags/tag853.xml"/><Relationship Id="rId11" Type="http://schemas.openxmlformats.org/officeDocument/2006/relationships/tags" Target="../tags/tag852.xml"/><Relationship Id="rId10" Type="http://schemas.openxmlformats.org/officeDocument/2006/relationships/image" Target="../media/image23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tags" Target="../tags/tag858.xml"/><Relationship Id="rId7" Type="http://schemas.openxmlformats.org/officeDocument/2006/relationships/image" Target="../media/image25.svg"/><Relationship Id="rId6" Type="http://schemas.openxmlformats.org/officeDocument/2006/relationships/image" Target="../media/image24.png"/><Relationship Id="rId5" Type="http://schemas.openxmlformats.org/officeDocument/2006/relationships/tags" Target="../tags/tag857.xml"/><Relationship Id="rId4" Type="http://schemas.openxmlformats.org/officeDocument/2006/relationships/tags" Target="../tags/tag856.xml"/><Relationship Id="rId3" Type="http://schemas.openxmlformats.org/officeDocument/2006/relationships/tags" Target="../tags/tag855.xml"/><Relationship Id="rId2" Type="http://schemas.openxmlformats.org/officeDocument/2006/relationships/image" Target="../media/image8.png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860.xml"/><Relationship Id="rId15" Type="http://schemas.openxmlformats.org/officeDocument/2006/relationships/image" Target="../media/image31.png"/><Relationship Id="rId14" Type="http://schemas.openxmlformats.org/officeDocument/2006/relationships/image" Target="../media/image30.png"/><Relationship Id="rId13" Type="http://schemas.openxmlformats.org/officeDocument/2006/relationships/image" Target="../media/image29.png"/><Relationship Id="rId12" Type="http://schemas.openxmlformats.org/officeDocument/2006/relationships/image" Target="../media/image28.png"/><Relationship Id="rId11" Type="http://schemas.openxmlformats.org/officeDocument/2006/relationships/tags" Target="../tags/tag859.xml"/><Relationship Id="rId10" Type="http://schemas.openxmlformats.org/officeDocument/2006/relationships/image" Target="../media/image27.png"/><Relationship Id="rId1" Type="http://schemas.openxmlformats.org/officeDocument/2006/relationships/tags" Target="../tags/tag85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63.xml"/><Relationship Id="rId8" Type="http://schemas.openxmlformats.org/officeDocument/2006/relationships/image" Target="../media/image23.png"/><Relationship Id="rId7" Type="http://schemas.openxmlformats.org/officeDocument/2006/relationships/tags" Target="../tags/tag862.xml"/><Relationship Id="rId6" Type="http://schemas.openxmlformats.org/officeDocument/2006/relationships/tags" Target="../tags/tag861.xml"/><Relationship Id="rId5" Type="http://schemas.openxmlformats.org/officeDocument/2006/relationships/image" Target="../media/image21.png"/><Relationship Id="rId4" Type="http://schemas.openxmlformats.org/officeDocument/2006/relationships/image" Target="../media/image18.svg"/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50.xml"/><Relationship Id="rId10" Type="http://schemas.openxmlformats.org/officeDocument/2006/relationships/tags" Target="../tags/tag864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868.xml"/><Relationship Id="rId6" Type="http://schemas.openxmlformats.org/officeDocument/2006/relationships/tags" Target="../tags/tag867.xml"/><Relationship Id="rId5" Type="http://schemas.openxmlformats.org/officeDocument/2006/relationships/tags" Target="../tags/tag866.xml"/><Relationship Id="rId4" Type="http://schemas.openxmlformats.org/officeDocument/2006/relationships/image" Target="../media/image27.png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tags" Target="../tags/tag86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71.xml"/><Relationship Id="rId8" Type="http://schemas.openxmlformats.org/officeDocument/2006/relationships/image" Target="../media/image23.png"/><Relationship Id="rId7" Type="http://schemas.openxmlformats.org/officeDocument/2006/relationships/tags" Target="../tags/tag870.xml"/><Relationship Id="rId6" Type="http://schemas.openxmlformats.org/officeDocument/2006/relationships/tags" Target="../tags/tag869.xml"/><Relationship Id="rId5" Type="http://schemas.openxmlformats.org/officeDocument/2006/relationships/image" Target="../media/image21.png"/><Relationship Id="rId4" Type="http://schemas.openxmlformats.org/officeDocument/2006/relationships/image" Target="../media/image18.svg"/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68.xml"/><Relationship Id="rId10" Type="http://schemas.openxmlformats.org/officeDocument/2006/relationships/tags" Target="../tags/tag87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76.xml"/><Relationship Id="rId8" Type="http://schemas.openxmlformats.org/officeDocument/2006/relationships/tags" Target="../tags/tag875.xml"/><Relationship Id="rId7" Type="http://schemas.openxmlformats.org/officeDocument/2006/relationships/image" Target="../media/image27.png"/><Relationship Id="rId6" Type="http://schemas.openxmlformats.org/officeDocument/2006/relationships/image" Target="../media/image34.png"/><Relationship Id="rId5" Type="http://schemas.openxmlformats.org/officeDocument/2006/relationships/tags" Target="../tags/tag874.xml"/><Relationship Id="rId4" Type="http://schemas.openxmlformats.org/officeDocument/2006/relationships/image" Target="../media/image33.svg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87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80.xml"/><Relationship Id="rId8" Type="http://schemas.openxmlformats.org/officeDocument/2006/relationships/tags" Target="../tags/tag879.xml"/><Relationship Id="rId7" Type="http://schemas.openxmlformats.org/officeDocument/2006/relationships/image" Target="../media/image27.png"/><Relationship Id="rId6" Type="http://schemas.openxmlformats.org/officeDocument/2006/relationships/image" Target="../media/image35.png"/><Relationship Id="rId5" Type="http://schemas.openxmlformats.org/officeDocument/2006/relationships/tags" Target="../tags/tag878.xml"/><Relationship Id="rId4" Type="http://schemas.openxmlformats.org/officeDocument/2006/relationships/image" Target="../media/image33.svg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8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32313535323937363b32313535323938363bd1ccbba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468245" y="179705"/>
            <a:ext cx="742315" cy="742315"/>
          </a:xfrm>
          <a:prstGeom prst="rect">
            <a:avLst/>
          </a:prstGeom>
        </p:spPr>
      </p:pic>
      <p:pic>
        <p:nvPicPr>
          <p:cNvPr id="9" name="图片 8" descr="32313535323831343b32313535323739393bd1ccbba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7870" y="-609600"/>
            <a:ext cx="1412875" cy="14128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82975" y="2204720"/>
            <a:ext cx="57708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FFFFF"/>
                </a:solidFill>
                <a:latin typeface="汉仪行楷简" panose="02010600000101010101" charset="-122"/>
                <a:ea typeface="汉仪行楷简" panose="02010600000101010101" charset="-122"/>
              </a:rPr>
              <a:t>喜迎国庆节</a:t>
            </a:r>
            <a:endParaRPr lang="zh-CN" altLang="en-US" sz="8800">
              <a:solidFill>
                <a:srgbClr val="FFFFF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6485" y="3926840"/>
            <a:ext cx="257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 b="1">
                <a:solidFill>
                  <a:srgbClr val="FFFFFF"/>
                </a:solidFill>
                <a:latin typeface="汉仪仿宋简" panose="02010600000101010101" charset="-128"/>
                <a:ea typeface="汉仪仿宋简" panose="02010600000101010101" charset="-128"/>
              </a:rPr>
              <a:t>活动运营方案</a:t>
            </a:r>
            <a:endParaRPr lang="zh-CN" altLang="en-US" sz="2800" b="1">
              <a:solidFill>
                <a:srgbClr val="FFFFF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33950" y="4933315"/>
            <a:ext cx="27108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 b="1">
                <a:solidFill>
                  <a:srgbClr val="FFFFFF"/>
                </a:solidFill>
                <a:latin typeface="汉仪仿宋简" panose="02010600000101010101" charset="-128"/>
                <a:ea typeface="汉仪仿宋简" panose="02010600000101010101" charset="-128"/>
              </a:rPr>
              <a:t>酷渲（北京）科技有限公司</a:t>
            </a:r>
            <a:endParaRPr lang="zh-CN" altLang="en-US" sz="1600" b="1">
              <a:solidFill>
                <a:srgbClr val="FFFFFF"/>
              </a:solidFill>
              <a:latin typeface="汉仪仿宋简" panose="02010600000101010101" charset="-128"/>
              <a:ea typeface="汉仪仿宋简" panose="02010600000101010101" charset="-128"/>
            </a:endParaRPr>
          </a:p>
        </p:txBody>
      </p:sp>
      <p:sp>
        <p:nvSpPr>
          <p:cNvPr id="18" name="标题 17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1661950" y="921748"/>
            <a:ext cx="9412931" cy="1499147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>
                <a:solidFill>
                  <a:schemeClr val="lt1"/>
                </a:solidFill>
              </a:rPr>
              <a:t>欢度中秋</a:t>
            </a:r>
            <a:endParaRPr lang="zh-CN" altLang="en-US" sz="6600">
              <a:solidFill>
                <a:schemeClr val="lt1"/>
              </a:solidFill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7410" y="648970"/>
            <a:ext cx="4253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32313539383330383b32313539383330313bb5c6c1f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80000" flipH="1">
            <a:off x="10172065" y="213995"/>
            <a:ext cx="914400" cy="914400"/>
          </a:xfrm>
          <a:prstGeom prst="rect">
            <a:avLst/>
          </a:prstGeom>
        </p:spPr>
      </p:pic>
      <p:pic>
        <p:nvPicPr>
          <p:cNvPr id="15" name="图片 14" descr="32313539383330383b32313539383330313bb5c6c1f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40000" flipH="1">
            <a:off x="11226800" y="1273810"/>
            <a:ext cx="714375" cy="71437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1168400" y="2136140"/>
            <a:ext cx="98285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移动端自定义-点击icon宫格-找到社区-点击移动箭头，将社区移至前十-点击“编辑”，替换icon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652" t="33393" b="19437"/>
          <a:stretch>
            <a:fillRect/>
          </a:stretch>
        </p:blipFill>
        <p:spPr>
          <a:xfrm>
            <a:off x="1829435" y="3140075"/>
            <a:ext cx="3291205" cy="1841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012180" y="3140075"/>
            <a:ext cx="3268980" cy="184404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3217545" y="5205095"/>
            <a:ext cx="67183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7433945" y="5205095"/>
            <a:ext cx="62547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11"/>
            </p:custDataLst>
          </p:nvPr>
        </p:nvCxnSpPr>
        <p:spPr>
          <a:xfrm>
            <a:off x="9196705" y="3873500"/>
            <a:ext cx="79057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0" name="文本框 49"/>
          <p:cNvSpPr txBox="1"/>
          <p:nvPr>
            <p:custDataLst>
              <p:tags r:id="rId12"/>
            </p:custDataLst>
          </p:nvPr>
        </p:nvSpPr>
        <p:spPr>
          <a:xfrm>
            <a:off x="99999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chemeClr val="dk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13"/>
            </p:custDataLst>
          </p:nvPr>
        </p:nvCxnSpPr>
        <p:spPr>
          <a:xfrm>
            <a:off x="7251700" y="4693285"/>
            <a:ext cx="2735580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2" name="文本框 51"/>
          <p:cNvSpPr txBox="1"/>
          <p:nvPr>
            <p:custDataLst>
              <p:tags r:id="rId14"/>
            </p:custDataLst>
          </p:nvPr>
        </p:nvSpPr>
        <p:spPr>
          <a:xfrm>
            <a:off x="9999980" y="4556125"/>
            <a:ext cx="889635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chemeClr val="dk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19" name="íṥḻiḓè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1273810" y="1317625"/>
            <a:ext cx="815721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平台功能及相应展示模块（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banner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、启动页、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icon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）设置</a:t>
            </a:r>
            <a:endParaRPr lang="zh-CN" altLang="en-US" sz="2000" b="1" spc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4495" y="47561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sp>
        <p:nvSpPr>
          <p:cNvPr id="5" name="文本框 4" descr="7b0a2020202022776f7264617274223a20227b5c2269645c223a32353030323138342c5c227469645c223a5c225c227d220a7d0a"/>
          <p:cNvSpPr txBox="1"/>
          <p:nvPr>
            <p:custDataLst>
              <p:tags r:id="rId4"/>
            </p:custDataLst>
          </p:nvPr>
        </p:nvSpPr>
        <p:spPr>
          <a:xfrm>
            <a:off x="7058025" y="157861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1078230" y="2131695"/>
            <a:ext cx="35337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、新建圈子</a:t>
            </a:r>
            <a:endParaRPr lang="zh-CN" altLang="en-US" sz="1400" b="1" i="0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运营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社区管理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圈子设置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新建（圈子名称、封面、圈子介绍）</a:t>
            </a:r>
            <a:endParaRPr lang="zh-CN" altLang="en-US" sz="1400" b="1" i="1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0585" y="2215515"/>
            <a:ext cx="6971665" cy="1363345"/>
          </a:xfrm>
          <a:prstGeom prst="rect">
            <a:avLst/>
          </a:prstGeom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pic>
        <p:nvPicPr>
          <p:cNvPr id="10" name="图片 9" descr="06圈子封面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3810" y="3578860"/>
            <a:ext cx="2540000" cy="254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50430" y="3083560"/>
            <a:ext cx="4401820" cy="3137535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273810" y="1059180"/>
            <a:ext cx="963422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pc="0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活动：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同心筑梦</a:t>
            </a:r>
            <a:r>
              <a:rPr lang="ja-JP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・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礼赞祖国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—— 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爱国主题分享及评选活动</a:t>
            </a:r>
            <a:endParaRPr lang="zh-CN" altLang="en-US" sz="2400" spc="0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7675" y="380365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sp>
        <p:nvSpPr>
          <p:cNvPr id="5" name="文本框 4" descr="7b0a2020202022776f7264617274223a20227b5c2269645c223a32353030323138342c5c227469645c223a5c225c227d220a7d0a"/>
          <p:cNvSpPr txBox="1"/>
          <p:nvPr>
            <p:custDataLst>
              <p:tags r:id="rId4"/>
            </p:custDataLst>
          </p:nvPr>
        </p:nvSpPr>
        <p:spPr>
          <a:xfrm>
            <a:off x="7058025" y="160210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965200" y="2209165"/>
            <a:ext cx="3823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、学员参与活动</a:t>
            </a: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发表文章</a:t>
            </a:r>
            <a:endParaRPr lang="zh-CN" altLang="en-US" sz="1400" b="1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学员端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社区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</a:t>
            </a:r>
            <a:endParaRPr lang="zh-CN" altLang="en-US" sz="1400" i="1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3370" y="2209165"/>
            <a:ext cx="6160135" cy="18053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5365" y="3303905"/>
            <a:ext cx="4168140" cy="3206115"/>
          </a:xfrm>
          <a:prstGeom prst="rect">
            <a:avLst/>
          </a:prstGeom>
        </p:spPr>
      </p:pic>
      <p:pic>
        <p:nvPicPr>
          <p:cNvPr id="14" name="图片 13" descr="7b0a20202020227069636672616d65646573223a20222670666d38343234343232323830262673707432312d312626626474303026267764743235353026266f726773697a6537303235322e353136262670667431333326220a7d0a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042920" y="2999105"/>
            <a:ext cx="1875790" cy="3752215"/>
          </a:xfrm>
          <a:prstGeom prst="rect">
            <a:avLst/>
          </a:prstGeom>
        </p:spPr>
      </p:pic>
      <p:pic>
        <p:nvPicPr>
          <p:cNvPr id="15" name="图片 14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8" name="íṥḻiḓè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09295" y="1093470"/>
            <a:ext cx="963422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pc="0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活动：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同心筑梦</a:t>
            </a:r>
            <a:r>
              <a:rPr lang="ja-JP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・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礼赞祖国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—— 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爱国主题分享及评选活动</a:t>
            </a:r>
            <a:endParaRPr lang="zh-CN" altLang="en-US" sz="2400" spc="0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2905" y="421640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sp>
        <p:nvSpPr>
          <p:cNvPr id="5" name="文本框 4" descr="7b0a2020202022776f7264617274223a20227b5c2269645c223a32353030323138342c5c227469645c223a5c225c227d220a7d0a"/>
          <p:cNvSpPr txBox="1"/>
          <p:nvPr>
            <p:custDataLst>
              <p:tags r:id="rId4"/>
            </p:custDataLst>
          </p:nvPr>
        </p:nvSpPr>
        <p:spPr>
          <a:xfrm>
            <a:off x="7058025" y="162369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965200" y="2165985"/>
            <a:ext cx="3823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、学员参与活动</a:t>
            </a: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点赞</a:t>
            </a:r>
            <a:endParaRPr lang="zh-CN" altLang="en-US" sz="1400" b="1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学员端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社区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点赞</a:t>
            </a:r>
            <a:endParaRPr lang="zh-CN" altLang="en-US" sz="1400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6645" y="2165985"/>
            <a:ext cx="5466080" cy="2837180"/>
          </a:xfrm>
          <a:prstGeom prst="rect">
            <a:avLst/>
          </a:prstGeom>
        </p:spPr>
      </p:pic>
      <p:pic>
        <p:nvPicPr>
          <p:cNvPr id="4" name="图片 3" descr="7b0a20202020227069636672616d65646573223a20222670666d38343234343232323830262673707432312d312626626474303026267764743235353026266f726773697a6537303235322e353134262670667431333326220a7d0a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297035" y="2455545"/>
            <a:ext cx="2070100" cy="4140835"/>
          </a:xfrm>
          <a:prstGeom prst="rect">
            <a:avLst/>
          </a:prstGeom>
        </p:spPr>
      </p:pic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14" name="íṥḻiḓè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056005" y="1076960"/>
            <a:ext cx="963422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pc="0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活动：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同心筑梦</a:t>
            </a:r>
            <a:r>
              <a:rPr lang="ja-JP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・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礼赞祖国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——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爱国主题分享及评选活动</a:t>
            </a:r>
            <a:endParaRPr lang="zh-CN" altLang="en-US" sz="2400" spc="0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54685" y="441960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sp>
        <p:nvSpPr>
          <p:cNvPr id="5" name="文本框 4" descr="7b0a2020202022776f7264617274223a20227b5c2269645c223a32353030323138342c5c227469645c223a5c225c227d220a7d0a"/>
          <p:cNvSpPr txBox="1"/>
          <p:nvPr>
            <p:custDataLst>
              <p:tags r:id="rId4"/>
            </p:custDataLst>
          </p:nvPr>
        </p:nvSpPr>
        <p:spPr>
          <a:xfrm>
            <a:off x="7058025" y="196913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1078230" y="2682240"/>
            <a:ext cx="35337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、统计数据</a:t>
            </a:r>
            <a:endParaRPr lang="zh-CN" altLang="en-US" sz="1400" b="1" i="0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管理后台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运营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社区管理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文章管理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查看</a:t>
            </a:r>
            <a:r>
              <a:rPr lang="en-US" altLang="zh-CN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统计数据</a:t>
            </a:r>
            <a:endParaRPr lang="zh-CN" altLang="en-US" sz="1400" b="1" i="1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3145" y="2574925"/>
            <a:ext cx="6501765" cy="1598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9990" y="3979545"/>
            <a:ext cx="7273925" cy="1923415"/>
          </a:xfrm>
          <a:prstGeom prst="rect">
            <a:avLst/>
          </a:prstGeom>
        </p:spPr>
      </p:pic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14" name="íṥḻiḓè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056005" y="1307465"/>
            <a:ext cx="963422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pc="0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活动：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同心筑梦</a:t>
            </a:r>
            <a:r>
              <a:rPr lang="ja-JP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・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礼赞祖国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——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爱国主题分享及评选活动</a:t>
            </a:r>
            <a:endParaRPr lang="zh-CN" altLang="en-US" sz="2400" spc="0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94080" y="572770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sp>
        <p:nvSpPr>
          <p:cNvPr id="5" name="文本框 4" descr="7b0a2020202022776f7264617274223a20227b5c2269645c223a32353030323138342c5c227469645c223a5c225c227d220a7d0a"/>
          <p:cNvSpPr txBox="1"/>
          <p:nvPr>
            <p:custDataLst>
              <p:tags r:id="rId4"/>
            </p:custDataLst>
          </p:nvPr>
        </p:nvSpPr>
        <p:spPr>
          <a:xfrm>
            <a:off x="7058025" y="185039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管理端编辑页面展示</a:t>
            </a:r>
            <a:endParaRPr lang="zh-CN" altLang="en-US" sz="20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1078230" y="2563495"/>
            <a:ext cx="317627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、公布结果</a:t>
            </a:r>
            <a:r>
              <a:rPr lang="en-US" altLang="zh-CN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&amp;</a:t>
            </a:r>
            <a:r>
              <a:rPr lang="zh-CN" altLang="en-US" sz="1400" b="1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颁发奖品</a:t>
            </a:r>
            <a:endParaRPr lang="zh-CN" altLang="en-US" sz="1400" b="1" i="0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创建公告：管理端-运营-业务运营工具-公告通知-新建－完善公告内容</a:t>
            </a:r>
            <a:endParaRPr lang="zh-CN" altLang="en-US" sz="1400" i="0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400" dirty="0" smtClean="0">
                <a:solidFill>
                  <a:schemeClr val="dk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颁奖：根据前期设置的奖励制度，对相关人员进行颁奖</a:t>
            </a:r>
            <a:endParaRPr lang="zh-CN" altLang="en-US" sz="1400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400" b="1" i="1" dirty="0" smtClean="0">
              <a:solidFill>
                <a:schemeClr val="dk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8810" y="2563495"/>
            <a:ext cx="7098030" cy="2145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3305" y="3081655"/>
            <a:ext cx="4153535" cy="3622040"/>
          </a:xfrm>
          <a:prstGeom prst="rect">
            <a:avLst/>
          </a:prstGeom>
        </p:spPr>
      </p:pic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14" name="íṥḻiḓè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278890" y="1362710"/>
            <a:ext cx="963422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pc="0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活动：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同心筑梦</a:t>
            </a:r>
            <a:r>
              <a:rPr lang="ja-JP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・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礼赞祖国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—— 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爱国主题分享及评选活动</a:t>
            </a:r>
            <a:endParaRPr lang="zh-CN" altLang="en-US" sz="2400" spc="0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32313535323937363b32313535323938363bd1ccbba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6495" y="179705"/>
            <a:ext cx="742315" cy="742315"/>
          </a:xfrm>
          <a:prstGeom prst="rect">
            <a:avLst/>
          </a:prstGeom>
        </p:spPr>
      </p:pic>
      <p:pic>
        <p:nvPicPr>
          <p:cNvPr id="15" name="图片 14" descr="32313535323831343b32313535323739393bd1ccbba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870" y="-609600"/>
            <a:ext cx="1412875" cy="1412875"/>
          </a:xfrm>
          <a:prstGeom prst="rect">
            <a:avLst/>
          </a:prstGeom>
        </p:spPr>
      </p:pic>
      <p:pic>
        <p:nvPicPr>
          <p:cNvPr id="17" name="图片 16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410325" y="3846195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FFFFF"/>
                </a:solidFill>
                <a:latin typeface="汉仪行楷简" panose="02010600000101010101" charset="-122"/>
                <a:ea typeface="汉仪行楷简" panose="02010600000101010101" charset="-122"/>
              </a:rPr>
              <a:t>观看</a:t>
            </a:r>
            <a:endParaRPr lang="zh-CN" altLang="en-US" sz="8800">
              <a:solidFill>
                <a:srgbClr val="FFFFF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4910" y="2400935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FFFFF"/>
                </a:solidFill>
                <a:latin typeface="汉仪行楷简" panose="02010600000101010101" charset="-122"/>
                <a:ea typeface="汉仪行楷简" panose="02010600000101010101" charset="-122"/>
              </a:rPr>
              <a:t>谢谢</a:t>
            </a:r>
            <a:endParaRPr lang="zh-CN" altLang="en-US" sz="8800">
              <a:solidFill>
                <a:srgbClr val="FFFFF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" name="图片 28" descr="32313535323831343b32313535323739393bd1ccbba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56095" y="5168265"/>
            <a:ext cx="923290" cy="923290"/>
          </a:xfrm>
          <a:prstGeom prst="rect">
            <a:avLst/>
          </a:prstGeom>
        </p:spPr>
      </p:pic>
      <p:pic>
        <p:nvPicPr>
          <p:cNvPr id="30" name="图片 29" descr="32313535323831343b32313535323739393bd1ccbba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57870" y="-609600"/>
            <a:ext cx="1412875" cy="141287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886960" y="1065530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8800">
                <a:solidFill>
                  <a:srgbClr val="FFFFFF"/>
                </a:solidFill>
                <a:latin typeface="汉仪行楷简" panose="02010600000101010101" charset="-122"/>
                <a:ea typeface="汉仪行楷简" panose="02010600000101010101" charset="-122"/>
              </a:rPr>
              <a:t>目录</a:t>
            </a:r>
            <a:endParaRPr lang="zh-CN" altLang="en-US" sz="8800">
              <a:solidFill>
                <a:srgbClr val="FFFFFF"/>
              </a:solidFill>
              <a:latin typeface="汉仪行楷简" panose="02010600000101010101" charset="-122"/>
              <a:ea typeface="汉仪行楷简" panose="02010600000101010101" charset="-122"/>
            </a:endParaRPr>
          </a:p>
        </p:txBody>
      </p:sp>
      <p:pic>
        <p:nvPicPr>
          <p:cNvPr id="32" name="图片 31" descr="32313535323937363b32313535323938363bd1ccbba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07995" y="728345"/>
            <a:ext cx="989330" cy="98933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713355" y="4439920"/>
            <a:ext cx="407035" cy="368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373245" y="3705860"/>
            <a:ext cx="407035" cy="368300"/>
          </a:xfrm>
          <a:prstGeom prst="rect">
            <a:avLst/>
          </a:prstGeom>
        </p:spPr>
      </p:pic>
      <p:cxnSp>
        <p:nvCxnSpPr>
          <p:cNvPr id="38" name="直接连接符 37"/>
          <p:cNvCxnSpPr/>
          <p:nvPr>
            <p:custDataLst>
              <p:tags r:id="rId8"/>
            </p:custDataLst>
          </p:nvPr>
        </p:nvCxnSpPr>
        <p:spPr>
          <a:xfrm flipH="1">
            <a:off x="3023870" y="4625340"/>
            <a:ext cx="1241425" cy="0"/>
          </a:xfrm>
          <a:prstGeom prst="line">
            <a:avLst/>
          </a:prstGeom>
          <a:ln>
            <a:solidFill>
              <a:schemeClr val="l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>
            <p:custDataLst>
              <p:tags r:id="rId9"/>
            </p:custDataLst>
          </p:nvPr>
        </p:nvSpPr>
        <p:spPr>
          <a:xfrm flipH="1" flipV="1">
            <a:off x="2904490" y="4570730"/>
            <a:ext cx="119380" cy="107950"/>
          </a:xfrm>
          <a:prstGeom prst="ellipse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10"/>
            </p:custDataLst>
          </p:nvPr>
        </p:nvCxnSpPr>
        <p:spPr>
          <a:xfrm>
            <a:off x="3223895" y="3897630"/>
            <a:ext cx="1241425" cy="0"/>
          </a:xfrm>
          <a:prstGeom prst="line">
            <a:avLst/>
          </a:prstGeom>
          <a:ln>
            <a:solidFill>
              <a:schemeClr val="l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>
            <p:custDataLst>
              <p:tags r:id="rId11"/>
            </p:custDataLst>
          </p:nvPr>
        </p:nvSpPr>
        <p:spPr>
          <a:xfrm flipV="1">
            <a:off x="4465320" y="3843655"/>
            <a:ext cx="119380" cy="107950"/>
          </a:xfrm>
          <a:prstGeom prst="ellipse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>
            <p:custDataLst>
              <p:tags r:id="rId12"/>
            </p:custDataLst>
          </p:nvPr>
        </p:nvSpPr>
        <p:spPr>
          <a:xfrm>
            <a:off x="2569845" y="3894455"/>
            <a:ext cx="2283460" cy="4273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>
                <a:solidFill>
                  <a:schemeClr val="lt1">
                    <a:alpha val="80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活动</a:t>
            </a:r>
            <a:endParaRPr lang="zh-CN" altLang="en-US" sz="2400">
              <a:solidFill>
                <a:schemeClr val="lt1">
                  <a:alpha val="80000"/>
                </a:schemeClr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>
                <a:solidFill>
                  <a:schemeClr val="lt1">
                    <a:alpha val="80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素材总览</a:t>
            </a:r>
            <a:endParaRPr lang="zh-CN" altLang="en-US" sz="2400">
              <a:solidFill>
                <a:schemeClr val="lt1">
                  <a:alpha val="80000"/>
                </a:schemeClr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3"/>
            </p:custDataLst>
          </p:nvPr>
        </p:nvSpPr>
        <p:spPr>
          <a:xfrm>
            <a:off x="3566160" y="3049905"/>
            <a:ext cx="490220" cy="8128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70000"/>
          </a:bodyPr>
          <a:p>
            <a:r>
              <a:rPr lang="en-US" altLang="zh-CN" sz="6000" dirty="0">
                <a:solidFill>
                  <a:schemeClr val="lt1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endParaRPr lang="en-US" altLang="zh-CN" sz="6000" dirty="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3487420" y="3430905"/>
            <a:ext cx="424180" cy="383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4454525" y="4464685"/>
            <a:ext cx="407035" cy="368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934835" y="3730625"/>
            <a:ext cx="407035" cy="368300"/>
          </a:xfrm>
          <a:prstGeom prst="rect">
            <a:avLst/>
          </a:prstGeom>
        </p:spPr>
      </p:pic>
      <p:cxnSp>
        <p:nvCxnSpPr>
          <p:cNvPr id="47" name="直接连接符 46"/>
          <p:cNvCxnSpPr/>
          <p:nvPr>
            <p:custDataLst>
              <p:tags r:id="rId18"/>
            </p:custDataLst>
          </p:nvPr>
        </p:nvCxnSpPr>
        <p:spPr>
          <a:xfrm flipH="1">
            <a:off x="5196840" y="4650105"/>
            <a:ext cx="1241425" cy="0"/>
          </a:xfrm>
          <a:prstGeom prst="line">
            <a:avLst/>
          </a:prstGeom>
          <a:ln>
            <a:solidFill>
              <a:schemeClr val="l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>
            <p:custDataLst>
              <p:tags r:id="rId19"/>
            </p:custDataLst>
          </p:nvPr>
        </p:nvSpPr>
        <p:spPr>
          <a:xfrm flipH="1" flipV="1">
            <a:off x="4645660" y="4595495"/>
            <a:ext cx="119380" cy="107950"/>
          </a:xfrm>
          <a:prstGeom prst="ellipse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50" name="直接连接符 49"/>
          <p:cNvCxnSpPr/>
          <p:nvPr>
            <p:custDataLst>
              <p:tags r:id="rId20"/>
            </p:custDataLst>
          </p:nvPr>
        </p:nvCxnSpPr>
        <p:spPr>
          <a:xfrm>
            <a:off x="5396865" y="3922395"/>
            <a:ext cx="1241425" cy="0"/>
          </a:xfrm>
          <a:prstGeom prst="line">
            <a:avLst/>
          </a:prstGeom>
          <a:ln>
            <a:solidFill>
              <a:schemeClr val="l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>
            <p:custDataLst>
              <p:tags r:id="rId21"/>
            </p:custDataLst>
          </p:nvPr>
        </p:nvSpPr>
        <p:spPr>
          <a:xfrm flipV="1">
            <a:off x="7026910" y="3868420"/>
            <a:ext cx="119380" cy="107950"/>
          </a:xfrm>
          <a:prstGeom prst="ellipse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>
            <p:custDataLst>
              <p:tags r:id="rId22"/>
            </p:custDataLst>
          </p:nvPr>
        </p:nvSpPr>
        <p:spPr>
          <a:xfrm>
            <a:off x="5027930" y="3922395"/>
            <a:ext cx="2009775" cy="6845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>
                <a:solidFill>
                  <a:schemeClr val="lt1">
                    <a:alpha val="80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活动运营</a:t>
            </a:r>
            <a:endParaRPr lang="zh-CN" altLang="en-US" sz="2400">
              <a:solidFill>
                <a:schemeClr val="lt1">
                  <a:alpha val="80000"/>
                </a:schemeClr>
              </a:solidFill>
              <a:latin typeface="Arial" panose="020B0604020202020204" pitchFamily="34" charset="0"/>
              <a:ea typeface="楷体" panose="02010609060101010101" pitchFamily="49" charset="-122"/>
              <a:sym typeface="+mn-ea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>
                <a:solidFill>
                  <a:schemeClr val="lt1">
                    <a:alpha val="80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方案介绍</a:t>
            </a:r>
            <a:endParaRPr lang="zh-CN" altLang="en-US" sz="2400">
              <a:solidFill>
                <a:schemeClr val="lt1">
                  <a:alpha val="80000"/>
                </a:schemeClr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23"/>
            </p:custDataLst>
          </p:nvPr>
        </p:nvSpPr>
        <p:spPr>
          <a:xfrm>
            <a:off x="5739130" y="3074670"/>
            <a:ext cx="490220" cy="8128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70000"/>
          </a:bodyPr>
          <a:p>
            <a:r>
              <a:rPr lang="en-US" altLang="zh-CN" sz="6000" dirty="0">
                <a:solidFill>
                  <a:schemeClr val="lt1">
                    <a:lumMod val="50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2</a:t>
            </a:r>
            <a:endParaRPr lang="en-US" altLang="zh-CN" sz="6000" dirty="0">
              <a:solidFill>
                <a:schemeClr val="lt1">
                  <a:lumMod val="50000"/>
                </a:schemeClr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5660390" y="3455670"/>
            <a:ext cx="424180" cy="3835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7094220" y="4464685"/>
            <a:ext cx="407035" cy="36830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54110" y="3730625"/>
            <a:ext cx="407035" cy="368300"/>
          </a:xfrm>
          <a:prstGeom prst="rect">
            <a:avLst/>
          </a:prstGeom>
        </p:spPr>
      </p:pic>
      <p:cxnSp>
        <p:nvCxnSpPr>
          <p:cNvPr id="62" name="直接连接符 61"/>
          <p:cNvCxnSpPr/>
          <p:nvPr>
            <p:custDataLst>
              <p:tags r:id="rId27"/>
            </p:custDataLst>
          </p:nvPr>
        </p:nvCxnSpPr>
        <p:spPr>
          <a:xfrm flipH="1">
            <a:off x="7404735" y="4650105"/>
            <a:ext cx="1241425" cy="0"/>
          </a:xfrm>
          <a:prstGeom prst="line">
            <a:avLst/>
          </a:prstGeom>
          <a:ln>
            <a:solidFill>
              <a:schemeClr val="l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>
            <p:custDataLst>
              <p:tags r:id="rId28"/>
            </p:custDataLst>
          </p:nvPr>
        </p:nvSpPr>
        <p:spPr>
          <a:xfrm flipH="1" flipV="1">
            <a:off x="7285355" y="4595495"/>
            <a:ext cx="119380" cy="107950"/>
          </a:xfrm>
          <a:prstGeom prst="ellipse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64" name="直接连接符 63"/>
          <p:cNvCxnSpPr/>
          <p:nvPr>
            <p:custDataLst>
              <p:tags r:id="rId29"/>
            </p:custDataLst>
          </p:nvPr>
        </p:nvCxnSpPr>
        <p:spPr>
          <a:xfrm>
            <a:off x="7604760" y="3922395"/>
            <a:ext cx="1241425" cy="0"/>
          </a:xfrm>
          <a:prstGeom prst="line">
            <a:avLst/>
          </a:prstGeom>
          <a:ln>
            <a:solidFill>
              <a:schemeClr val="l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>
            <p:custDataLst>
              <p:tags r:id="rId30"/>
            </p:custDataLst>
          </p:nvPr>
        </p:nvSpPr>
        <p:spPr>
          <a:xfrm flipV="1">
            <a:off x="8846185" y="3868420"/>
            <a:ext cx="119380" cy="107950"/>
          </a:xfrm>
          <a:prstGeom prst="ellipse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>
            <p:custDataLst>
              <p:tags r:id="rId31"/>
            </p:custDataLst>
          </p:nvPr>
        </p:nvSpPr>
        <p:spPr>
          <a:xfrm>
            <a:off x="6814820" y="3927475"/>
            <a:ext cx="2859405" cy="4178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>
                <a:solidFill>
                  <a:schemeClr val="lt1">
                    <a:alpha val="80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平台常规</a:t>
            </a:r>
            <a:endParaRPr lang="zh-CN" altLang="en-US" sz="2400">
              <a:solidFill>
                <a:schemeClr val="lt1">
                  <a:alpha val="80000"/>
                </a:schemeClr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>
                <a:solidFill>
                  <a:schemeClr val="lt1">
                    <a:alpha val="80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操作说明</a:t>
            </a:r>
            <a:endParaRPr lang="zh-CN" altLang="en-US" sz="2400">
              <a:solidFill>
                <a:schemeClr val="lt1">
                  <a:alpha val="80000"/>
                </a:schemeClr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32"/>
            </p:custDataLst>
          </p:nvPr>
        </p:nvSpPr>
        <p:spPr>
          <a:xfrm>
            <a:off x="7947025" y="3074670"/>
            <a:ext cx="490220" cy="8128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70000"/>
          </a:bodyPr>
          <a:p>
            <a:r>
              <a:rPr lang="en-US" altLang="zh-CN" sz="6000" dirty="0">
                <a:solidFill>
                  <a:schemeClr val="lt1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3</a:t>
            </a:r>
            <a:endParaRPr lang="en-US" altLang="zh-CN" sz="6000" dirty="0">
              <a:solidFill>
                <a:schemeClr val="lt1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68" name="图片 67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7868285" y="3455670"/>
            <a:ext cx="424180" cy="383540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859520" y="4495800"/>
            <a:ext cx="407035" cy="368300"/>
          </a:xfrm>
          <a:prstGeom prst="rect">
            <a:avLst/>
          </a:prstGeom>
        </p:spPr>
      </p:pic>
    </p:spTree>
    <p:custDataLst>
      <p:tags r:id="rId3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32313535323937363b32313535323938363bd1ccbba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436495" y="179705"/>
            <a:ext cx="742315" cy="742315"/>
          </a:xfrm>
          <a:prstGeom prst="rect">
            <a:avLst/>
          </a:prstGeom>
        </p:spPr>
      </p:pic>
      <p:pic>
        <p:nvPicPr>
          <p:cNvPr id="15" name="图片 14" descr="32313535323831343b32313535323739393bd1ccbba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7870" y="-609600"/>
            <a:ext cx="1412875" cy="1412875"/>
          </a:xfrm>
          <a:prstGeom prst="rect">
            <a:avLst/>
          </a:prstGeom>
        </p:spPr>
      </p:pic>
      <p:pic>
        <p:nvPicPr>
          <p:cNvPr id="17" name="图片 16" descr="chinese-women-tiger_postcard_02 [转换]-01"/>
          <p:cNvPicPr>
            <a:picLocks noChangeAspect="1"/>
          </p:cNvPicPr>
          <p:nvPr/>
        </p:nvPicPr>
        <p:blipFill>
          <a:blip r:embed="rId5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pic>
        <p:nvPicPr>
          <p:cNvPr id="18" name="图片 17" descr="3e49e0ce0959bb609a47c5da6826aab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41016" t="15999" r="41743" b="55625"/>
          <a:stretch>
            <a:fillRect/>
          </a:stretch>
        </p:blipFill>
        <p:spPr>
          <a:xfrm>
            <a:off x="5442585" y="1392555"/>
            <a:ext cx="1307465" cy="1157605"/>
          </a:xfrm>
          <a:prstGeom prst="roundRect">
            <a:avLst/>
          </a:prstGeom>
        </p:spPr>
      </p:pic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9087378" y="1941989"/>
            <a:ext cx="829310" cy="13220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p>
            <a:r>
              <a:rPr lang="en-US" altLang="zh-CN" sz="8000" dirty="0">
                <a:solidFill>
                  <a:schemeClr val="lt1"/>
                </a:solidFill>
                <a:latin typeface="Arial" panose="020B0604020202020204" pitchFamily="34" charset="0"/>
                <a:ea typeface="汉仪尚巍手书W" panose="00020600040101010101" pitchFamily="18" charset="-122"/>
                <a:sym typeface="Arial" panose="020B0604020202020204" pitchFamily="34" charset="0"/>
              </a:rPr>
              <a:t>1</a:t>
            </a:r>
            <a:endParaRPr lang="en-US" altLang="zh-CN" sz="8000" dirty="0">
              <a:solidFill>
                <a:schemeClr val="lt1"/>
              </a:solidFill>
              <a:latin typeface="Arial" panose="020B0604020202020204" pitchFamily="34" charset="0"/>
              <a:ea typeface="汉仪尚巍手书W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8783359" y="2492822"/>
            <a:ext cx="704364" cy="637264"/>
          </a:xfrm>
          <a:prstGeom prst="rect">
            <a:avLst/>
          </a:prstGeom>
        </p:spPr>
      </p:pic>
      <p:sp>
        <p:nvSpPr>
          <p:cNvPr id="21" name="标题 20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7617214" y="3732149"/>
            <a:ext cx="3458684" cy="738077"/>
          </a:xfrm>
        </p:spPr>
        <p:txBody>
          <a:bodyPr lIns="91440" tIns="45720" rIns="91440" bIns="45720"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  <a:t>活动素材</a:t>
            </a:r>
            <a:b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</a:br>
            <a: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  <a:t>总览</a:t>
            </a:r>
            <a:endParaRPr lang="zh-CN" altLang="en-US" sz="3600">
              <a:solidFill>
                <a:schemeClr val="lt1"/>
              </a:solidFill>
              <a:ea typeface="楷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8" name="图片 1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360045"/>
            <a:ext cx="12192000" cy="608377"/>
          </a:xfrm>
          <a:prstGeom prst="rect">
            <a:avLst/>
          </a:prstGeom>
          <a:gradFill>
            <a:gsLst>
              <a:gs pos="0">
                <a:schemeClr val="accent1"/>
              </a:gs>
              <a:gs pos="46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rmAutofit/>
          </a:bodyPr>
          <a:p>
            <a:pPr algn="ctr"/>
            <a:endParaRPr lang="zh-CN" altLang="en-US" dirty="0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320040" y="278765"/>
            <a:ext cx="11550015" cy="6299200"/>
          </a:xfrm>
          <a:prstGeom prst="roundRect">
            <a:avLst>
              <a:gd name="adj" fmla="val 3699"/>
            </a:avLst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/>
          <p:cNvSpPr/>
          <p:nvPr>
            <p:custDataLst>
              <p:tags r:id="rId5"/>
            </p:custDataLst>
          </p:nvPr>
        </p:nvSpPr>
        <p:spPr>
          <a:xfrm>
            <a:off x="1071880" y="4127500"/>
            <a:ext cx="10015220" cy="1786890"/>
          </a:xfrm>
          <a:prstGeom prst="roundRect">
            <a:avLst>
              <a:gd name="adj" fmla="val 9701"/>
            </a:avLst>
          </a:prstGeom>
          <a:noFill/>
          <a:ln>
            <a:solidFill>
              <a:schemeClr val="lt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3810" y="714375"/>
            <a:ext cx="3037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活动素材总览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 descr="343538343130313b343538383637343bb4f3d1e3cbfe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0715" y="742315"/>
            <a:ext cx="527685" cy="52768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168400" y="4363720"/>
            <a:ext cx="7296785" cy="1550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lang="zh-CN" altLang="en-US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宣传素材：</a:t>
            </a:r>
            <a:r>
              <a:rPr lang="en-US" altLang="zh-CN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banner*3  </a:t>
            </a:r>
            <a:r>
              <a:rPr lang="zh-CN" altLang="en-US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启动页</a:t>
            </a:r>
            <a:r>
              <a:rPr lang="en-US" altLang="zh-CN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*2  icon*1</a:t>
            </a:r>
            <a:endParaRPr lang="en-US" altLang="zh-CN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运营方案：运营方案</a:t>
            </a:r>
            <a:r>
              <a:rPr lang="en-US" altLang="zh-CN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PPT*1</a:t>
            </a:r>
            <a:endParaRPr lang="en-US" altLang="zh-CN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china [转换]-0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0358120" y="3650615"/>
            <a:ext cx="1240155" cy="2317115"/>
          </a:xfrm>
          <a:prstGeom prst="rect">
            <a:avLst/>
          </a:prstGeom>
          <a:ln w="15875">
            <a:noFill/>
          </a:ln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31" name="独爱礼坊9-2"/>
          <p:cNvSpPr txBox="1"/>
          <p:nvPr>
            <p:custDataLst>
              <p:tags r:id="rId11"/>
            </p:custDataLst>
          </p:nvPr>
        </p:nvSpPr>
        <p:spPr>
          <a:xfrm>
            <a:off x="6176196" y="5914367"/>
            <a:ext cx="4182406" cy="36957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由于图片涉及版权，烦请于学习平台内部使用</a:t>
            </a:r>
            <a:endParaRPr lang="zh-CN" altLang="en-US" sz="1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7435" y="1702435"/>
            <a:ext cx="5095875" cy="6426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68070" y="2466975"/>
            <a:ext cx="5095875" cy="6451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8700" y="3286125"/>
            <a:ext cx="5162550" cy="6680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45680" y="714375"/>
            <a:ext cx="2107565" cy="460438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32313535323937363b32313535323938363bd1ccbba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436495" y="179705"/>
            <a:ext cx="742315" cy="742315"/>
          </a:xfrm>
          <a:prstGeom prst="rect">
            <a:avLst/>
          </a:prstGeom>
        </p:spPr>
      </p:pic>
      <p:pic>
        <p:nvPicPr>
          <p:cNvPr id="15" name="图片 14" descr="32313535323831343b32313535323739393bd1ccbba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7870" y="-609600"/>
            <a:ext cx="1412875" cy="1412875"/>
          </a:xfrm>
          <a:prstGeom prst="rect">
            <a:avLst/>
          </a:prstGeom>
        </p:spPr>
      </p:pic>
      <p:pic>
        <p:nvPicPr>
          <p:cNvPr id="17" name="图片 16" descr="chinese-women-tiger_postcard_02 [转换]-01"/>
          <p:cNvPicPr>
            <a:picLocks noChangeAspect="1"/>
          </p:cNvPicPr>
          <p:nvPr/>
        </p:nvPicPr>
        <p:blipFill>
          <a:blip r:embed="rId5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9087378" y="1941989"/>
            <a:ext cx="829310" cy="13220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p>
            <a:r>
              <a:rPr lang="en-US" altLang="zh-CN" sz="8000" dirty="0">
                <a:solidFill>
                  <a:schemeClr val="lt1"/>
                </a:solidFill>
                <a:latin typeface="Arial" panose="020B0604020202020204" pitchFamily="34" charset="0"/>
                <a:ea typeface="汉仪尚巍手书W" panose="00020600040101010101" pitchFamily="18" charset="-122"/>
                <a:sym typeface="Arial" panose="020B0604020202020204" pitchFamily="34" charset="0"/>
              </a:rPr>
              <a:t>2</a:t>
            </a:r>
            <a:endParaRPr lang="en-US" altLang="zh-CN" sz="8000" dirty="0">
              <a:solidFill>
                <a:schemeClr val="lt1"/>
              </a:solidFill>
              <a:latin typeface="Arial" panose="020B0604020202020204" pitchFamily="34" charset="0"/>
              <a:ea typeface="汉仪尚巍手书W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8783359" y="2492822"/>
            <a:ext cx="704364" cy="637264"/>
          </a:xfrm>
          <a:prstGeom prst="rect">
            <a:avLst/>
          </a:prstGeom>
        </p:spPr>
      </p:pic>
      <p:sp>
        <p:nvSpPr>
          <p:cNvPr id="21" name="标题 20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7617214" y="3807714"/>
            <a:ext cx="3458684" cy="738077"/>
          </a:xfrm>
        </p:spPr>
        <p:txBody>
          <a:bodyPr lIns="91440" tIns="45720" rIns="91440" bIns="45720"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  <a:t>活动运营</a:t>
            </a:r>
            <a:b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</a:br>
            <a: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  <a:t>方案介绍</a:t>
            </a:r>
            <a:endParaRPr lang="zh-CN" altLang="en-US" sz="3600">
              <a:solidFill>
                <a:schemeClr val="lt1"/>
              </a:solidFill>
              <a:ea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8" name="图片 1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8660" y="384810"/>
            <a:ext cx="388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活动运营方案介绍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 descr="chinese-women-tiger_postcard_02 [转换]-01"/>
          <p:cNvPicPr>
            <a:picLocks noChangeAspect="1"/>
          </p:cNvPicPr>
          <p:nvPr/>
        </p:nvPicPr>
        <p:blipFill>
          <a:blip r:embed="rId3"/>
          <a:srcRect l="21206" t="28258" r="44682" b="27509"/>
          <a:stretch>
            <a:fillRect/>
          </a:stretch>
        </p:blipFill>
        <p:spPr>
          <a:xfrm rot="900000" flipH="1">
            <a:off x="9798050" y="390525"/>
            <a:ext cx="1929130" cy="1354455"/>
          </a:xfrm>
          <a:prstGeom prst="rect">
            <a:avLst/>
          </a:prstGeom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273810" y="1029335"/>
            <a:ext cx="9885045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2025 </a:t>
            </a: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国庆节</a:t>
            </a:r>
            <a:r>
              <a:rPr lang="ja-JP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・</a:t>
            </a: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同心筑梦</a:t>
            </a:r>
            <a:r>
              <a:rPr lang="ja-JP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・</a:t>
            </a: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礼赞祖国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—— </a:t>
            </a: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爱国主题分享及评选活动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143635" y="1443990"/>
            <a:ext cx="10646410" cy="520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一、活动目的</a:t>
            </a:r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借国庆节节点强化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“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爱国爱企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的企业氛围，凝聚团队向心力，沉淀优质爱国主题创作成果。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二、活动形式</a:t>
            </a:r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社区首页装修国庆节动态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Banner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；新建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“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游历祖国大好河山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&amp;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我心中的爱国情怀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 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专属圈子（可二选一）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，引导分享互动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三、参与规则</a:t>
            </a:r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27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- 9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24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日，发布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#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我心中的爱国情怀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#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话题分享，引导员工可参与分享和评选点赞。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四、实施安排</a:t>
            </a:r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9.27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（准备期）：应用素材，搭建圈子，企业通知预热；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9.28-10.8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（分享期）：开放分享路径，引导员工自由分享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#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我心中的爱国情怀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#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#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游历祖国大好河山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#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10.9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（颁奖期）：举办颁奖，同步发放奖励；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五、活动建议</a:t>
            </a:r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奖品：定制刻字国庆纪念杯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+xx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元文创礼品卡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/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超市卡（各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3 </a:t>
            </a:r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份），强化荣誉感；</a:t>
            </a:r>
            <a:r>
              <a:rPr lang="en-US" altLang="zh-CN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​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32313535323937363b32313535323938363bd1ccbba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436495" y="179705"/>
            <a:ext cx="742315" cy="742315"/>
          </a:xfrm>
          <a:prstGeom prst="rect">
            <a:avLst/>
          </a:prstGeom>
        </p:spPr>
      </p:pic>
      <p:pic>
        <p:nvPicPr>
          <p:cNvPr id="15" name="图片 14" descr="32313535323831343b32313535323739393bd1ccbba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7870" y="-609600"/>
            <a:ext cx="1412875" cy="1412875"/>
          </a:xfrm>
          <a:prstGeom prst="rect">
            <a:avLst/>
          </a:prstGeom>
        </p:spPr>
      </p:pic>
      <p:pic>
        <p:nvPicPr>
          <p:cNvPr id="17" name="图片 16" descr="chinese-women-tiger_postcard_02 [转换]-01"/>
          <p:cNvPicPr>
            <a:picLocks noChangeAspect="1"/>
          </p:cNvPicPr>
          <p:nvPr/>
        </p:nvPicPr>
        <p:blipFill>
          <a:blip r:embed="rId5"/>
          <a:srcRect l="21206" t="28258" r="44682" b="27509"/>
          <a:stretch>
            <a:fillRect/>
          </a:stretch>
        </p:blipFill>
        <p:spPr>
          <a:xfrm rot="20700000">
            <a:off x="1358900" y="2113915"/>
            <a:ext cx="1929130" cy="135445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9087378" y="1941989"/>
            <a:ext cx="829310" cy="13220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p>
            <a:r>
              <a:rPr lang="en-US" altLang="zh-CN" sz="8000" dirty="0">
                <a:solidFill>
                  <a:schemeClr val="lt1"/>
                </a:solidFill>
                <a:latin typeface="Arial" panose="020B0604020202020204" pitchFamily="34" charset="0"/>
                <a:ea typeface="汉仪尚巍手书W" panose="00020600040101010101" pitchFamily="18" charset="-122"/>
                <a:sym typeface="Arial" panose="020B0604020202020204" pitchFamily="34" charset="0"/>
              </a:rPr>
              <a:t>3</a:t>
            </a:r>
            <a:endParaRPr lang="en-US" altLang="zh-CN" sz="8000" dirty="0">
              <a:solidFill>
                <a:schemeClr val="lt1"/>
              </a:solidFill>
              <a:latin typeface="Arial" panose="020B0604020202020204" pitchFamily="34" charset="0"/>
              <a:ea typeface="汉仪尚巍手书W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8783359" y="2492822"/>
            <a:ext cx="704364" cy="637264"/>
          </a:xfrm>
          <a:prstGeom prst="rect">
            <a:avLst/>
          </a:prstGeom>
        </p:spPr>
      </p:pic>
      <p:sp>
        <p:nvSpPr>
          <p:cNvPr id="21" name="标题 20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7617214" y="3688969"/>
            <a:ext cx="3458684" cy="738077"/>
          </a:xfrm>
        </p:spPr>
        <p:txBody>
          <a:bodyPr lIns="91440" tIns="45720" rIns="91440" bIns="45720"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  <a:t>平台常规</a:t>
            </a:r>
            <a:b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</a:br>
            <a:r>
              <a:rPr lang="zh-CN" altLang="en-US" sz="3600">
                <a:solidFill>
                  <a:schemeClr val="lt1"/>
                </a:solidFill>
                <a:ea typeface="楷体" panose="02010609060101010101" pitchFamily="49" charset="-122"/>
              </a:rPr>
              <a:t>操作说明</a:t>
            </a:r>
            <a:endParaRPr lang="zh-CN" altLang="en-US" sz="3600">
              <a:solidFill>
                <a:schemeClr val="lt1"/>
              </a:solidFill>
              <a:ea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69010" y="573405"/>
            <a:ext cx="4253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80000" flipH="1">
            <a:off x="10172065" y="213995"/>
            <a:ext cx="914400" cy="914400"/>
          </a:xfrm>
          <a:prstGeom prst="rect">
            <a:avLst/>
          </a:prstGeom>
        </p:spPr>
      </p:pic>
      <p:pic>
        <p:nvPicPr>
          <p:cNvPr id="15" name="图片 14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40000" flipH="1">
            <a:off x="11226800" y="1273810"/>
            <a:ext cx="714375" cy="71437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1168400" y="2136140"/>
            <a:ext cx="49269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b="1" i="0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1600" b="1" i="0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6180" y="1926590"/>
            <a:ext cx="5009515" cy="435737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19" name="íṥḻiḓè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273810" y="1317625"/>
            <a:ext cx="815721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平台功能及相应展示模块（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banner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、启动页、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icon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）设置</a:t>
            </a:r>
            <a:endParaRPr lang="zh-CN" altLang="en-US" sz="2000" b="1" spc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1060" y="542290"/>
            <a:ext cx="4253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ln>
                  <a:solidFill>
                    <a:srgbClr val="000000"/>
                  </a:solidFill>
                </a:ln>
                <a:solidFill>
                  <a:srgbClr val="A4322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平台常规操作说明</a:t>
            </a:r>
            <a:endParaRPr lang="zh-CN" altLang="en-US" sz="3200" b="1">
              <a:ln>
                <a:solidFill>
                  <a:srgbClr val="000000"/>
                </a:solidFill>
              </a:ln>
              <a:solidFill>
                <a:srgbClr val="A4322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80000" flipH="1">
            <a:off x="10172065" y="213995"/>
            <a:ext cx="914400" cy="914400"/>
          </a:xfrm>
          <a:prstGeom prst="rect">
            <a:avLst/>
          </a:prstGeom>
        </p:spPr>
      </p:pic>
      <p:pic>
        <p:nvPicPr>
          <p:cNvPr id="15" name="图片 14" descr="32313539383330383b32313539383330313bb5c6c1f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40000" flipH="1">
            <a:off x="11226800" y="1273810"/>
            <a:ext cx="714375" cy="71437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1168400" y="2261235"/>
            <a:ext cx="482981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设置平台启动页操作路径：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   管理后台-管理-门户设置-启动页配置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启动页开关：启用状态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端口选择：小程序/其他端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    目前小程序支持自定义启动页停留时长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6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6645" y="1926590"/>
            <a:ext cx="5163820" cy="43770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19" name="íṥḻiḓè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273810" y="1317625"/>
            <a:ext cx="8157210" cy="60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平台功能及相应展示模块（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banner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、启动页、</a:t>
            </a:r>
            <a:r>
              <a:rPr lang="en-US" altLang="zh-CN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icon</a:t>
            </a:r>
            <a:r>
              <a:rPr lang="zh-CN" altLang="en-US" sz="2000" spc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）设置</a:t>
            </a:r>
            <a:endParaRPr lang="zh-CN" altLang="en-US" sz="2000" b="1" spc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</p:tagLst>
</file>

<file path=ppt/tags/tag1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5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7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7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8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8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0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5、6、8、9、10、11、14、17"/>
  <p:tag name="KSO_WM_TAG_VERSION" val="1.0"/>
  <p:tag name="KSO_WM_BEAUTIFY_FLAG" val="#wm#"/>
  <p:tag name="KSO_WM_TEMPLATE_CATEGORY" val="custom"/>
  <p:tag name="KSO_WM_TEMPLATE_INDEX" val="20207618"/>
  <p:tag name="KSO_WM_TEMPLATE_MASTER_TYPE" val="1"/>
</p:tagLst>
</file>

<file path=ppt/tags/tag21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30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1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1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1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2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2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33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3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5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5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5、6、8、9、10、11、14、17"/>
  <p:tag name="KSO_WM_TAG_VERSION" val="1.0"/>
  <p:tag name="KSO_WM_BEAUTIFY_FLAG" val="#wm#"/>
  <p:tag name="KSO_WM_TEMPLATE_CATEGORY" val="custom"/>
  <p:tag name="KSO_WM_TEMPLATE_INDEX" val="20207618"/>
  <p:tag name="KSO_WM_TEMPLATE_MASTER_TYPE" val="1"/>
</p:tagLst>
</file>

<file path=ppt/tags/tag36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</p:tagLst>
</file>

<file path=ppt/tags/tag4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6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4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69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47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7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4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49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50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50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5、6、8、9、10、11、14、17"/>
  <p:tag name="KSO_WM_TAG_VERSION" val="1.0"/>
  <p:tag name="KSO_WM_BEAUTIFY_FLAG" val="#wm#"/>
  <p:tag name="KSO_WM_TEMPLATE_CATEGORY" val="custom"/>
  <p:tag name="KSO_WM_TEMPLATE_INDEX" val="20207618"/>
  <p:tag name="KSO_WM_TEMPLATE_MASTER_TYPE" val="1"/>
</p:tagLst>
</file>

<file path=ppt/tags/tag51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</p:tagLst>
</file>

<file path=ppt/tags/tag6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1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1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619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62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2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63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3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4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65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65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5、6、8、9、10、11、14、17"/>
  <p:tag name="KSO_WM_TAG_VERSION" val="1.0"/>
  <p:tag name="KSO_WM_BEAUTIFY_FLAG" val="#wm#"/>
  <p:tag name="KSO_WM_TEMPLATE_CATEGORY" val="custom"/>
  <p:tag name="KSO_WM_TEMPLATE_INDEX" val="20207618"/>
  <p:tag name="KSO_WM_TEMPLATE_MASTER_TYPE" val="1"/>
</p:tagLst>
</file>

<file path=ppt/tags/tag66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</p:tagLst>
</file>

<file path=ppt/tags/tag7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6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6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7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7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77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7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8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8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8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8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8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7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9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9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9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9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9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9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9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9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9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80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80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8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7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5、6、8、9、10、11、14、17"/>
  <p:tag name="KSO_WM_TAG_VERSION" val="1.0"/>
  <p:tag name="KSO_WM_BEAUTIFY_FLAG" val="#wm#"/>
  <p:tag name="KSO_WM_TEMPLATE_CATEGORY" val="custom"/>
  <p:tag name="KSO_WM_TEMPLATE_INDEX" val="20207618"/>
  <p:tag name="KSO_WM_TEMPLATE_MASTER_TYPE" val="1"/>
</p:tagLst>
</file>

<file path=ppt/tags/tag818.xml><?xml version="1.0" encoding="utf-8"?>
<p:tagLst xmlns:p="http://schemas.openxmlformats.org/presentationml/2006/main">
  <p:tag name="KSO_WM_UNIT_ISCONTENTSTITLE" val="0"/>
  <p:tag name="KSO_WM_UNIT_ISNUMDGMTITLE" val="0"/>
  <p:tag name="KSO_WM_UNIT_PRESET_TEXT" val="关注民生·聚焦两会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7618_1*a*1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819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  <p:tag name="KSO_WM_TEMPLATE_THUMBS_INDEX" val="1、5、7、8、9、10、11、14、15、19"/>
  <p:tag name="KSO_WM_SLIDE_ID" val="custom20207618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"/>
  <p:tag name="KSO_WM_SLIDE_LAYOUT_CNT" val="1_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custom20207618_5*l_h_i*1_1_5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USESOURCEFORMAT_APPLY" val="1"/>
  <p:tag name="KSO_WM_DIAGRAM_VIRTUALLY_FRAME" val="{&quot;height&quot;:138.45,&quot;left&quot;:160.1,&quot;top&quot;:240.15,&quot;width&quot;:698.9}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07618_5*i*6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USESOURCEFORMAT_APPLY" val="1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7618_5*l_h_i*1_1_7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138.45,&quot;left&quot;:160.1,&quot;top&quot;:240.15,&quot;width&quot;:698.9}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custom20207618_5*l_h_i*1_1_6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7618_5*l_h_i*1_1_4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138.45,&quot;left&quot;:160.1,&quot;top&quot;:240.15,&quot;width&quot;:698.9}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7618_5*l_h_i*1_1_3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26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207618_5*l_h_a*1_1_1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custom20207618_5*l_h_i*1_1_1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7618_5*l_h_i*1_1_2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USESOURCEFORMAT_APPLY" val="1"/>
  <p:tag name="KSO_WM_DIAGRAM_VIRTUALLY_FRAME" val="{&quot;height&quot;:138.45,&quot;left&quot;:160.1,&quot;top&quot;:240.15,&quot;width&quot;:698.9}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7618_5*i*2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07618_5*i*5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USESOURCEFORMAT_APPLY" val="1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7618_5*l_h_i*1_2_6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138.45,&quot;left&quot;:160.1,&quot;top&quot;:240.15,&quot;width&quot;:698.9}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7618_5*l_h_i*1_2_5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7618_5*l_h_i*1_2_4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138.45,&quot;left&quot;:160.1,&quot;top&quot;:240.15,&quot;width&quot;:698.9}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7618_5*l_h_i*1_2_3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35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7618_5*l_h_a*1_2_1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custom20207618_5*l_h_i*1_2_1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7618_5*l_h_i*1_2_2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USESOURCEFORMAT_APPLY" val="1"/>
  <p:tag name="KSO_WM_DIAGRAM_VIRTUALLY_FRAME" val="{&quot;height&quot;:138.45,&quot;left&quot;:160.1,&quot;top&quot;:240.15,&quot;width&quot;:698.9}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custom20207618_5*i*10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USESOURCEFORMAT_APPLY" val="1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07618_5*i*4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USESOURCEFORMAT_APPLY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7618_5*l_h_i*1_3_5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138.45,&quot;left&quot;:160.1,&quot;top&quot;:240.15,&quot;width&quot;:698.9}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7618_5*l_h_i*1_3_4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7618_5*l_h_i*1_3_3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138.45,&quot;left&quot;:160.1,&quot;top&quot;:240.15,&quot;width&quot;:698.9}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7618_5*l_h_i*1_3_2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44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7618_5*l_h_a*1_3_1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custom20207618_5*l_h_i*1_3_1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138.45,&quot;left&quot;:160.1,&quot;top&quot;:240.15,&quot;width&quot;:698.9}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7618_5*l_h_i*1_3_6"/>
  <p:tag name="KSO_WM_TEMPLATE_CATEGORY" val="custom"/>
  <p:tag name="KSO_WM_TEMPLATE_INDEX" val="20207618"/>
  <p:tag name="KSO_WM_UNIT_LAYERLEVEL" val="1_1_1"/>
  <p:tag name="KSO_WM_TAG_VERSION" val="1.0"/>
  <p:tag name="KSO_WM_BEAUTIFY_FLAG" val="#wm#"/>
  <p:tag name="KSO_WM_UNIT_USESOURCEFORMAT_APPLY" val="1"/>
  <p:tag name="KSO_WM_DIAGRAM_VIRTUALLY_FRAME" val="{&quot;height&quot;:138.45,&quot;left&quot;:160.1,&quot;top&quot;:240.15,&quot;width&quot;:698.9}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9"/>
  <p:tag name="KSO_WM_UNIT_ID" val="custom20207618_5*i*9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USESOURCEFORMAT_APPLY" val="1"/>
</p:tagLst>
</file>

<file path=ppt/tags/tag848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  <p:tag name="KSO_WM_SLIDE_ID" val="custom20207618_5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5"/>
  <p:tag name="KSO_WM_SLIDE_INDEX" val="5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849.xml><?xml version="1.0" encoding="utf-8"?>
<p:tagLst xmlns:p="http://schemas.openxmlformats.org/presentationml/2006/main">
  <p:tag name="KSO_WM_UNIT_PLACING_PICTURE_USER_VIEWPORT" val="{&quot;height&quot;:1609,&quot;width&quot;:1760}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UNIT_PRESET_TEXT" val="1"/>
  <p:tag name="KSO_WM_UNIT_NOCLEAR" val="0"/>
  <p:tag name="KSO_WM_UNIT_VALUE" val="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7618_7*e*1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7618_7*i*2"/>
  <p:tag name="KSO_WM_TEMPLATE_CATEGORY" val="custom"/>
  <p:tag name="KSO_WM_TEMPLATE_INDEX" val="20207618"/>
  <p:tag name="KSO_WM_UNIT_LAYERLEVEL" val="1"/>
  <p:tag name="KSO_WM_TAG_VERSION" val="1.0"/>
  <p:tag name="KSO_WM_BEAUTIFY_FLAG" val="#wm#"/>
</p:tagLst>
</file>

<file path=ppt/tags/tag85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7618_7*a*1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853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  <p:tag name="KSO_WM_SLIDE_ID" val="custom20207618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5"/>
  <p:tag name="KSO_WM_UNIT_FILL_FORE_SCHEMECOLOR_INDEX_2_POS" val="0.46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83"/>
  <p:tag name="KSO_WM_UNIT_FILL_FORE_SCHEMECOLOR_INDEX_3_TRANS" val="0"/>
  <p:tag name="KSO_WM_UNIT_FILL_FORE_SCHEMECOLOR_INDEX_4_BRIGHTNESS" val="0"/>
  <p:tag name="KSO_WM_UNIT_FILL_FORE_SCHEMECOLOR_INDEX_4" val="5"/>
  <p:tag name="KSO_WM_UNIT_FILL_FORE_SCHEMECOLOR_INDEX_4_POS" val="1"/>
  <p:tag name="KSO_WM_UNIT_FILL_FORE_SCHEMECOLOR_INDEX_4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56.xml><?xml version="1.0" encoding="utf-8"?>
<p:tagLst xmlns:p="http://schemas.openxmlformats.org/presentationml/2006/main">
  <p:tag name="KSO_WM_UNIT_FILL_FORE_SCHEMECOLOR_INDEX_BRIGHTNESS" val="0"/>
  <p:tag name="KSO_WM_UNIT_FILL_FORE_SCHEMECOLOR_INDEX" val="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57.xml><?xml version="1.0" encoding="utf-8"?>
<p:tagLst xmlns:p="http://schemas.openxmlformats.org/presentationml/2006/main">
  <p:tag name="KSO_WM_UNIT_LINE_FORE_SCHEMECOLOR_INDEX_BRIGHTNESS" val="-0.3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59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861.xml><?xml version="1.0" encoding="utf-8"?>
<p:tagLst xmlns:p="http://schemas.openxmlformats.org/presentationml/2006/main">
  <p:tag name="KSO_WM_UNIT_PRESET_TEXT" val="1"/>
  <p:tag name="KSO_WM_UNIT_NOCLEAR" val="0"/>
  <p:tag name="KSO_WM_UNIT_VALUE" val="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7618_7*e*1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7618_7*i*2"/>
  <p:tag name="KSO_WM_TEMPLATE_CATEGORY" val="custom"/>
  <p:tag name="KSO_WM_TEMPLATE_INDEX" val="20207618"/>
  <p:tag name="KSO_WM_UNIT_LAYERLEVEL" val="1"/>
  <p:tag name="KSO_WM_TAG_VERSION" val="1.0"/>
  <p:tag name="KSO_WM_BEAUTIFY_FLAG" val="#wm#"/>
</p:tagLst>
</file>

<file path=ppt/tags/tag86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7618_7*a*1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864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  <p:tag name="KSO_WM_SLIDE_ID" val="custom20207618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866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867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  <p:tag name="KSO_WM_DIAGRAM_VIRTUALLY_FRAME" val="{&quot;height&quot;:379.85,&quot;left&quot;:51.6,&quot;top&quot;:111.55,&quot;width&quot;:412.15}"/>
</p:tagLst>
</file>

<file path=ppt/tags/tag8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869.xml><?xml version="1.0" encoding="utf-8"?>
<p:tagLst xmlns:p="http://schemas.openxmlformats.org/presentationml/2006/main">
  <p:tag name="KSO_WM_UNIT_PRESET_TEXT" val="1"/>
  <p:tag name="KSO_WM_UNIT_NOCLEAR" val="0"/>
  <p:tag name="KSO_WM_UNIT_VALUE" val="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7618_7*e*1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7618_7*i*2"/>
  <p:tag name="KSO_WM_TEMPLATE_CATEGORY" val="custom"/>
  <p:tag name="KSO_WM_TEMPLATE_INDEX" val="20207618"/>
  <p:tag name="KSO_WM_UNIT_LAYERLEVEL" val="1"/>
  <p:tag name="KSO_WM_TAG_VERSION" val="1.0"/>
  <p:tag name="KSO_WM_BEAUTIFY_FLAG" val="#wm#"/>
</p:tagLst>
</file>

<file path=ppt/tags/tag87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7618_7*a*1"/>
  <p:tag name="KSO_WM_TEMPLATE_CATEGORY" val="custom"/>
  <p:tag name="KSO_WM_TEMPLATE_INDEX" val="20207618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872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  <p:tag name="KSO_WM_SLIDE_ID" val="custom20207618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87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75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8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87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79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88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83.xml><?xml version="1.0" encoding="utf-8"?>
<p:tagLst xmlns:p="http://schemas.openxmlformats.org/presentationml/2006/main">
  <p:tag name="KSO_WM_BEAUTIFY_FLAG" val=""/>
</p:tagLst>
</file>

<file path=ppt/tags/tag884.xml><?xml version="1.0" encoding="utf-8"?>
<p:tagLst xmlns:p="http://schemas.openxmlformats.org/presentationml/2006/main">
  <p:tag name="KSO_WM_BEAUTIFY_FLAG" val=""/>
</p:tagLst>
</file>

<file path=ppt/tags/tag885.xml><?xml version="1.0" encoding="utf-8"?>
<p:tagLst xmlns:p="http://schemas.openxmlformats.org/presentationml/2006/main">
  <p:tag name="KSO_WM_BEAUTIFY_FLAG" val=""/>
</p:tagLst>
</file>

<file path=ppt/tags/tag886.xml><?xml version="1.0" encoding="utf-8"?>
<p:tagLst xmlns:p="http://schemas.openxmlformats.org/presentationml/2006/main">
  <p:tag name="KSO_WM_BEAUTIFY_FLAG" val=""/>
</p:tagLst>
</file>

<file path=ppt/tags/tag887.xml><?xml version="1.0" encoding="utf-8"?>
<p:tagLst xmlns:p="http://schemas.openxmlformats.org/presentationml/2006/main">
  <p:tag name="KSO_WM_BEAUTIFY_FLAG" val=""/>
</p:tagLst>
</file>

<file path=ppt/tags/tag88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889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891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8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894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895.xml><?xml version="1.0" encoding="utf-8"?>
<p:tagLst xmlns:p="http://schemas.openxmlformats.org/presentationml/2006/main">
  <p:tag name="KSO_WM_UNIT_TEXT_FILL_FORE_SCHEMECOLOR_INDEX_BRIGHTNESS" val="0.05"/>
  <p:tag name="KSO_WM_UNIT_TEXT_FILL_FORE_SCHEMECOLOR_INDEX" val="13"/>
  <p:tag name="KSO_WM_UNIT_TEXT_FILL_TYPE" val="1"/>
</p:tagLst>
</file>

<file path=ppt/tags/tag89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899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UNIT_TEXT_FILL_FORE_SCHEMECOLOR_INDEX_BRIGHTNESS" val="0.05"/>
  <p:tag name="KSO_WM_UNIT_TEXT_FILL_FORE_SCHEMECOLOR_INDEX" val="13"/>
  <p:tag name="KSO_WM_UNIT_TEXT_FILL_TYPE" val="1"/>
</p:tagLst>
</file>

<file path=ppt/tags/tag90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9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904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905.xml><?xml version="1.0" encoding="utf-8"?>
<p:tagLst xmlns:p="http://schemas.openxmlformats.org/presentationml/2006/main">
  <p:tag name="KSO_WM_UNIT_TEXT_FILL_FORE_SCHEMECOLOR_INDEX_BRIGHTNESS" val="0.05"/>
  <p:tag name="KSO_WM_UNIT_TEXT_FILL_FORE_SCHEMECOLOR_INDEX" val="13"/>
  <p:tag name="KSO_WM_UNIT_TEXT_FILL_TYPE" val="1"/>
</p:tagLst>
</file>

<file path=ppt/tags/tag90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9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909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UNIT_TEXT_FILL_FORE_SCHEMECOLOR_INDEX_BRIGHTNESS" val="0.05"/>
  <p:tag name="KSO_WM_UNIT_TEXT_FILL_FORE_SCHEMECOLOR_INDEX" val="13"/>
  <p:tag name="KSO_WM_UNIT_TEXT_FILL_TYPE" val="1"/>
</p:tagLst>
</file>

<file path=ppt/tags/tag91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9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UNIT_TYPE" val="i"/>
</p:tagLst>
</file>

<file path=ppt/tags/tag914.xml><?xml version="1.0" encoding="utf-8"?>
<p:tagLst xmlns:p="http://schemas.openxmlformats.org/presentationml/2006/main">
  <p:tag name="KSO_WM_UNIT_TEXT_FILL_FORE_SCHEMECOLOR_INDEX_1_BRIGHTNESS" val="-0.5"/>
  <p:tag name="KSO_WM_UNIT_TEXT_FILL_FORE_SCHEMECOLOR_INDEX_1" val="9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9"/>
  <p:tag name="KSO_WM_UNIT_TEXT_FILL_FORE_SCHEMECOLOR_INDEX_2_POS" val="0.5"/>
  <p:tag name="KSO_WM_UNIT_TEXT_FILL_FORE_SCHEMECOLOR_INDEX_2_TRANS" val="0"/>
  <p:tag name="KSO_WM_UNIT_TEXT_FILL_FORE_SCHEMECOLOR_INDEX_3_BRIGHTNESS" val="0.4"/>
  <p:tag name="KSO_WM_UNIT_TEXT_FILL_FORE_SCHEMECOLOR_INDEX_3" val="9"/>
  <p:tag name="KSO_WM_UNIT_TEXT_FILL_FORE_SCHEMECOLOR_INDEX_3_POS" val="1"/>
  <p:tag name="KSO_WM_UNIT_TEXT_FILL_FORE_SCHEMECOLOR_INDEX_3_TRANS" val="0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915.xml><?xml version="1.0" encoding="utf-8"?>
<p:tagLst xmlns:p="http://schemas.openxmlformats.org/presentationml/2006/main">
  <p:tag name="KSO_WM_UNIT_TEXT_FILL_FORE_SCHEMECOLOR_INDEX_BRIGHTNESS" val="0.05"/>
  <p:tag name="KSO_WM_UNIT_TEXT_FILL_FORE_SCHEMECOLOR_INDEX" val="13"/>
  <p:tag name="KSO_WM_UNIT_TEXT_FILL_TYPE" val="1"/>
</p:tagLst>
</file>

<file path=ppt/tags/tag91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9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LIDE_BACKGROUND_TYPE" val="general"/>
</p:tagLst>
</file>

<file path=ppt/tags/tag918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  <p:tag name="KSO_WM_SLIDE_ID" val="custom20207618_19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9"/>
  <p:tag name="KSO_WM_TAG_VERSION" val="1.0"/>
  <p:tag name="KSO_WM_SLIDE_LAYOUT" val="a_b"/>
  <p:tag name="KSO_WM_SLIDE_LAYOUT_CNT" val="1_1"/>
</p:tagLst>
</file>

<file path=ppt/tags/tag919.xml><?xml version="1.0" encoding="utf-8"?>
<p:tagLst xmlns:p="http://schemas.openxmlformats.org/presentationml/2006/main">
  <p:tag name="COMMONDATA" val="eyJoZGlkIjoiNTZhMzcwZGZiZDcxYzRlYTU3ZjM3NDExODVlNmUxNjkifQ=="/>
  <p:tag name="commondata" val="eyJjb3VudCI6MSwiaGRpZCI6IjYyYTUxMWMzZTEwYjY2ZDIyNDM0MGY2YWQ2YWVlNjZlIiwidXNlckNvdW50IjoxfQ==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CA3030"/>
      </a:dk2>
      <a:lt2>
        <a:srgbClr val="FFFFFF"/>
      </a:lt2>
      <a:accent1>
        <a:srgbClr val="CA3030"/>
      </a:accent1>
      <a:accent2>
        <a:srgbClr val="D55146"/>
      </a:accent2>
      <a:accent3>
        <a:srgbClr val="DF735C"/>
      </a:accent3>
      <a:accent4>
        <a:srgbClr val="EA9471"/>
      </a:accent4>
      <a:accent5>
        <a:srgbClr val="F4B687"/>
      </a:accent5>
      <a:accent6>
        <a:srgbClr val="FFD79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CA3030"/>
      </a:dk2>
      <a:lt2>
        <a:srgbClr val="FFFFFF"/>
      </a:lt2>
      <a:accent1>
        <a:srgbClr val="CA3030"/>
      </a:accent1>
      <a:accent2>
        <a:srgbClr val="D55146"/>
      </a:accent2>
      <a:accent3>
        <a:srgbClr val="DF735C"/>
      </a:accent3>
      <a:accent4>
        <a:srgbClr val="EA9471"/>
      </a:accent4>
      <a:accent5>
        <a:srgbClr val="F4B687"/>
      </a:accent5>
      <a:accent6>
        <a:srgbClr val="FFD79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CA3030"/>
      </a:dk2>
      <a:lt2>
        <a:srgbClr val="FFFFFF"/>
      </a:lt2>
      <a:accent1>
        <a:srgbClr val="CA3030"/>
      </a:accent1>
      <a:accent2>
        <a:srgbClr val="D55146"/>
      </a:accent2>
      <a:accent3>
        <a:srgbClr val="DF735C"/>
      </a:accent3>
      <a:accent4>
        <a:srgbClr val="EA9471"/>
      </a:accent4>
      <a:accent5>
        <a:srgbClr val="F4B687"/>
      </a:accent5>
      <a:accent6>
        <a:srgbClr val="FFD79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CA3030"/>
      </a:dk2>
      <a:lt2>
        <a:srgbClr val="FFFFFF"/>
      </a:lt2>
      <a:accent1>
        <a:srgbClr val="CA3030"/>
      </a:accent1>
      <a:accent2>
        <a:srgbClr val="D55146"/>
      </a:accent2>
      <a:accent3>
        <a:srgbClr val="DF735C"/>
      </a:accent3>
      <a:accent4>
        <a:srgbClr val="EA9471"/>
      </a:accent4>
      <a:accent5>
        <a:srgbClr val="F4B687"/>
      </a:accent5>
      <a:accent6>
        <a:srgbClr val="FFD79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CA3030"/>
      </a:dk2>
      <a:lt2>
        <a:srgbClr val="FFFFFF"/>
      </a:lt2>
      <a:accent1>
        <a:srgbClr val="CA3030"/>
      </a:accent1>
      <a:accent2>
        <a:srgbClr val="D55146"/>
      </a:accent2>
      <a:accent3>
        <a:srgbClr val="DF735C"/>
      </a:accent3>
      <a:accent4>
        <a:srgbClr val="EA9471"/>
      </a:accent4>
      <a:accent5>
        <a:srgbClr val="F4B687"/>
      </a:accent5>
      <a:accent6>
        <a:srgbClr val="FFD79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WPS 演示</Application>
  <PresentationFormat>宽屏</PresentationFormat>
  <Paragraphs>153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43" baseType="lpstr">
      <vt:lpstr>Arial</vt:lpstr>
      <vt:lpstr>宋体</vt:lpstr>
      <vt:lpstr>Wingdings</vt:lpstr>
      <vt:lpstr>Wingdings</vt:lpstr>
      <vt:lpstr>汉仪行楷简</vt:lpstr>
      <vt:lpstr>汉仪仿宋简</vt:lpstr>
      <vt:lpstr>仿宋</vt:lpstr>
      <vt:lpstr>Source Han Sans CN Bold</vt:lpstr>
      <vt:lpstr>Source Han Sans CN Regular</vt:lpstr>
      <vt:lpstr>Arial</vt:lpstr>
      <vt:lpstr>思源黑体 CN Regular</vt:lpstr>
      <vt:lpstr>微软雅黑</vt:lpstr>
      <vt:lpstr>Arial Unicode MS</vt:lpstr>
      <vt:lpstr>Calibri</vt:lpstr>
      <vt:lpstr>楷体</vt:lpstr>
      <vt:lpstr>黑体</vt:lpstr>
      <vt:lpstr>方正清仿宋 简 Bold</vt:lpstr>
      <vt:lpstr>Saturday Sans Regular</vt:lpstr>
      <vt:lpstr>汉仪雅酷黑简</vt:lpstr>
      <vt:lpstr>汉仪尚巍手书W</vt:lpstr>
      <vt:lpstr>MS PGothic</vt:lpstr>
      <vt:lpstr>Office 主题​​</vt:lpstr>
      <vt:lpstr>4_Office 主题​​</vt:lpstr>
      <vt:lpstr>6_Office 主题​​</vt:lpstr>
      <vt:lpstr>3_Office 主题​​</vt:lpstr>
      <vt:lpstr>1_Office 主题​​</vt:lpstr>
      <vt:lpstr>5_Office 主题​​</vt:lpstr>
      <vt:lpstr>欢度十一</vt:lpstr>
      <vt:lpstr>PowerPoint 演示文稿</vt:lpstr>
      <vt:lpstr>活动素材总览</vt:lpstr>
      <vt:lpstr>PowerPoint 演示文稿</vt:lpstr>
      <vt:lpstr>活动运营方案介绍</vt:lpstr>
      <vt:lpstr>PowerPoint 演示文稿</vt:lpstr>
      <vt:lpstr>平台常规操作说明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国庆运营方案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、FanTaSy</cp:lastModifiedBy>
  <cp:revision>193</cp:revision>
  <dcterms:created xsi:type="dcterms:W3CDTF">2019-06-19T02:08:00Z</dcterms:created>
  <dcterms:modified xsi:type="dcterms:W3CDTF">2025-09-19T06:13:09Z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EFC82E2D52254FFEBAB12682E24E2651_13</vt:lpwstr>
  </property>
  <property fmtid="{D5CDD505-2E9C-101B-9397-08002B2CF9AE}" pid="4" name="KSOTemplateUUID">
    <vt:lpwstr>v1.0_mb_5gluy1Sp6jzbQ8pkbkDRxQ==</vt:lpwstr>
  </property>
</Properties>
</file>